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305" r:id="rId2"/>
    <p:sldId id="324" r:id="rId3"/>
    <p:sldId id="325" r:id="rId4"/>
    <p:sldId id="327" r:id="rId5"/>
    <p:sldId id="328" r:id="rId6"/>
    <p:sldId id="326" r:id="rId7"/>
    <p:sldId id="329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461"/>
    <a:srgbClr val="FFB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85" autoAdjust="0"/>
    <p:restoredTop sz="94660"/>
  </p:normalViewPr>
  <p:slideViewPr>
    <p:cSldViewPr snapToGrid="0">
      <p:cViewPr>
        <p:scale>
          <a:sx n="70" d="100"/>
          <a:sy n="70" d="100"/>
        </p:scale>
        <p:origin x="654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02B9F8A-FBB1-4AF4-A3CF-EFB43A7CE0AC}" type="doc">
      <dgm:prSet loTypeId="urn:microsoft.com/office/officeart/2005/8/layout/hierarchy6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E"/>
        </a:p>
      </dgm:t>
    </dgm:pt>
    <dgm:pt modelId="{A0BA85BF-19B2-43A9-9755-769C0BD2C1D0}">
      <dgm:prSet phldrT="[Text]" custT="1"/>
      <dgm:spPr/>
      <dgm:t>
        <a:bodyPr/>
        <a:lstStyle/>
        <a:p>
          <a:r>
            <a:rPr lang="en-IE" sz="1400" dirty="0" smtClean="0"/>
            <a:t>To support improvements in farmers’ living standards and wellbeing.</a:t>
          </a:r>
          <a:endParaRPr lang="en-IE" sz="1400" dirty="0"/>
        </a:p>
      </dgm:t>
    </dgm:pt>
    <dgm:pt modelId="{2D4E454A-98DC-4C96-91D5-D41B8EEE5FD8}" type="parTrans" cxnId="{27A4FC07-9859-497A-A36A-8E75FF37EC34}">
      <dgm:prSet/>
      <dgm:spPr/>
      <dgm:t>
        <a:bodyPr/>
        <a:lstStyle/>
        <a:p>
          <a:endParaRPr lang="en-IE"/>
        </a:p>
      </dgm:t>
    </dgm:pt>
    <dgm:pt modelId="{F4486891-9234-4F11-A4DD-10C1EC945F78}" type="sibTrans" cxnId="{27A4FC07-9859-497A-A36A-8E75FF37EC34}">
      <dgm:prSet/>
      <dgm:spPr/>
      <dgm:t>
        <a:bodyPr/>
        <a:lstStyle/>
        <a:p>
          <a:endParaRPr lang="en-IE"/>
        </a:p>
      </dgm:t>
    </dgm:pt>
    <dgm:pt modelId="{F690E119-0214-4E56-A387-54A6194E4663}">
      <dgm:prSet phldrT="[Text]" custT="1"/>
      <dgm:spPr/>
      <dgm:t>
        <a:bodyPr/>
        <a:lstStyle/>
        <a:p>
          <a:r>
            <a:rPr lang="en-IE" sz="1400" dirty="0" smtClean="0"/>
            <a:t>Safety</a:t>
          </a:r>
          <a:endParaRPr lang="en-IE" sz="1400" b="0" dirty="0"/>
        </a:p>
      </dgm:t>
    </dgm:pt>
    <dgm:pt modelId="{B3F0CA46-9F52-4CE6-B931-3337F0BB36EC}" type="parTrans" cxnId="{8D303A43-93F2-4953-937C-E9A678B58CFA}">
      <dgm:prSet/>
      <dgm:spPr/>
      <dgm:t>
        <a:bodyPr/>
        <a:lstStyle/>
        <a:p>
          <a:endParaRPr lang="en-IE"/>
        </a:p>
      </dgm:t>
    </dgm:pt>
    <dgm:pt modelId="{A787E251-E4C4-42DD-93B7-D29FCB7E07D2}" type="sibTrans" cxnId="{8D303A43-93F2-4953-937C-E9A678B58CFA}">
      <dgm:prSet/>
      <dgm:spPr/>
      <dgm:t>
        <a:bodyPr/>
        <a:lstStyle/>
        <a:p>
          <a:endParaRPr lang="en-IE"/>
        </a:p>
      </dgm:t>
    </dgm:pt>
    <dgm:pt modelId="{DEBE0D3E-3C06-4D3E-9C7E-C6438A1FE76D}">
      <dgm:prSet phldrT="[Text]" custT="1"/>
      <dgm:spPr/>
      <dgm:t>
        <a:bodyPr/>
        <a:lstStyle/>
        <a:p>
          <a:r>
            <a:rPr lang="en-IE" sz="1200" b="0" dirty="0" err="1"/>
            <a:t>BeSAFE</a:t>
          </a:r>
          <a:endParaRPr lang="en-IE" sz="1200" b="0" dirty="0"/>
        </a:p>
      </dgm:t>
    </dgm:pt>
    <dgm:pt modelId="{DD78EF53-B2BC-478D-A861-E6049C5C4F06}" type="parTrans" cxnId="{8E3A94A6-54B7-4AFC-9937-DB38E0268D69}">
      <dgm:prSet/>
      <dgm:spPr/>
      <dgm:t>
        <a:bodyPr/>
        <a:lstStyle/>
        <a:p>
          <a:endParaRPr lang="en-IE"/>
        </a:p>
      </dgm:t>
    </dgm:pt>
    <dgm:pt modelId="{184F58BE-6B5A-4B3C-8326-3F4AB9DA7FCB}" type="sibTrans" cxnId="{8E3A94A6-54B7-4AFC-9937-DB38E0268D69}">
      <dgm:prSet/>
      <dgm:spPr/>
      <dgm:t>
        <a:bodyPr/>
        <a:lstStyle/>
        <a:p>
          <a:endParaRPr lang="en-IE"/>
        </a:p>
      </dgm:t>
    </dgm:pt>
    <dgm:pt modelId="{06D4CCF4-A044-4688-8516-9729E5DB3E7E}">
      <dgm:prSet phldrT="[Text]" custT="1"/>
      <dgm:spPr/>
      <dgm:t>
        <a:bodyPr/>
        <a:lstStyle/>
        <a:p>
          <a:r>
            <a:rPr lang="en-IE" sz="1500" dirty="0"/>
            <a:t>Thematic </a:t>
          </a:r>
          <a:r>
            <a:rPr lang="en-IE" sz="1500" dirty="0" smtClean="0"/>
            <a:t>Area</a:t>
          </a:r>
          <a:endParaRPr lang="en-IE" sz="1500" dirty="0"/>
        </a:p>
      </dgm:t>
    </dgm:pt>
    <dgm:pt modelId="{0FBE17F6-6969-41FD-ADA1-CD137B6AF5C8}" type="parTrans" cxnId="{D6071C7D-FEAD-401A-8AAD-B825D1205410}">
      <dgm:prSet/>
      <dgm:spPr/>
      <dgm:t>
        <a:bodyPr/>
        <a:lstStyle/>
        <a:p>
          <a:endParaRPr lang="en-IE"/>
        </a:p>
      </dgm:t>
    </dgm:pt>
    <dgm:pt modelId="{BEDE2FD6-E8EC-442B-ACEB-DCDAABFEE0C2}" type="sibTrans" cxnId="{D6071C7D-FEAD-401A-8AAD-B825D1205410}">
      <dgm:prSet/>
      <dgm:spPr/>
      <dgm:t>
        <a:bodyPr/>
        <a:lstStyle/>
        <a:p>
          <a:endParaRPr lang="en-IE"/>
        </a:p>
      </dgm:t>
    </dgm:pt>
    <dgm:pt modelId="{7742D0A8-5FD4-45B2-9A21-88D978BB1FBB}">
      <dgm:prSet phldrT="[Text]" custT="1"/>
      <dgm:spPr/>
      <dgm:t>
        <a:bodyPr/>
        <a:lstStyle/>
        <a:p>
          <a:r>
            <a:rPr lang="en-IE" sz="1500" dirty="0" smtClean="0"/>
            <a:t>Projects</a:t>
          </a:r>
          <a:endParaRPr lang="en-IE" sz="1500" dirty="0"/>
        </a:p>
      </dgm:t>
    </dgm:pt>
    <dgm:pt modelId="{EE9C333C-E343-4BD5-B330-82C0986DB6EE}" type="parTrans" cxnId="{72D2B909-E9BA-4E5C-9D18-23CBBAC3AC2D}">
      <dgm:prSet/>
      <dgm:spPr/>
      <dgm:t>
        <a:bodyPr/>
        <a:lstStyle/>
        <a:p>
          <a:endParaRPr lang="en-IE"/>
        </a:p>
      </dgm:t>
    </dgm:pt>
    <dgm:pt modelId="{8DEA4FD3-2C45-460B-AE04-4B94974E31B8}" type="sibTrans" cxnId="{72D2B909-E9BA-4E5C-9D18-23CBBAC3AC2D}">
      <dgm:prSet/>
      <dgm:spPr/>
      <dgm:t>
        <a:bodyPr/>
        <a:lstStyle/>
        <a:p>
          <a:endParaRPr lang="en-IE"/>
        </a:p>
      </dgm:t>
    </dgm:pt>
    <dgm:pt modelId="{093323F2-2724-47F3-A143-0B5D9F28169C}">
      <dgm:prSet phldrT="[Text]" custT="1"/>
      <dgm:spPr>
        <a:solidFill>
          <a:schemeClr val="accent2"/>
        </a:solidFill>
        <a:ln>
          <a:solidFill>
            <a:schemeClr val="accent2"/>
          </a:solidFill>
        </a:ln>
      </dgm:spPr>
      <dgm:t>
        <a:bodyPr/>
        <a:lstStyle/>
        <a:p>
          <a:r>
            <a:rPr lang="en-IE" sz="1200" b="0" dirty="0" err="1" smtClean="0"/>
            <a:t>SafeDairy</a:t>
          </a:r>
          <a:endParaRPr lang="en-IE" sz="1200" b="0" dirty="0"/>
        </a:p>
      </dgm:t>
    </dgm:pt>
    <dgm:pt modelId="{62FA38A9-4A7A-46F6-9E98-C649308DBD03}" type="parTrans" cxnId="{C1433959-9B5C-41A1-80AD-AF739AF7BD30}">
      <dgm:prSet/>
      <dgm:spPr/>
      <dgm:t>
        <a:bodyPr/>
        <a:lstStyle/>
        <a:p>
          <a:endParaRPr lang="en-IE"/>
        </a:p>
      </dgm:t>
    </dgm:pt>
    <dgm:pt modelId="{66B4A2FD-BF56-4855-9F95-1CCAC7B61F94}" type="sibTrans" cxnId="{C1433959-9B5C-41A1-80AD-AF739AF7BD30}">
      <dgm:prSet/>
      <dgm:spPr/>
      <dgm:t>
        <a:bodyPr/>
        <a:lstStyle/>
        <a:p>
          <a:endParaRPr lang="en-IE"/>
        </a:p>
      </dgm:t>
    </dgm:pt>
    <dgm:pt modelId="{DA1E6046-9B90-4401-9B14-88287362A7F4}">
      <dgm:prSet phldrT="[Text]" custT="1"/>
      <dgm:spPr/>
      <dgm:t>
        <a:bodyPr/>
        <a:lstStyle/>
        <a:p>
          <a:r>
            <a:rPr lang="en-IE" sz="1500" dirty="0"/>
            <a:t>Teagasc Strategic Goal </a:t>
          </a:r>
          <a:r>
            <a:rPr lang="en-IE" sz="1500" dirty="0" smtClean="0"/>
            <a:t>1</a:t>
          </a:r>
          <a:endParaRPr lang="en-IE" sz="1500" dirty="0"/>
        </a:p>
      </dgm:t>
    </dgm:pt>
    <dgm:pt modelId="{F7182DCF-CEAB-4203-A064-1FC73014D4C6}" type="sibTrans" cxnId="{1A7C30CC-EE4C-49FA-994E-6318FF2D3350}">
      <dgm:prSet/>
      <dgm:spPr/>
      <dgm:t>
        <a:bodyPr/>
        <a:lstStyle/>
        <a:p>
          <a:endParaRPr lang="en-IE"/>
        </a:p>
      </dgm:t>
    </dgm:pt>
    <dgm:pt modelId="{84295263-0912-4977-BAA5-1D701DBB2113}" type="parTrans" cxnId="{1A7C30CC-EE4C-49FA-994E-6318FF2D3350}">
      <dgm:prSet/>
      <dgm:spPr/>
      <dgm:t>
        <a:bodyPr/>
        <a:lstStyle/>
        <a:p>
          <a:endParaRPr lang="en-IE"/>
        </a:p>
      </dgm:t>
    </dgm:pt>
    <dgm:pt modelId="{40A8F9C2-2936-4286-93B3-DAE8972D1812}">
      <dgm:prSet phldrT="[Text]" custT="1"/>
      <dgm:spPr/>
      <dgm:t>
        <a:bodyPr/>
        <a:lstStyle/>
        <a:p>
          <a:r>
            <a:rPr lang="en-IE" sz="1400" dirty="0" smtClean="0"/>
            <a:t>Health</a:t>
          </a:r>
          <a:endParaRPr lang="en-IE" sz="1400" dirty="0"/>
        </a:p>
      </dgm:t>
    </dgm:pt>
    <dgm:pt modelId="{E4B9D7E4-AB6D-4362-9FBF-7EF4FE47D73E}" type="parTrans" cxnId="{157ECE59-66D3-4326-A63C-961105F9CA1A}">
      <dgm:prSet/>
      <dgm:spPr/>
      <dgm:t>
        <a:bodyPr/>
        <a:lstStyle/>
        <a:p>
          <a:endParaRPr lang="en-US"/>
        </a:p>
      </dgm:t>
    </dgm:pt>
    <dgm:pt modelId="{6683124E-CDF3-4614-953C-798B845D6BCC}" type="sibTrans" cxnId="{157ECE59-66D3-4326-A63C-961105F9CA1A}">
      <dgm:prSet/>
      <dgm:spPr/>
      <dgm:t>
        <a:bodyPr/>
        <a:lstStyle/>
        <a:p>
          <a:endParaRPr lang="en-US"/>
        </a:p>
      </dgm:t>
    </dgm:pt>
    <dgm:pt modelId="{077B0403-8134-4BEB-ABA3-DB8D48A28764}">
      <dgm:prSet phldrT="[Text]" custT="1"/>
      <dgm:spPr/>
      <dgm:t>
        <a:bodyPr/>
        <a:lstStyle/>
        <a:p>
          <a:r>
            <a:rPr lang="en-IE" sz="1200" dirty="0" smtClean="0"/>
            <a:t>Farmers Have Hearts – CHP</a:t>
          </a:r>
          <a:endParaRPr lang="en-IE" sz="1200" dirty="0"/>
        </a:p>
      </dgm:t>
    </dgm:pt>
    <dgm:pt modelId="{848340C6-1122-4BEA-A452-46E7A96367D4}" type="parTrans" cxnId="{401756A6-9D5E-425B-AEBA-0C725E6DC6DE}">
      <dgm:prSet/>
      <dgm:spPr/>
      <dgm:t>
        <a:bodyPr/>
        <a:lstStyle/>
        <a:p>
          <a:endParaRPr lang="en-US"/>
        </a:p>
      </dgm:t>
    </dgm:pt>
    <dgm:pt modelId="{94672BE6-A834-4B0F-9FA7-B731C7F9AF9E}" type="sibTrans" cxnId="{401756A6-9D5E-425B-AEBA-0C725E6DC6DE}">
      <dgm:prSet/>
      <dgm:spPr/>
      <dgm:t>
        <a:bodyPr/>
        <a:lstStyle/>
        <a:p>
          <a:endParaRPr lang="en-US"/>
        </a:p>
      </dgm:t>
    </dgm:pt>
    <dgm:pt modelId="{5A03E82A-A11F-4686-AB06-A0825FE88726}">
      <dgm:prSet phldrT="[Text]" custT="1"/>
      <dgm:spPr/>
      <dgm:t>
        <a:bodyPr/>
        <a:lstStyle/>
        <a:p>
          <a:r>
            <a:rPr lang="en-IE" sz="1400" dirty="0" smtClean="0"/>
            <a:t>Wellbeing</a:t>
          </a:r>
          <a:endParaRPr lang="en-IE" sz="1400" dirty="0"/>
        </a:p>
      </dgm:t>
    </dgm:pt>
    <dgm:pt modelId="{9AE0379A-73AC-4E98-8E9A-F6FCCEB6BD57}" type="parTrans" cxnId="{CE5D7CB9-8B9B-47A2-9A54-CC00A4FDEBF5}">
      <dgm:prSet/>
      <dgm:spPr/>
      <dgm:t>
        <a:bodyPr/>
        <a:lstStyle/>
        <a:p>
          <a:endParaRPr lang="en-US"/>
        </a:p>
      </dgm:t>
    </dgm:pt>
    <dgm:pt modelId="{0C1752BE-8F49-4A80-BCF4-05163D4B758E}" type="sibTrans" cxnId="{CE5D7CB9-8B9B-47A2-9A54-CC00A4FDEBF5}">
      <dgm:prSet/>
      <dgm:spPr/>
      <dgm:t>
        <a:bodyPr/>
        <a:lstStyle/>
        <a:p>
          <a:endParaRPr lang="en-US"/>
        </a:p>
      </dgm:t>
    </dgm:pt>
    <dgm:pt modelId="{902F79B0-99BC-4A9D-84BA-7F04FA4C72C0}">
      <dgm:prSet phldrT="[Text]" custT="1"/>
      <dgm:spPr/>
      <dgm:t>
        <a:bodyPr/>
        <a:lstStyle/>
        <a:p>
          <a:r>
            <a:rPr lang="en-IE" sz="1400" dirty="0" smtClean="0"/>
            <a:t>On </a:t>
          </a:r>
          <a:r>
            <a:rPr lang="en-IE" sz="1400" dirty="0" err="1" smtClean="0"/>
            <a:t>Feirm</a:t>
          </a:r>
          <a:r>
            <a:rPr lang="en-IE" sz="1400" dirty="0" smtClean="0"/>
            <a:t> Ground</a:t>
          </a:r>
          <a:endParaRPr lang="en-IE" sz="1400" dirty="0"/>
        </a:p>
      </dgm:t>
    </dgm:pt>
    <dgm:pt modelId="{290CE576-596C-42C5-8204-62076419DBF1}" type="parTrans" cxnId="{66FE542D-5B94-4DB8-9B0A-9BF69149FE1D}">
      <dgm:prSet/>
      <dgm:spPr/>
      <dgm:t>
        <a:bodyPr/>
        <a:lstStyle/>
        <a:p>
          <a:endParaRPr lang="en-US"/>
        </a:p>
      </dgm:t>
    </dgm:pt>
    <dgm:pt modelId="{55AAECD3-A6E6-4F06-980D-358687969B96}" type="sibTrans" cxnId="{66FE542D-5B94-4DB8-9B0A-9BF69149FE1D}">
      <dgm:prSet/>
      <dgm:spPr/>
      <dgm:t>
        <a:bodyPr/>
        <a:lstStyle/>
        <a:p>
          <a:endParaRPr lang="en-US"/>
        </a:p>
      </dgm:t>
    </dgm:pt>
    <dgm:pt modelId="{48CA4784-BB09-4E82-9EC7-6947F5E4A750}">
      <dgm:prSet phldrT="[Text]" custT="1"/>
      <dgm:spPr/>
      <dgm:t>
        <a:bodyPr/>
        <a:lstStyle/>
        <a:p>
          <a:r>
            <a:rPr lang="en-IE" sz="1400" dirty="0" smtClean="0"/>
            <a:t>Farmer Isolation</a:t>
          </a:r>
          <a:endParaRPr lang="en-IE" sz="1400" dirty="0"/>
        </a:p>
      </dgm:t>
    </dgm:pt>
    <dgm:pt modelId="{A0638EAD-7EE9-4595-842E-49EDF88D1B36}" type="parTrans" cxnId="{AB4042F5-0E00-4BE4-81E0-4A646CA5096E}">
      <dgm:prSet/>
      <dgm:spPr/>
      <dgm:t>
        <a:bodyPr/>
        <a:lstStyle/>
        <a:p>
          <a:endParaRPr lang="en-US"/>
        </a:p>
      </dgm:t>
    </dgm:pt>
    <dgm:pt modelId="{95591831-95CD-4D1F-8C09-737AE1AAD68A}" type="sibTrans" cxnId="{AB4042F5-0E00-4BE4-81E0-4A646CA5096E}">
      <dgm:prSet/>
      <dgm:spPr/>
      <dgm:t>
        <a:bodyPr/>
        <a:lstStyle/>
        <a:p>
          <a:endParaRPr lang="en-US"/>
        </a:p>
      </dgm:t>
    </dgm:pt>
    <dgm:pt modelId="{1FF05061-B22F-4CE6-BBBC-DAF327F1C5BB}">
      <dgm:prSet phldrT="[Text]" custT="1"/>
      <dgm:spPr/>
      <dgm:t>
        <a:bodyPr/>
        <a:lstStyle/>
        <a:p>
          <a:r>
            <a:rPr lang="en-IE" sz="1400" dirty="0" smtClean="0"/>
            <a:t>Measuring Farmer Quality of Life</a:t>
          </a:r>
          <a:endParaRPr lang="en-IE" sz="1400" dirty="0"/>
        </a:p>
      </dgm:t>
    </dgm:pt>
    <dgm:pt modelId="{27D49DAF-AAAF-45D5-98B2-BA453580B677}" type="parTrans" cxnId="{F8234297-CC76-4E79-A097-AC4794F04CAE}">
      <dgm:prSet/>
      <dgm:spPr/>
      <dgm:t>
        <a:bodyPr/>
        <a:lstStyle/>
        <a:p>
          <a:endParaRPr lang="en-US"/>
        </a:p>
      </dgm:t>
    </dgm:pt>
    <dgm:pt modelId="{CB1D7804-2DAD-4955-8AF5-2C3C8583A5C2}" type="sibTrans" cxnId="{F8234297-CC76-4E79-A097-AC4794F04CAE}">
      <dgm:prSet/>
      <dgm:spPr/>
      <dgm:t>
        <a:bodyPr/>
        <a:lstStyle/>
        <a:p>
          <a:endParaRPr lang="en-US"/>
        </a:p>
      </dgm:t>
    </dgm:pt>
    <dgm:pt modelId="{D38A92EE-F504-4300-9E09-26EF8D6F4C53}">
      <dgm:prSet phldrT="[Text]" custT="1"/>
      <dgm:spPr/>
      <dgm:t>
        <a:bodyPr/>
        <a:lstStyle/>
        <a:p>
          <a:endParaRPr lang="en-IE" sz="1200" b="0" dirty="0"/>
        </a:p>
      </dgm:t>
    </dgm:pt>
    <dgm:pt modelId="{F337BBEB-6458-4B19-B94A-2BF060214876}" type="sibTrans" cxnId="{E9B26801-1C34-4507-89BD-FD2FB4409B2D}">
      <dgm:prSet/>
      <dgm:spPr/>
      <dgm:t>
        <a:bodyPr/>
        <a:lstStyle/>
        <a:p>
          <a:endParaRPr lang="en-US"/>
        </a:p>
      </dgm:t>
    </dgm:pt>
    <dgm:pt modelId="{6527083C-4843-4522-8969-0D93976DD402}" type="parTrans" cxnId="{E9B26801-1C34-4507-89BD-FD2FB4409B2D}">
      <dgm:prSet/>
      <dgm:spPr/>
      <dgm:t>
        <a:bodyPr/>
        <a:lstStyle/>
        <a:p>
          <a:endParaRPr lang="en-US"/>
        </a:p>
      </dgm:t>
    </dgm:pt>
    <dgm:pt modelId="{8E1B15F4-3E0F-422A-9F5D-4EA73B75918C}" type="pres">
      <dgm:prSet presAssocID="{702B9F8A-FBB1-4AF4-A3CF-EFB43A7CE0AC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IE"/>
        </a:p>
      </dgm:t>
    </dgm:pt>
    <dgm:pt modelId="{6C169608-6B95-419C-8BBD-E918FD839E57}" type="pres">
      <dgm:prSet presAssocID="{702B9F8A-FBB1-4AF4-A3CF-EFB43A7CE0AC}" presName="hierFlow" presStyleCnt="0"/>
      <dgm:spPr/>
    </dgm:pt>
    <dgm:pt modelId="{25518A5B-D0FB-4C13-AB8C-55A216795575}" type="pres">
      <dgm:prSet presAssocID="{702B9F8A-FBB1-4AF4-A3CF-EFB43A7CE0AC}" presName="firstBuf" presStyleCnt="0"/>
      <dgm:spPr/>
    </dgm:pt>
    <dgm:pt modelId="{4980300D-C315-4AD0-8F2D-56DE54482ACF}" type="pres">
      <dgm:prSet presAssocID="{702B9F8A-FBB1-4AF4-A3CF-EFB43A7CE0AC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668FA3B0-149A-406C-8BFC-A88DF921107D}" type="pres">
      <dgm:prSet presAssocID="{A0BA85BF-19B2-43A9-9755-769C0BD2C1D0}" presName="Name14" presStyleCnt="0"/>
      <dgm:spPr/>
    </dgm:pt>
    <dgm:pt modelId="{4D7045E2-3E74-4E7F-89A6-3A208EBB115D}" type="pres">
      <dgm:prSet presAssocID="{A0BA85BF-19B2-43A9-9755-769C0BD2C1D0}" presName="level1Shape" presStyleLbl="node0" presStyleIdx="0" presStyleCnt="1" custScaleX="970498" custScaleY="156847" custLinFactX="-200000" custLinFactY="-83030" custLinFactNeighborX="-259045" custLinFactNeighborY="-100000">
        <dgm:presLayoutVars>
          <dgm:chPref val="3"/>
        </dgm:presLayoutVars>
      </dgm:prSet>
      <dgm:spPr/>
      <dgm:t>
        <a:bodyPr/>
        <a:lstStyle/>
        <a:p>
          <a:endParaRPr lang="en-IE"/>
        </a:p>
      </dgm:t>
    </dgm:pt>
    <dgm:pt modelId="{529D090C-B241-4F15-AD38-4730537BF361}" type="pres">
      <dgm:prSet presAssocID="{A0BA85BF-19B2-43A9-9755-769C0BD2C1D0}" presName="hierChild2" presStyleCnt="0"/>
      <dgm:spPr/>
    </dgm:pt>
    <dgm:pt modelId="{AB1248DD-84C8-48F8-BDDF-19166D5BEA2E}" type="pres">
      <dgm:prSet presAssocID="{9AE0379A-73AC-4E98-8E9A-F6FCCEB6BD57}" presName="Name19" presStyleLbl="parChTrans1D2" presStyleIdx="0" presStyleCnt="3"/>
      <dgm:spPr/>
      <dgm:t>
        <a:bodyPr/>
        <a:lstStyle/>
        <a:p>
          <a:endParaRPr lang="en-US"/>
        </a:p>
      </dgm:t>
    </dgm:pt>
    <dgm:pt modelId="{FEDAD1AF-519B-44FC-BFAB-4B1F21A30E0A}" type="pres">
      <dgm:prSet presAssocID="{5A03E82A-A11F-4686-AB06-A0825FE88726}" presName="Name21" presStyleCnt="0"/>
      <dgm:spPr/>
    </dgm:pt>
    <dgm:pt modelId="{BE7486CE-B573-4244-80B2-807FF8B8BF9B}" type="pres">
      <dgm:prSet presAssocID="{5A03E82A-A11F-4686-AB06-A0825FE88726}" presName="level2Shape" presStyleLbl="node2" presStyleIdx="0" presStyleCnt="3" custScaleX="261154" custScaleY="179907" custLinFactX="400000" custLinFactNeighborX="468474" custLinFactNeighborY="72025"/>
      <dgm:spPr/>
      <dgm:t>
        <a:bodyPr/>
        <a:lstStyle/>
        <a:p>
          <a:endParaRPr lang="en-US"/>
        </a:p>
      </dgm:t>
    </dgm:pt>
    <dgm:pt modelId="{C630BEFA-3CD9-4261-A131-9F2DAEC8874C}" type="pres">
      <dgm:prSet presAssocID="{5A03E82A-A11F-4686-AB06-A0825FE88726}" presName="hierChild3" presStyleCnt="0"/>
      <dgm:spPr/>
    </dgm:pt>
    <dgm:pt modelId="{00EB9395-0F90-45DD-9F57-F1697016947A}" type="pres">
      <dgm:prSet presAssocID="{290CE576-596C-42C5-8204-62076419DBF1}" presName="Name19" presStyleLbl="parChTrans1D3" presStyleIdx="0" presStyleCnt="6"/>
      <dgm:spPr/>
      <dgm:t>
        <a:bodyPr/>
        <a:lstStyle/>
        <a:p>
          <a:endParaRPr lang="en-US"/>
        </a:p>
      </dgm:t>
    </dgm:pt>
    <dgm:pt modelId="{03770BD2-3217-44E0-9B69-4DD53EF4D882}" type="pres">
      <dgm:prSet presAssocID="{902F79B0-99BC-4A9D-84BA-7F04FA4C72C0}" presName="Name21" presStyleCnt="0"/>
      <dgm:spPr/>
    </dgm:pt>
    <dgm:pt modelId="{5A1E6192-245C-49A4-90FD-69B94FB46926}" type="pres">
      <dgm:prSet presAssocID="{902F79B0-99BC-4A9D-84BA-7F04FA4C72C0}" presName="level2Shape" presStyleLbl="node3" presStyleIdx="0" presStyleCnt="6" custScaleX="185750" custScaleY="216738" custLinFactX="700000" custLinFactY="100000" custLinFactNeighborX="749724" custLinFactNeighborY="116742"/>
      <dgm:spPr/>
      <dgm:t>
        <a:bodyPr/>
        <a:lstStyle/>
        <a:p>
          <a:endParaRPr lang="en-US"/>
        </a:p>
      </dgm:t>
    </dgm:pt>
    <dgm:pt modelId="{16A58616-DA2D-4049-9C21-D46E81BEA958}" type="pres">
      <dgm:prSet presAssocID="{902F79B0-99BC-4A9D-84BA-7F04FA4C72C0}" presName="hierChild3" presStyleCnt="0"/>
      <dgm:spPr/>
    </dgm:pt>
    <dgm:pt modelId="{1E90CA87-CB24-4431-9EC5-F4B39EB120D0}" type="pres">
      <dgm:prSet presAssocID="{A0638EAD-7EE9-4595-842E-49EDF88D1B36}" presName="Name19" presStyleLbl="parChTrans1D3" presStyleIdx="1" presStyleCnt="6"/>
      <dgm:spPr/>
      <dgm:t>
        <a:bodyPr/>
        <a:lstStyle/>
        <a:p>
          <a:endParaRPr lang="en-US"/>
        </a:p>
      </dgm:t>
    </dgm:pt>
    <dgm:pt modelId="{AE9ED91A-4BB0-4E2F-894F-C368B45BE6B0}" type="pres">
      <dgm:prSet presAssocID="{48CA4784-BB09-4E82-9EC7-6947F5E4A750}" presName="Name21" presStyleCnt="0"/>
      <dgm:spPr/>
    </dgm:pt>
    <dgm:pt modelId="{A3442EBA-F342-4DD6-AC8E-478FAD0D353B}" type="pres">
      <dgm:prSet presAssocID="{48CA4784-BB09-4E82-9EC7-6947F5E4A750}" presName="level2Shape" presStyleLbl="node3" presStyleIdx="1" presStyleCnt="6" custScaleX="216794" custScaleY="144291" custLinFactX="300000" custLinFactY="100000" custLinFactNeighborX="339383" custLinFactNeighborY="128320"/>
      <dgm:spPr/>
      <dgm:t>
        <a:bodyPr/>
        <a:lstStyle/>
        <a:p>
          <a:endParaRPr lang="en-US"/>
        </a:p>
      </dgm:t>
    </dgm:pt>
    <dgm:pt modelId="{884889FE-54D4-4641-B134-D72797E3B6C4}" type="pres">
      <dgm:prSet presAssocID="{48CA4784-BB09-4E82-9EC7-6947F5E4A750}" presName="hierChild3" presStyleCnt="0"/>
      <dgm:spPr/>
    </dgm:pt>
    <dgm:pt modelId="{69CFF48F-FF1B-410D-BAFC-09E53D8525B7}" type="pres">
      <dgm:prSet presAssocID="{27D49DAF-AAAF-45D5-98B2-BA453580B677}" presName="Name19" presStyleLbl="parChTrans1D3" presStyleIdx="2" presStyleCnt="6"/>
      <dgm:spPr/>
      <dgm:t>
        <a:bodyPr/>
        <a:lstStyle/>
        <a:p>
          <a:endParaRPr lang="en-US"/>
        </a:p>
      </dgm:t>
    </dgm:pt>
    <dgm:pt modelId="{C25C6A18-58BE-46BE-A5CA-A8AADEE654F9}" type="pres">
      <dgm:prSet presAssocID="{1FF05061-B22F-4CE6-BBBC-DAF327F1C5BB}" presName="Name21" presStyleCnt="0"/>
      <dgm:spPr/>
    </dgm:pt>
    <dgm:pt modelId="{D58CF7D8-AFDC-43B5-957A-1F800F0F41E6}" type="pres">
      <dgm:prSet presAssocID="{1FF05061-B22F-4CE6-BBBC-DAF327F1C5BB}" presName="level2Shape" presStyleLbl="node3" presStyleIdx="2" presStyleCnt="6" custScaleX="308619" custScaleY="195478" custLinFactX="300000" custLinFactY="100000" custLinFactNeighborX="337202" custLinFactNeighborY="126127"/>
      <dgm:spPr/>
      <dgm:t>
        <a:bodyPr/>
        <a:lstStyle/>
        <a:p>
          <a:endParaRPr lang="en-US"/>
        </a:p>
      </dgm:t>
    </dgm:pt>
    <dgm:pt modelId="{EA9CEC98-31DD-4262-81C0-455BD65FB4AD}" type="pres">
      <dgm:prSet presAssocID="{1FF05061-B22F-4CE6-BBBC-DAF327F1C5BB}" presName="hierChild3" presStyleCnt="0"/>
      <dgm:spPr/>
    </dgm:pt>
    <dgm:pt modelId="{D72E399E-E5DC-49CF-8324-FB9496A2EF88}" type="pres">
      <dgm:prSet presAssocID="{E4B9D7E4-AB6D-4362-9FBF-7EF4FE47D73E}" presName="Name19" presStyleLbl="parChTrans1D2" presStyleIdx="1" presStyleCnt="3"/>
      <dgm:spPr/>
      <dgm:t>
        <a:bodyPr/>
        <a:lstStyle/>
        <a:p>
          <a:endParaRPr lang="en-US"/>
        </a:p>
      </dgm:t>
    </dgm:pt>
    <dgm:pt modelId="{4D1187BF-A44E-4E11-8AA9-5AAF42AC0EDC}" type="pres">
      <dgm:prSet presAssocID="{40A8F9C2-2936-4286-93B3-DAE8972D1812}" presName="Name21" presStyleCnt="0"/>
      <dgm:spPr/>
    </dgm:pt>
    <dgm:pt modelId="{AE9B545F-AD5E-4AD9-BD77-D2F623FFA91D}" type="pres">
      <dgm:prSet presAssocID="{40A8F9C2-2936-4286-93B3-DAE8972D1812}" presName="level2Shape" presStyleLbl="node2" presStyleIdx="1" presStyleCnt="3" custScaleX="232031" custScaleY="167295" custLinFactX="-200000" custLinFactNeighborX="-207831" custLinFactNeighborY="75940"/>
      <dgm:spPr/>
      <dgm:t>
        <a:bodyPr/>
        <a:lstStyle/>
        <a:p>
          <a:endParaRPr lang="en-US"/>
        </a:p>
      </dgm:t>
    </dgm:pt>
    <dgm:pt modelId="{D3A48303-ED7E-4390-8991-4038D6A47E1D}" type="pres">
      <dgm:prSet presAssocID="{40A8F9C2-2936-4286-93B3-DAE8972D1812}" presName="hierChild3" presStyleCnt="0"/>
      <dgm:spPr/>
    </dgm:pt>
    <dgm:pt modelId="{16A5E7FA-41C8-4C1E-82C7-206F366ABEEB}" type="pres">
      <dgm:prSet presAssocID="{848340C6-1122-4BEA-A452-46E7A96367D4}" presName="Name19" presStyleLbl="parChTrans1D3" presStyleIdx="3" presStyleCnt="6"/>
      <dgm:spPr/>
      <dgm:t>
        <a:bodyPr/>
        <a:lstStyle/>
        <a:p>
          <a:endParaRPr lang="en-US"/>
        </a:p>
      </dgm:t>
    </dgm:pt>
    <dgm:pt modelId="{D8FCA5F1-689B-4ED9-81FC-24EDF61B3C73}" type="pres">
      <dgm:prSet presAssocID="{077B0403-8134-4BEB-ABA3-DB8D48A28764}" presName="Name21" presStyleCnt="0"/>
      <dgm:spPr/>
    </dgm:pt>
    <dgm:pt modelId="{8400B067-E864-4378-969C-4CB9F11CD0F0}" type="pres">
      <dgm:prSet presAssocID="{077B0403-8134-4BEB-ABA3-DB8D48A28764}" presName="level2Shape" presStyleLbl="node3" presStyleIdx="3" presStyleCnt="6" custScaleX="358911" custScaleY="160092" custLinFactX="-200000" custLinFactY="100000" custLinFactNeighborX="-206775" custLinFactNeighborY="151283"/>
      <dgm:spPr/>
      <dgm:t>
        <a:bodyPr/>
        <a:lstStyle/>
        <a:p>
          <a:endParaRPr lang="en-US"/>
        </a:p>
      </dgm:t>
    </dgm:pt>
    <dgm:pt modelId="{2C72E603-8A5F-422B-91D6-E6750E98A5F0}" type="pres">
      <dgm:prSet presAssocID="{077B0403-8134-4BEB-ABA3-DB8D48A28764}" presName="hierChild3" presStyleCnt="0"/>
      <dgm:spPr/>
    </dgm:pt>
    <dgm:pt modelId="{EC40F5C8-CEC8-40DC-8EB1-23249D9D06CA}" type="pres">
      <dgm:prSet presAssocID="{B3F0CA46-9F52-4CE6-B931-3337F0BB36EC}" presName="Name19" presStyleLbl="parChTrans1D2" presStyleIdx="2" presStyleCnt="3"/>
      <dgm:spPr/>
      <dgm:t>
        <a:bodyPr/>
        <a:lstStyle/>
        <a:p>
          <a:endParaRPr lang="en-IE"/>
        </a:p>
      </dgm:t>
    </dgm:pt>
    <dgm:pt modelId="{07E4B7CC-CABD-4487-83DB-E6316444AAD3}" type="pres">
      <dgm:prSet presAssocID="{F690E119-0214-4E56-A387-54A6194E4663}" presName="Name21" presStyleCnt="0"/>
      <dgm:spPr/>
    </dgm:pt>
    <dgm:pt modelId="{BD43F201-C4E2-4220-A0C7-CEB5509C1054}" type="pres">
      <dgm:prSet presAssocID="{F690E119-0214-4E56-A387-54A6194E4663}" presName="level2Shape" presStyleLbl="node2" presStyleIdx="2" presStyleCnt="3" custScaleX="215233" custScaleY="166025" custLinFactX="-700000" custLinFactNeighborX="-714962" custLinFactNeighborY="79116"/>
      <dgm:spPr/>
      <dgm:t>
        <a:bodyPr/>
        <a:lstStyle/>
        <a:p>
          <a:endParaRPr lang="en-IE"/>
        </a:p>
      </dgm:t>
    </dgm:pt>
    <dgm:pt modelId="{4DAE9233-D377-4BCD-8443-D47951121787}" type="pres">
      <dgm:prSet presAssocID="{F690E119-0214-4E56-A387-54A6194E4663}" presName="hierChild3" presStyleCnt="0"/>
      <dgm:spPr/>
    </dgm:pt>
    <dgm:pt modelId="{4BF0E93E-9D2C-46A3-8230-B6046E546524}" type="pres">
      <dgm:prSet presAssocID="{DD78EF53-B2BC-478D-A861-E6049C5C4F06}" presName="Name19" presStyleLbl="parChTrans1D3" presStyleIdx="4" presStyleCnt="6"/>
      <dgm:spPr/>
      <dgm:t>
        <a:bodyPr/>
        <a:lstStyle/>
        <a:p>
          <a:endParaRPr lang="en-IE"/>
        </a:p>
      </dgm:t>
    </dgm:pt>
    <dgm:pt modelId="{8126A663-FBDB-4855-9C6F-36355292E486}" type="pres">
      <dgm:prSet presAssocID="{DEBE0D3E-3C06-4D3E-9C7E-C6438A1FE76D}" presName="Name21" presStyleCnt="0"/>
      <dgm:spPr/>
    </dgm:pt>
    <dgm:pt modelId="{B73549E4-3847-4BC5-A898-7BDB8F553354}" type="pres">
      <dgm:prSet presAssocID="{DEBE0D3E-3C06-4D3E-9C7E-C6438A1FE76D}" presName="level2Shape" presStyleLbl="node3" presStyleIdx="4" presStyleCnt="6" custScaleX="182968" custScaleY="167119" custLinFactX="-700000" custLinFactY="100000" custLinFactNeighborX="-738362" custLinFactNeighborY="146504"/>
      <dgm:spPr/>
      <dgm:t>
        <a:bodyPr/>
        <a:lstStyle/>
        <a:p>
          <a:endParaRPr lang="en-IE"/>
        </a:p>
      </dgm:t>
    </dgm:pt>
    <dgm:pt modelId="{AA6A20A6-C1FE-41B3-AD21-F760F739B03A}" type="pres">
      <dgm:prSet presAssocID="{DEBE0D3E-3C06-4D3E-9C7E-C6438A1FE76D}" presName="hierChild3" presStyleCnt="0"/>
      <dgm:spPr/>
    </dgm:pt>
    <dgm:pt modelId="{4A69C09E-4B84-4E72-91AF-D0F7FFBC2628}" type="pres">
      <dgm:prSet presAssocID="{6527083C-4843-4522-8969-0D93976DD402}" presName="Name19" presStyleLbl="parChTrans1D4" presStyleIdx="0" presStyleCnt="1"/>
      <dgm:spPr/>
    </dgm:pt>
    <dgm:pt modelId="{234D4D7F-2816-4EAB-89A7-116BBC2D1680}" type="pres">
      <dgm:prSet presAssocID="{D38A92EE-F504-4300-9E09-26EF8D6F4C53}" presName="Name21" presStyleCnt="0"/>
      <dgm:spPr/>
    </dgm:pt>
    <dgm:pt modelId="{BFFC72AD-D58B-4931-81C9-C5F6DAD611F8}" type="pres">
      <dgm:prSet presAssocID="{D38A92EE-F504-4300-9E09-26EF8D6F4C53}" presName="level2Shape" presStyleLbl="node4" presStyleIdx="0" presStyleCnt="1" custScaleX="275918" custLinFactX="-800000" custLinFactY="138715" custLinFactNeighborX="-875256" custLinFactNeighborY="200000"/>
      <dgm:spPr/>
      <dgm:t>
        <a:bodyPr/>
        <a:lstStyle/>
        <a:p>
          <a:endParaRPr lang="en-US"/>
        </a:p>
      </dgm:t>
    </dgm:pt>
    <dgm:pt modelId="{735A5A6A-E142-4CBB-A7CB-B99125641273}" type="pres">
      <dgm:prSet presAssocID="{D38A92EE-F504-4300-9E09-26EF8D6F4C53}" presName="hierChild3" presStyleCnt="0"/>
      <dgm:spPr/>
    </dgm:pt>
    <dgm:pt modelId="{852EEEB5-261B-4DED-B7B1-1C26994E29F1}" type="pres">
      <dgm:prSet presAssocID="{62FA38A9-4A7A-46F6-9E98-C649308DBD03}" presName="Name19" presStyleLbl="parChTrans1D3" presStyleIdx="5" presStyleCnt="6"/>
      <dgm:spPr/>
      <dgm:t>
        <a:bodyPr/>
        <a:lstStyle/>
        <a:p>
          <a:endParaRPr lang="en-IE"/>
        </a:p>
      </dgm:t>
    </dgm:pt>
    <dgm:pt modelId="{EEE8FFD3-77C2-4895-874A-4D7D9031B3EA}" type="pres">
      <dgm:prSet presAssocID="{093323F2-2724-47F3-A143-0B5D9F28169C}" presName="Name21" presStyleCnt="0"/>
      <dgm:spPr/>
    </dgm:pt>
    <dgm:pt modelId="{F2F0DEE0-080B-4A63-A6E4-8C2EDFADFD57}" type="pres">
      <dgm:prSet presAssocID="{093323F2-2724-47F3-A143-0B5D9F28169C}" presName="level2Shape" presStyleLbl="node3" presStyleIdx="5" presStyleCnt="6" custScaleX="203509" custScaleY="163350" custLinFactX="-700000" custLinFactY="100000" custLinFactNeighborX="-727443" custLinFactNeighborY="149092"/>
      <dgm:spPr/>
      <dgm:t>
        <a:bodyPr/>
        <a:lstStyle/>
        <a:p>
          <a:endParaRPr lang="en-IE"/>
        </a:p>
      </dgm:t>
    </dgm:pt>
    <dgm:pt modelId="{C92AC035-F519-489F-99A7-0428BB409654}" type="pres">
      <dgm:prSet presAssocID="{093323F2-2724-47F3-A143-0B5D9F28169C}" presName="hierChild3" presStyleCnt="0"/>
      <dgm:spPr/>
    </dgm:pt>
    <dgm:pt modelId="{499952C7-E37A-4091-B6E8-56A63219E03A}" type="pres">
      <dgm:prSet presAssocID="{702B9F8A-FBB1-4AF4-A3CF-EFB43A7CE0AC}" presName="bgShapesFlow" presStyleCnt="0"/>
      <dgm:spPr/>
    </dgm:pt>
    <dgm:pt modelId="{79B328FC-CF4A-42AD-9AB0-33D25BD88B09}" type="pres">
      <dgm:prSet presAssocID="{DA1E6046-9B90-4401-9B14-88287362A7F4}" presName="rectComp" presStyleCnt="0"/>
      <dgm:spPr/>
    </dgm:pt>
    <dgm:pt modelId="{69851208-9D9B-4C8C-A4F4-33DFA352FD2F}" type="pres">
      <dgm:prSet presAssocID="{DA1E6046-9B90-4401-9B14-88287362A7F4}" presName="bgRect" presStyleLbl="bgShp" presStyleIdx="0" presStyleCnt="3" custScaleY="193056" custLinFactY="-69978" custLinFactNeighborX="1553" custLinFactNeighborY="-100000"/>
      <dgm:spPr/>
      <dgm:t>
        <a:bodyPr/>
        <a:lstStyle/>
        <a:p>
          <a:endParaRPr lang="en-IE"/>
        </a:p>
      </dgm:t>
    </dgm:pt>
    <dgm:pt modelId="{D1C05473-7A84-4D60-B96B-23D9B1DB9EE9}" type="pres">
      <dgm:prSet presAssocID="{DA1E6046-9B90-4401-9B14-88287362A7F4}" presName="bgRectTx" presStyleLbl="bgShp" presStyleIdx="0" presStyleCnt="3">
        <dgm:presLayoutVars>
          <dgm:bulletEnabled val="1"/>
        </dgm:presLayoutVars>
      </dgm:prSet>
      <dgm:spPr/>
      <dgm:t>
        <a:bodyPr/>
        <a:lstStyle/>
        <a:p>
          <a:endParaRPr lang="en-IE"/>
        </a:p>
      </dgm:t>
    </dgm:pt>
    <dgm:pt modelId="{B03CA141-821E-4CF2-9A8B-688DF209CAA4}" type="pres">
      <dgm:prSet presAssocID="{DA1E6046-9B90-4401-9B14-88287362A7F4}" presName="spComp" presStyleCnt="0"/>
      <dgm:spPr/>
    </dgm:pt>
    <dgm:pt modelId="{A52771E1-3BC4-4A7B-BD85-699F67F120FF}" type="pres">
      <dgm:prSet presAssocID="{DA1E6046-9B90-4401-9B14-88287362A7F4}" presName="vSp" presStyleCnt="0"/>
      <dgm:spPr/>
    </dgm:pt>
    <dgm:pt modelId="{5FBEF955-502E-411F-9B37-7C01DA47F10E}" type="pres">
      <dgm:prSet presAssocID="{06D4CCF4-A044-4688-8516-9729E5DB3E7E}" presName="rectComp" presStyleCnt="0"/>
      <dgm:spPr/>
    </dgm:pt>
    <dgm:pt modelId="{D9298265-91EF-4C1F-AB0F-C76347FF5C68}" type="pres">
      <dgm:prSet presAssocID="{06D4CCF4-A044-4688-8516-9729E5DB3E7E}" presName="bgRect" presStyleLbl="bgShp" presStyleIdx="1" presStyleCnt="3" custScaleY="182588"/>
      <dgm:spPr/>
      <dgm:t>
        <a:bodyPr/>
        <a:lstStyle/>
        <a:p>
          <a:endParaRPr lang="en-IE"/>
        </a:p>
      </dgm:t>
    </dgm:pt>
    <dgm:pt modelId="{8A5F837C-0D16-4865-B317-FEDE4F2EE091}" type="pres">
      <dgm:prSet presAssocID="{06D4CCF4-A044-4688-8516-9729E5DB3E7E}" presName="bgRectTx" presStyleLbl="bgShp" presStyleIdx="1" presStyleCnt="3">
        <dgm:presLayoutVars>
          <dgm:bulletEnabled val="1"/>
        </dgm:presLayoutVars>
      </dgm:prSet>
      <dgm:spPr/>
      <dgm:t>
        <a:bodyPr/>
        <a:lstStyle/>
        <a:p>
          <a:endParaRPr lang="en-IE"/>
        </a:p>
      </dgm:t>
    </dgm:pt>
    <dgm:pt modelId="{A906A78E-17D9-4BE5-B496-EC1E9EA3EA2C}" type="pres">
      <dgm:prSet presAssocID="{06D4CCF4-A044-4688-8516-9729E5DB3E7E}" presName="spComp" presStyleCnt="0"/>
      <dgm:spPr/>
    </dgm:pt>
    <dgm:pt modelId="{3F1F2B68-81C1-46CD-861E-A48C1B6CDE81}" type="pres">
      <dgm:prSet presAssocID="{06D4CCF4-A044-4688-8516-9729E5DB3E7E}" presName="vSp" presStyleCnt="0"/>
      <dgm:spPr/>
    </dgm:pt>
    <dgm:pt modelId="{D05440C1-9E32-4483-9635-E8822C257F66}" type="pres">
      <dgm:prSet presAssocID="{7742D0A8-5FD4-45B2-9A21-88D978BB1FBB}" presName="rectComp" presStyleCnt="0"/>
      <dgm:spPr/>
    </dgm:pt>
    <dgm:pt modelId="{60F508F8-4F26-493E-814A-44456858570D}" type="pres">
      <dgm:prSet presAssocID="{7742D0A8-5FD4-45B2-9A21-88D978BB1FBB}" presName="bgRect" presStyleLbl="bgShp" presStyleIdx="2" presStyleCnt="3" custScaleY="239313" custLinFactNeighborY="84989"/>
      <dgm:spPr/>
      <dgm:t>
        <a:bodyPr/>
        <a:lstStyle/>
        <a:p>
          <a:endParaRPr lang="en-IE"/>
        </a:p>
      </dgm:t>
    </dgm:pt>
    <dgm:pt modelId="{ED23E962-21F8-49BC-A254-94D79FD0F6DA}" type="pres">
      <dgm:prSet presAssocID="{7742D0A8-5FD4-45B2-9A21-88D978BB1FBB}" presName="bgRectTx" presStyleLbl="bgShp" presStyleIdx="2" presStyleCnt="3">
        <dgm:presLayoutVars>
          <dgm:bulletEnabled val="1"/>
        </dgm:presLayoutVars>
      </dgm:prSet>
      <dgm:spPr/>
      <dgm:t>
        <a:bodyPr/>
        <a:lstStyle/>
        <a:p>
          <a:endParaRPr lang="en-IE"/>
        </a:p>
      </dgm:t>
    </dgm:pt>
  </dgm:ptLst>
  <dgm:cxnLst>
    <dgm:cxn modelId="{D6071C7D-FEAD-401A-8AAD-B825D1205410}" srcId="{702B9F8A-FBB1-4AF4-A3CF-EFB43A7CE0AC}" destId="{06D4CCF4-A044-4688-8516-9729E5DB3E7E}" srcOrd="2" destOrd="0" parTransId="{0FBE17F6-6969-41FD-ADA1-CD137B6AF5C8}" sibTransId="{BEDE2FD6-E8EC-442B-ACEB-DCDAABFEE0C2}"/>
    <dgm:cxn modelId="{736DB4DD-1A81-4E0C-BDFE-9019D75C256B}" type="presOf" srcId="{DA1E6046-9B90-4401-9B14-88287362A7F4}" destId="{D1C05473-7A84-4D60-B96B-23D9B1DB9EE9}" srcOrd="1" destOrd="0" presId="urn:microsoft.com/office/officeart/2005/8/layout/hierarchy6"/>
    <dgm:cxn modelId="{72D2B909-E9BA-4E5C-9D18-23CBBAC3AC2D}" srcId="{702B9F8A-FBB1-4AF4-A3CF-EFB43A7CE0AC}" destId="{7742D0A8-5FD4-45B2-9A21-88D978BB1FBB}" srcOrd="3" destOrd="0" parTransId="{EE9C333C-E343-4BD5-B330-82C0986DB6EE}" sibTransId="{8DEA4FD3-2C45-460B-AE04-4B94974E31B8}"/>
    <dgm:cxn modelId="{62A7AAD2-6556-4D78-B0BD-E6F87B600A2F}" type="presOf" srcId="{62FA38A9-4A7A-46F6-9E98-C649308DBD03}" destId="{852EEEB5-261B-4DED-B7B1-1C26994E29F1}" srcOrd="0" destOrd="0" presId="urn:microsoft.com/office/officeart/2005/8/layout/hierarchy6"/>
    <dgm:cxn modelId="{BF2902ED-D4A4-4EBA-9C14-B18A86DBD6E5}" type="presOf" srcId="{06D4CCF4-A044-4688-8516-9729E5DB3E7E}" destId="{8A5F837C-0D16-4865-B317-FEDE4F2EE091}" srcOrd="1" destOrd="0" presId="urn:microsoft.com/office/officeart/2005/8/layout/hierarchy6"/>
    <dgm:cxn modelId="{60F010CD-8A53-4632-A373-E9D494804026}" type="presOf" srcId="{F690E119-0214-4E56-A387-54A6194E4663}" destId="{BD43F201-C4E2-4220-A0C7-CEB5509C1054}" srcOrd="0" destOrd="0" presId="urn:microsoft.com/office/officeart/2005/8/layout/hierarchy6"/>
    <dgm:cxn modelId="{CE5D7CB9-8B9B-47A2-9A54-CC00A4FDEBF5}" srcId="{A0BA85BF-19B2-43A9-9755-769C0BD2C1D0}" destId="{5A03E82A-A11F-4686-AB06-A0825FE88726}" srcOrd="0" destOrd="0" parTransId="{9AE0379A-73AC-4E98-8E9A-F6FCCEB6BD57}" sibTransId="{0C1752BE-8F49-4A80-BCF4-05163D4B758E}"/>
    <dgm:cxn modelId="{AB4042F5-0E00-4BE4-81E0-4A646CA5096E}" srcId="{5A03E82A-A11F-4686-AB06-A0825FE88726}" destId="{48CA4784-BB09-4E82-9EC7-6947F5E4A750}" srcOrd="1" destOrd="0" parTransId="{A0638EAD-7EE9-4595-842E-49EDF88D1B36}" sibTransId="{95591831-95CD-4D1F-8C09-737AE1AAD68A}"/>
    <dgm:cxn modelId="{401756A6-9D5E-425B-AEBA-0C725E6DC6DE}" srcId="{40A8F9C2-2936-4286-93B3-DAE8972D1812}" destId="{077B0403-8134-4BEB-ABA3-DB8D48A28764}" srcOrd="0" destOrd="0" parTransId="{848340C6-1122-4BEA-A452-46E7A96367D4}" sibTransId="{94672BE6-A834-4B0F-9FA7-B731C7F9AF9E}"/>
    <dgm:cxn modelId="{F8234297-CC76-4E79-A097-AC4794F04CAE}" srcId="{5A03E82A-A11F-4686-AB06-A0825FE88726}" destId="{1FF05061-B22F-4CE6-BBBC-DAF327F1C5BB}" srcOrd="2" destOrd="0" parTransId="{27D49DAF-AAAF-45D5-98B2-BA453580B677}" sibTransId="{CB1D7804-2DAD-4955-8AF5-2C3C8583A5C2}"/>
    <dgm:cxn modelId="{8E3A94A6-54B7-4AFC-9937-DB38E0268D69}" srcId="{F690E119-0214-4E56-A387-54A6194E4663}" destId="{DEBE0D3E-3C06-4D3E-9C7E-C6438A1FE76D}" srcOrd="0" destOrd="0" parTransId="{DD78EF53-B2BC-478D-A861-E6049C5C4F06}" sibTransId="{184F58BE-6B5A-4B3C-8326-3F4AB9DA7FCB}"/>
    <dgm:cxn modelId="{7E673C8F-C8FB-4BDB-ADB6-07BDF9C1AED8}" type="presOf" srcId="{848340C6-1122-4BEA-A452-46E7A96367D4}" destId="{16A5E7FA-41C8-4C1E-82C7-206F366ABEEB}" srcOrd="0" destOrd="0" presId="urn:microsoft.com/office/officeart/2005/8/layout/hierarchy6"/>
    <dgm:cxn modelId="{0548B12F-BA8E-4000-8B6A-5C5D2759B39A}" type="presOf" srcId="{902F79B0-99BC-4A9D-84BA-7F04FA4C72C0}" destId="{5A1E6192-245C-49A4-90FD-69B94FB46926}" srcOrd="0" destOrd="0" presId="urn:microsoft.com/office/officeart/2005/8/layout/hierarchy6"/>
    <dgm:cxn modelId="{AC7E54A0-45D5-48D6-A3DB-184B0DC27A4B}" type="presOf" srcId="{6527083C-4843-4522-8969-0D93976DD402}" destId="{4A69C09E-4B84-4E72-91AF-D0F7FFBC2628}" srcOrd="0" destOrd="0" presId="urn:microsoft.com/office/officeart/2005/8/layout/hierarchy6"/>
    <dgm:cxn modelId="{11257295-3837-43F4-9906-9931D994B987}" type="presOf" srcId="{9AE0379A-73AC-4E98-8E9A-F6FCCEB6BD57}" destId="{AB1248DD-84C8-48F8-BDDF-19166D5BEA2E}" srcOrd="0" destOrd="0" presId="urn:microsoft.com/office/officeart/2005/8/layout/hierarchy6"/>
    <dgm:cxn modelId="{E3D59070-9DDD-4B52-B5D6-72D2ABA5D29D}" type="presOf" srcId="{A0638EAD-7EE9-4595-842E-49EDF88D1B36}" destId="{1E90CA87-CB24-4431-9EC5-F4B39EB120D0}" srcOrd="0" destOrd="0" presId="urn:microsoft.com/office/officeart/2005/8/layout/hierarchy6"/>
    <dgm:cxn modelId="{B7E8F70C-D3BF-4A67-9686-9C37A6A85F8E}" type="presOf" srcId="{290CE576-596C-42C5-8204-62076419DBF1}" destId="{00EB9395-0F90-45DD-9F57-F1697016947A}" srcOrd="0" destOrd="0" presId="urn:microsoft.com/office/officeart/2005/8/layout/hierarchy6"/>
    <dgm:cxn modelId="{BF4ADED8-8617-475B-BCF5-846CC19C0A99}" type="presOf" srcId="{DA1E6046-9B90-4401-9B14-88287362A7F4}" destId="{69851208-9D9B-4C8C-A4F4-33DFA352FD2F}" srcOrd="0" destOrd="0" presId="urn:microsoft.com/office/officeart/2005/8/layout/hierarchy6"/>
    <dgm:cxn modelId="{3D0219B9-1635-4066-A1CA-7A24EB4F8775}" type="presOf" srcId="{DD78EF53-B2BC-478D-A861-E6049C5C4F06}" destId="{4BF0E93E-9D2C-46A3-8230-B6046E546524}" srcOrd="0" destOrd="0" presId="urn:microsoft.com/office/officeart/2005/8/layout/hierarchy6"/>
    <dgm:cxn modelId="{B78E9678-111A-41D8-A6E0-7A1DCFA4AF1E}" type="presOf" srcId="{06D4CCF4-A044-4688-8516-9729E5DB3E7E}" destId="{D9298265-91EF-4C1F-AB0F-C76347FF5C68}" srcOrd="0" destOrd="0" presId="urn:microsoft.com/office/officeart/2005/8/layout/hierarchy6"/>
    <dgm:cxn modelId="{189661FE-5112-4153-9BA6-867D631C28E7}" type="presOf" srcId="{A0BA85BF-19B2-43A9-9755-769C0BD2C1D0}" destId="{4D7045E2-3E74-4E7F-89A6-3A208EBB115D}" srcOrd="0" destOrd="0" presId="urn:microsoft.com/office/officeart/2005/8/layout/hierarchy6"/>
    <dgm:cxn modelId="{8D303A43-93F2-4953-937C-E9A678B58CFA}" srcId="{A0BA85BF-19B2-43A9-9755-769C0BD2C1D0}" destId="{F690E119-0214-4E56-A387-54A6194E4663}" srcOrd="2" destOrd="0" parTransId="{B3F0CA46-9F52-4CE6-B931-3337F0BB36EC}" sibTransId="{A787E251-E4C4-42DD-93B7-D29FCB7E07D2}"/>
    <dgm:cxn modelId="{C1433959-9B5C-41A1-80AD-AF739AF7BD30}" srcId="{F690E119-0214-4E56-A387-54A6194E4663}" destId="{093323F2-2724-47F3-A143-0B5D9F28169C}" srcOrd="1" destOrd="0" parTransId="{62FA38A9-4A7A-46F6-9E98-C649308DBD03}" sibTransId="{66B4A2FD-BF56-4855-9F95-1CCAC7B61F94}"/>
    <dgm:cxn modelId="{1A7C30CC-EE4C-49FA-994E-6318FF2D3350}" srcId="{702B9F8A-FBB1-4AF4-A3CF-EFB43A7CE0AC}" destId="{DA1E6046-9B90-4401-9B14-88287362A7F4}" srcOrd="1" destOrd="0" parTransId="{84295263-0912-4977-BAA5-1D701DBB2113}" sibTransId="{F7182DCF-CEAB-4203-A064-1FC73014D4C6}"/>
    <dgm:cxn modelId="{A40F2F58-D286-4263-BE4A-19BC99C14C43}" type="presOf" srcId="{093323F2-2724-47F3-A143-0B5D9F28169C}" destId="{F2F0DEE0-080B-4A63-A6E4-8C2EDFADFD57}" srcOrd="0" destOrd="0" presId="urn:microsoft.com/office/officeart/2005/8/layout/hierarchy6"/>
    <dgm:cxn modelId="{154EFF96-5A59-4377-8CD9-6DBFA0E75C77}" type="presOf" srcId="{1FF05061-B22F-4CE6-BBBC-DAF327F1C5BB}" destId="{D58CF7D8-AFDC-43B5-957A-1F800F0F41E6}" srcOrd="0" destOrd="0" presId="urn:microsoft.com/office/officeart/2005/8/layout/hierarchy6"/>
    <dgm:cxn modelId="{3EAD36E2-E4AD-40E5-B03C-BA75077568EF}" type="presOf" srcId="{B3F0CA46-9F52-4CE6-B931-3337F0BB36EC}" destId="{EC40F5C8-CEC8-40DC-8EB1-23249D9D06CA}" srcOrd="0" destOrd="0" presId="urn:microsoft.com/office/officeart/2005/8/layout/hierarchy6"/>
    <dgm:cxn modelId="{63CE0F6E-F8DC-4385-B84C-56CBD713863D}" type="presOf" srcId="{7742D0A8-5FD4-45B2-9A21-88D978BB1FBB}" destId="{60F508F8-4F26-493E-814A-44456858570D}" srcOrd="0" destOrd="0" presId="urn:microsoft.com/office/officeart/2005/8/layout/hierarchy6"/>
    <dgm:cxn modelId="{99FBECD1-84F2-4775-832C-E6771A5B18A4}" type="presOf" srcId="{7742D0A8-5FD4-45B2-9A21-88D978BB1FBB}" destId="{ED23E962-21F8-49BC-A254-94D79FD0F6DA}" srcOrd="1" destOrd="0" presId="urn:microsoft.com/office/officeart/2005/8/layout/hierarchy6"/>
    <dgm:cxn modelId="{B80AC0A5-590B-4CDB-B9A8-3F209DF92D58}" type="presOf" srcId="{077B0403-8134-4BEB-ABA3-DB8D48A28764}" destId="{8400B067-E864-4378-969C-4CB9F11CD0F0}" srcOrd="0" destOrd="0" presId="urn:microsoft.com/office/officeart/2005/8/layout/hierarchy6"/>
    <dgm:cxn modelId="{601C88B6-640B-46B9-B0DA-8550384F9F2E}" type="presOf" srcId="{DEBE0D3E-3C06-4D3E-9C7E-C6438A1FE76D}" destId="{B73549E4-3847-4BC5-A898-7BDB8F553354}" srcOrd="0" destOrd="0" presId="urn:microsoft.com/office/officeart/2005/8/layout/hierarchy6"/>
    <dgm:cxn modelId="{D8C23322-E435-4EEF-9489-A4BFBD572391}" type="presOf" srcId="{40A8F9C2-2936-4286-93B3-DAE8972D1812}" destId="{AE9B545F-AD5E-4AD9-BD77-D2F623FFA91D}" srcOrd="0" destOrd="0" presId="urn:microsoft.com/office/officeart/2005/8/layout/hierarchy6"/>
    <dgm:cxn modelId="{27A4FC07-9859-497A-A36A-8E75FF37EC34}" srcId="{702B9F8A-FBB1-4AF4-A3CF-EFB43A7CE0AC}" destId="{A0BA85BF-19B2-43A9-9755-769C0BD2C1D0}" srcOrd="0" destOrd="0" parTransId="{2D4E454A-98DC-4C96-91D5-D41B8EEE5FD8}" sibTransId="{F4486891-9234-4F11-A4DD-10C1EC945F78}"/>
    <dgm:cxn modelId="{80DA1DF6-2E99-4C19-9BEB-7A332FD142B4}" type="presOf" srcId="{D38A92EE-F504-4300-9E09-26EF8D6F4C53}" destId="{BFFC72AD-D58B-4931-81C9-C5F6DAD611F8}" srcOrd="0" destOrd="0" presId="urn:microsoft.com/office/officeart/2005/8/layout/hierarchy6"/>
    <dgm:cxn modelId="{157ECE59-66D3-4326-A63C-961105F9CA1A}" srcId="{A0BA85BF-19B2-43A9-9755-769C0BD2C1D0}" destId="{40A8F9C2-2936-4286-93B3-DAE8972D1812}" srcOrd="1" destOrd="0" parTransId="{E4B9D7E4-AB6D-4362-9FBF-7EF4FE47D73E}" sibTransId="{6683124E-CDF3-4614-953C-798B845D6BCC}"/>
    <dgm:cxn modelId="{E9B26801-1C34-4507-89BD-FD2FB4409B2D}" srcId="{DEBE0D3E-3C06-4D3E-9C7E-C6438A1FE76D}" destId="{D38A92EE-F504-4300-9E09-26EF8D6F4C53}" srcOrd="0" destOrd="0" parTransId="{6527083C-4843-4522-8969-0D93976DD402}" sibTransId="{F337BBEB-6458-4B19-B94A-2BF060214876}"/>
    <dgm:cxn modelId="{541E8DE0-C0DB-424E-B451-318877FB1E4E}" type="presOf" srcId="{E4B9D7E4-AB6D-4362-9FBF-7EF4FE47D73E}" destId="{D72E399E-E5DC-49CF-8324-FB9496A2EF88}" srcOrd="0" destOrd="0" presId="urn:microsoft.com/office/officeart/2005/8/layout/hierarchy6"/>
    <dgm:cxn modelId="{B9205881-7171-45F7-82BC-B7E345DAC262}" type="presOf" srcId="{48CA4784-BB09-4E82-9EC7-6947F5E4A750}" destId="{A3442EBA-F342-4DD6-AC8E-478FAD0D353B}" srcOrd="0" destOrd="0" presId="urn:microsoft.com/office/officeart/2005/8/layout/hierarchy6"/>
    <dgm:cxn modelId="{E35FC20A-CCC9-4EDF-969F-C46862EFFB12}" type="presOf" srcId="{702B9F8A-FBB1-4AF4-A3CF-EFB43A7CE0AC}" destId="{8E1B15F4-3E0F-422A-9F5D-4EA73B75918C}" srcOrd="0" destOrd="0" presId="urn:microsoft.com/office/officeart/2005/8/layout/hierarchy6"/>
    <dgm:cxn modelId="{620CE780-5064-4327-BC01-721A3A52C07B}" type="presOf" srcId="{5A03E82A-A11F-4686-AB06-A0825FE88726}" destId="{BE7486CE-B573-4244-80B2-807FF8B8BF9B}" srcOrd="0" destOrd="0" presId="urn:microsoft.com/office/officeart/2005/8/layout/hierarchy6"/>
    <dgm:cxn modelId="{66FE542D-5B94-4DB8-9B0A-9BF69149FE1D}" srcId="{5A03E82A-A11F-4686-AB06-A0825FE88726}" destId="{902F79B0-99BC-4A9D-84BA-7F04FA4C72C0}" srcOrd="0" destOrd="0" parTransId="{290CE576-596C-42C5-8204-62076419DBF1}" sibTransId="{55AAECD3-A6E6-4F06-980D-358687969B96}"/>
    <dgm:cxn modelId="{8D992899-09F7-4506-B5C3-1B8D9979D041}" type="presOf" srcId="{27D49DAF-AAAF-45D5-98B2-BA453580B677}" destId="{69CFF48F-FF1B-410D-BAFC-09E53D8525B7}" srcOrd="0" destOrd="0" presId="urn:microsoft.com/office/officeart/2005/8/layout/hierarchy6"/>
    <dgm:cxn modelId="{E1D0E7C7-414F-4745-B5FC-B53BF7469B6A}" type="presParOf" srcId="{8E1B15F4-3E0F-422A-9F5D-4EA73B75918C}" destId="{6C169608-6B95-419C-8BBD-E918FD839E57}" srcOrd="0" destOrd="0" presId="urn:microsoft.com/office/officeart/2005/8/layout/hierarchy6"/>
    <dgm:cxn modelId="{043EE6A8-057C-4957-B486-0910034DC051}" type="presParOf" srcId="{6C169608-6B95-419C-8BBD-E918FD839E57}" destId="{25518A5B-D0FB-4C13-AB8C-55A216795575}" srcOrd="0" destOrd="0" presId="urn:microsoft.com/office/officeart/2005/8/layout/hierarchy6"/>
    <dgm:cxn modelId="{460CAAC5-81C6-4AC3-8514-F1C75CC36812}" type="presParOf" srcId="{6C169608-6B95-419C-8BBD-E918FD839E57}" destId="{4980300D-C315-4AD0-8F2D-56DE54482ACF}" srcOrd="1" destOrd="0" presId="urn:microsoft.com/office/officeart/2005/8/layout/hierarchy6"/>
    <dgm:cxn modelId="{9F0F6712-683E-424C-9E06-D005EA7A44AE}" type="presParOf" srcId="{4980300D-C315-4AD0-8F2D-56DE54482ACF}" destId="{668FA3B0-149A-406C-8BFC-A88DF921107D}" srcOrd="0" destOrd="0" presId="urn:microsoft.com/office/officeart/2005/8/layout/hierarchy6"/>
    <dgm:cxn modelId="{8D21A88A-92AE-48A6-BF2E-6F9B5E0824A4}" type="presParOf" srcId="{668FA3B0-149A-406C-8BFC-A88DF921107D}" destId="{4D7045E2-3E74-4E7F-89A6-3A208EBB115D}" srcOrd="0" destOrd="0" presId="urn:microsoft.com/office/officeart/2005/8/layout/hierarchy6"/>
    <dgm:cxn modelId="{108FD592-F1E4-46C2-97D6-903A35BA2F53}" type="presParOf" srcId="{668FA3B0-149A-406C-8BFC-A88DF921107D}" destId="{529D090C-B241-4F15-AD38-4730537BF361}" srcOrd="1" destOrd="0" presId="urn:microsoft.com/office/officeart/2005/8/layout/hierarchy6"/>
    <dgm:cxn modelId="{8EB15B36-0979-426C-ACE4-55BAA879E7EA}" type="presParOf" srcId="{529D090C-B241-4F15-AD38-4730537BF361}" destId="{AB1248DD-84C8-48F8-BDDF-19166D5BEA2E}" srcOrd="0" destOrd="0" presId="urn:microsoft.com/office/officeart/2005/8/layout/hierarchy6"/>
    <dgm:cxn modelId="{DC3DE5DA-B698-42FA-8492-F657D29621AE}" type="presParOf" srcId="{529D090C-B241-4F15-AD38-4730537BF361}" destId="{FEDAD1AF-519B-44FC-BFAB-4B1F21A30E0A}" srcOrd="1" destOrd="0" presId="urn:microsoft.com/office/officeart/2005/8/layout/hierarchy6"/>
    <dgm:cxn modelId="{89FD7EBA-5620-4674-83F0-E4094E81DDD0}" type="presParOf" srcId="{FEDAD1AF-519B-44FC-BFAB-4B1F21A30E0A}" destId="{BE7486CE-B573-4244-80B2-807FF8B8BF9B}" srcOrd="0" destOrd="0" presId="urn:microsoft.com/office/officeart/2005/8/layout/hierarchy6"/>
    <dgm:cxn modelId="{C8FEAA03-37D6-4C30-87EC-20F153E899B0}" type="presParOf" srcId="{FEDAD1AF-519B-44FC-BFAB-4B1F21A30E0A}" destId="{C630BEFA-3CD9-4261-A131-9F2DAEC8874C}" srcOrd="1" destOrd="0" presId="urn:microsoft.com/office/officeart/2005/8/layout/hierarchy6"/>
    <dgm:cxn modelId="{3E1BDBC8-B9CE-41ED-B583-022638971EC4}" type="presParOf" srcId="{C630BEFA-3CD9-4261-A131-9F2DAEC8874C}" destId="{00EB9395-0F90-45DD-9F57-F1697016947A}" srcOrd="0" destOrd="0" presId="urn:microsoft.com/office/officeart/2005/8/layout/hierarchy6"/>
    <dgm:cxn modelId="{CD0EDFD5-1387-4C54-B153-1709E2334D5F}" type="presParOf" srcId="{C630BEFA-3CD9-4261-A131-9F2DAEC8874C}" destId="{03770BD2-3217-44E0-9B69-4DD53EF4D882}" srcOrd="1" destOrd="0" presId="urn:microsoft.com/office/officeart/2005/8/layout/hierarchy6"/>
    <dgm:cxn modelId="{9050D40D-6764-44E2-9DC1-61C299C035E8}" type="presParOf" srcId="{03770BD2-3217-44E0-9B69-4DD53EF4D882}" destId="{5A1E6192-245C-49A4-90FD-69B94FB46926}" srcOrd="0" destOrd="0" presId="urn:microsoft.com/office/officeart/2005/8/layout/hierarchy6"/>
    <dgm:cxn modelId="{E1580AFE-B73A-486E-B6B3-64A85F32928C}" type="presParOf" srcId="{03770BD2-3217-44E0-9B69-4DD53EF4D882}" destId="{16A58616-DA2D-4049-9C21-D46E81BEA958}" srcOrd="1" destOrd="0" presId="urn:microsoft.com/office/officeart/2005/8/layout/hierarchy6"/>
    <dgm:cxn modelId="{0F42010E-D92F-4CD1-A453-B7A39CE61B28}" type="presParOf" srcId="{C630BEFA-3CD9-4261-A131-9F2DAEC8874C}" destId="{1E90CA87-CB24-4431-9EC5-F4B39EB120D0}" srcOrd="2" destOrd="0" presId="urn:microsoft.com/office/officeart/2005/8/layout/hierarchy6"/>
    <dgm:cxn modelId="{FE91D9F2-759F-46A7-88D8-B2A70104CE42}" type="presParOf" srcId="{C630BEFA-3CD9-4261-A131-9F2DAEC8874C}" destId="{AE9ED91A-4BB0-4E2F-894F-C368B45BE6B0}" srcOrd="3" destOrd="0" presId="urn:microsoft.com/office/officeart/2005/8/layout/hierarchy6"/>
    <dgm:cxn modelId="{635E05BE-C047-4598-AF25-816230E9B0F1}" type="presParOf" srcId="{AE9ED91A-4BB0-4E2F-894F-C368B45BE6B0}" destId="{A3442EBA-F342-4DD6-AC8E-478FAD0D353B}" srcOrd="0" destOrd="0" presId="urn:microsoft.com/office/officeart/2005/8/layout/hierarchy6"/>
    <dgm:cxn modelId="{3D83963A-264A-4557-AC3D-0A602778201F}" type="presParOf" srcId="{AE9ED91A-4BB0-4E2F-894F-C368B45BE6B0}" destId="{884889FE-54D4-4641-B134-D72797E3B6C4}" srcOrd="1" destOrd="0" presId="urn:microsoft.com/office/officeart/2005/8/layout/hierarchy6"/>
    <dgm:cxn modelId="{4E738959-2AF4-484A-B999-90413578BE10}" type="presParOf" srcId="{C630BEFA-3CD9-4261-A131-9F2DAEC8874C}" destId="{69CFF48F-FF1B-410D-BAFC-09E53D8525B7}" srcOrd="4" destOrd="0" presId="urn:microsoft.com/office/officeart/2005/8/layout/hierarchy6"/>
    <dgm:cxn modelId="{74386E49-AA8E-4776-BB80-CD1EBBFAAE22}" type="presParOf" srcId="{C630BEFA-3CD9-4261-A131-9F2DAEC8874C}" destId="{C25C6A18-58BE-46BE-A5CA-A8AADEE654F9}" srcOrd="5" destOrd="0" presId="urn:microsoft.com/office/officeart/2005/8/layout/hierarchy6"/>
    <dgm:cxn modelId="{FCFEEF01-188D-4D3E-9B24-A5177208DFF8}" type="presParOf" srcId="{C25C6A18-58BE-46BE-A5CA-A8AADEE654F9}" destId="{D58CF7D8-AFDC-43B5-957A-1F800F0F41E6}" srcOrd="0" destOrd="0" presId="urn:microsoft.com/office/officeart/2005/8/layout/hierarchy6"/>
    <dgm:cxn modelId="{2380546F-DC50-4FBE-B670-8B3E38C2EF04}" type="presParOf" srcId="{C25C6A18-58BE-46BE-A5CA-A8AADEE654F9}" destId="{EA9CEC98-31DD-4262-81C0-455BD65FB4AD}" srcOrd="1" destOrd="0" presId="urn:microsoft.com/office/officeart/2005/8/layout/hierarchy6"/>
    <dgm:cxn modelId="{E39A6F2D-BF56-4534-8A60-B9D672BDD716}" type="presParOf" srcId="{529D090C-B241-4F15-AD38-4730537BF361}" destId="{D72E399E-E5DC-49CF-8324-FB9496A2EF88}" srcOrd="2" destOrd="0" presId="urn:microsoft.com/office/officeart/2005/8/layout/hierarchy6"/>
    <dgm:cxn modelId="{EF0F8D5F-AED6-4116-BCC7-7B6C2DDDAB9C}" type="presParOf" srcId="{529D090C-B241-4F15-AD38-4730537BF361}" destId="{4D1187BF-A44E-4E11-8AA9-5AAF42AC0EDC}" srcOrd="3" destOrd="0" presId="urn:microsoft.com/office/officeart/2005/8/layout/hierarchy6"/>
    <dgm:cxn modelId="{3BA89AB1-DF5F-4049-B75D-D3FF9AE8187E}" type="presParOf" srcId="{4D1187BF-A44E-4E11-8AA9-5AAF42AC0EDC}" destId="{AE9B545F-AD5E-4AD9-BD77-D2F623FFA91D}" srcOrd="0" destOrd="0" presId="urn:microsoft.com/office/officeart/2005/8/layout/hierarchy6"/>
    <dgm:cxn modelId="{03AC46E5-9B14-42D3-840E-A2B25CB8D831}" type="presParOf" srcId="{4D1187BF-A44E-4E11-8AA9-5AAF42AC0EDC}" destId="{D3A48303-ED7E-4390-8991-4038D6A47E1D}" srcOrd="1" destOrd="0" presId="urn:microsoft.com/office/officeart/2005/8/layout/hierarchy6"/>
    <dgm:cxn modelId="{D247763A-6183-4B2B-AA39-C945E1201102}" type="presParOf" srcId="{D3A48303-ED7E-4390-8991-4038D6A47E1D}" destId="{16A5E7FA-41C8-4C1E-82C7-206F366ABEEB}" srcOrd="0" destOrd="0" presId="urn:microsoft.com/office/officeart/2005/8/layout/hierarchy6"/>
    <dgm:cxn modelId="{E435C79A-DDAA-4CD7-B2F4-549DCEA68B3B}" type="presParOf" srcId="{D3A48303-ED7E-4390-8991-4038D6A47E1D}" destId="{D8FCA5F1-689B-4ED9-81FC-24EDF61B3C73}" srcOrd="1" destOrd="0" presId="urn:microsoft.com/office/officeart/2005/8/layout/hierarchy6"/>
    <dgm:cxn modelId="{11CB26AF-F839-42AB-89A7-E3625FD26E24}" type="presParOf" srcId="{D8FCA5F1-689B-4ED9-81FC-24EDF61B3C73}" destId="{8400B067-E864-4378-969C-4CB9F11CD0F0}" srcOrd="0" destOrd="0" presId="urn:microsoft.com/office/officeart/2005/8/layout/hierarchy6"/>
    <dgm:cxn modelId="{983C4187-B139-48D1-83EC-CD86CDADDBA1}" type="presParOf" srcId="{D8FCA5F1-689B-4ED9-81FC-24EDF61B3C73}" destId="{2C72E603-8A5F-422B-91D6-E6750E98A5F0}" srcOrd="1" destOrd="0" presId="urn:microsoft.com/office/officeart/2005/8/layout/hierarchy6"/>
    <dgm:cxn modelId="{2391316F-B479-43D4-8112-57908F7D457E}" type="presParOf" srcId="{529D090C-B241-4F15-AD38-4730537BF361}" destId="{EC40F5C8-CEC8-40DC-8EB1-23249D9D06CA}" srcOrd="4" destOrd="0" presId="urn:microsoft.com/office/officeart/2005/8/layout/hierarchy6"/>
    <dgm:cxn modelId="{93A7062A-6F44-4492-8B68-F4CB76427849}" type="presParOf" srcId="{529D090C-B241-4F15-AD38-4730537BF361}" destId="{07E4B7CC-CABD-4487-83DB-E6316444AAD3}" srcOrd="5" destOrd="0" presId="urn:microsoft.com/office/officeart/2005/8/layout/hierarchy6"/>
    <dgm:cxn modelId="{FAE3DF7A-9DD2-44C3-8493-D0F7767698B8}" type="presParOf" srcId="{07E4B7CC-CABD-4487-83DB-E6316444AAD3}" destId="{BD43F201-C4E2-4220-A0C7-CEB5509C1054}" srcOrd="0" destOrd="0" presId="urn:microsoft.com/office/officeart/2005/8/layout/hierarchy6"/>
    <dgm:cxn modelId="{9908577D-79DB-4D18-A017-5D1942C1904E}" type="presParOf" srcId="{07E4B7CC-CABD-4487-83DB-E6316444AAD3}" destId="{4DAE9233-D377-4BCD-8443-D47951121787}" srcOrd="1" destOrd="0" presId="urn:microsoft.com/office/officeart/2005/8/layout/hierarchy6"/>
    <dgm:cxn modelId="{6E906F3A-2ECD-4775-AD69-15E8E4C5B157}" type="presParOf" srcId="{4DAE9233-D377-4BCD-8443-D47951121787}" destId="{4BF0E93E-9D2C-46A3-8230-B6046E546524}" srcOrd="0" destOrd="0" presId="urn:microsoft.com/office/officeart/2005/8/layout/hierarchy6"/>
    <dgm:cxn modelId="{ED85DEEB-1680-4B72-BA96-1A5CFE107486}" type="presParOf" srcId="{4DAE9233-D377-4BCD-8443-D47951121787}" destId="{8126A663-FBDB-4855-9C6F-36355292E486}" srcOrd="1" destOrd="0" presId="urn:microsoft.com/office/officeart/2005/8/layout/hierarchy6"/>
    <dgm:cxn modelId="{8FD2B242-E681-447D-84E7-968CA0B5814F}" type="presParOf" srcId="{8126A663-FBDB-4855-9C6F-36355292E486}" destId="{B73549E4-3847-4BC5-A898-7BDB8F553354}" srcOrd="0" destOrd="0" presId="urn:microsoft.com/office/officeart/2005/8/layout/hierarchy6"/>
    <dgm:cxn modelId="{B86A0AA5-DA65-442F-B6FD-7DD5FED3EA08}" type="presParOf" srcId="{8126A663-FBDB-4855-9C6F-36355292E486}" destId="{AA6A20A6-C1FE-41B3-AD21-F760F739B03A}" srcOrd="1" destOrd="0" presId="urn:microsoft.com/office/officeart/2005/8/layout/hierarchy6"/>
    <dgm:cxn modelId="{837914E8-4AF9-4824-9029-AD2BD36F6E9E}" type="presParOf" srcId="{AA6A20A6-C1FE-41B3-AD21-F760F739B03A}" destId="{4A69C09E-4B84-4E72-91AF-D0F7FFBC2628}" srcOrd="0" destOrd="0" presId="urn:microsoft.com/office/officeart/2005/8/layout/hierarchy6"/>
    <dgm:cxn modelId="{6C94BDEE-2200-4F3E-A311-32855E85339D}" type="presParOf" srcId="{AA6A20A6-C1FE-41B3-AD21-F760F739B03A}" destId="{234D4D7F-2816-4EAB-89A7-116BBC2D1680}" srcOrd="1" destOrd="0" presId="urn:microsoft.com/office/officeart/2005/8/layout/hierarchy6"/>
    <dgm:cxn modelId="{476A5572-5448-442B-AE70-00105158FDC4}" type="presParOf" srcId="{234D4D7F-2816-4EAB-89A7-116BBC2D1680}" destId="{BFFC72AD-D58B-4931-81C9-C5F6DAD611F8}" srcOrd="0" destOrd="0" presId="urn:microsoft.com/office/officeart/2005/8/layout/hierarchy6"/>
    <dgm:cxn modelId="{40022400-A2F3-4F0B-A8A0-0FF5F407D9B5}" type="presParOf" srcId="{234D4D7F-2816-4EAB-89A7-116BBC2D1680}" destId="{735A5A6A-E142-4CBB-A7CB-B99125641273}" srcOrd="1" destOrd="0" presId="urn:microsoft.com/office/officeart/2005/8/layout/hierarchy6"/>
    <dgm:cxn modelId="{CCB54369-2337-43E6-94A2-FF77642E5667}" type="presParOf" srcId="{4DAE9233-D377-4BCD-8443-D47951121787}" destId="{852EEEB5-261B-4DED-B7B1-1C26994E29F1}" srcOrd="2" destOrd="0" presId="urn:microsoft.com/office/officeart/2005/8/layout/hierarchy6"/>
    <dgm:cxn modelId="{04690B94-A14D-4412-8CD9-BC2F6C953D98}" type="presParOf" srcId="{4DAE9233-D377-4BCD-8443-D47951121787}" destId="{EEE8FFD3-77C2-4895-874A-4D7D9031B3EA}" srcOrd="3" destOrd="0" presId="urn:microsoft.com/office/officeart/2005/8/layout/hierarchy6"/>
    <dgm:cxn modelId="{F94BFD8B-9517-4CBF-ABBF-903CA2E8B1C1}" type="presParOf" srcId="{EEE8FFD3-77C2-4895-874A-4D7D9031B3EA}" destId="{F2F0DEE0-080B-4A63-A6E4-8C2EDFADFD57}" srcOrd="0" destOrd="0" presId="urn:microsoft.com/office/officeart/2005/8/layout/hierarchy6"/>
    <dgm:cxn modelId="{86A9AEA2-E5F5-47D3-A12F-EBAF22D4AAC4}" type="presParOf" srcId="{EEE8FFD3-77C2-4895-874A-4D7D9031B3EA}" destId="{C92AC035-F519-489F-99A7-0428BB409654}" srcOrd="1" destOrd="0" presId="urn:microsoft.com/office/officeart/2005/8/layout/hierarchy6"/>
    <dgm:cxn modelId="{9C9AEC89-1653-4A0F-B91A-92E7D07757EE}" type="presParOf" srcId="{8E1B15F4-3E0F-422A-9F5D-4EA73B75918C}" destId="{499952C7-E37A-4091-B6E8-56A63219E03A}" srcOrd="1" destOrd="0" presId="urn:microsoft.com/office/officeart/2005/8/layout/hierarchy6"/>
    <dgm:cxn modelId="{4FA6E293-40E1-4C1D-81E3-3196C129686B}" type="presParOf" srcId="{499952C7-E37A-4091-B6E8-56A63219E03A}" destId="{79B328FC-CF4A-42AD-9AB0-33D25BD88B09}" srcOrd="0" destOrd="0" presId="urn:microsoft.com/office/officeart/2005/8/layout/hierarchy6"/>
    <dgm:cxn modelId="{E2A9890B-6CEB-4915-B237-3CDC94E13FE0}" type="presParOf" srcId="{79B328FC-CF4A-42AD-9AB0-33D25BD88B09}" destId="{69851208-9D9B-4C8C-A4F4-33DFA352FD2F}" srcOrd="0" destOrd="0" presId="urn:microsoft.com/office/officeart/2005/8/layout/hierarchy6"/>
    <dgm:cxn modelId="{A9773B35-34B9-49B5-A467-456E7D835C8F}" type="presParOf" srcId="{79B328FC-CF4A-42AD-9AB0-33D25BD88B09}" destId="{D1C05473-7A84-4D60-B96B-23D9B1DB9EE9}" srcOrd="1" destOrd="0" presId="urn:microsoft.com/office/officeart/2005/8/layout/hierarchy6"/>
    <dgm:cxn modelId="{7FF107CD-5BC1-4B45-B422-CE11EDE07BBD}" type="presParOf" srcId="{499952C7-E37A-4091-B6E8-56A63219E03A}" destId="{B03CA141-821E-4CF2-9A8B-688DF209CAA4}" srcOrd="1" destOrd="0" presId="urn:microsoft.com/office/officeart/2005/8/layout/hierarchy6"/>
    <dgm:cxn modelId="{624A9B18-A2FB-45D6-BB59-3890B37104D1}" type="presParOf" srcId="{B03CA141-821E-4CF2-9A8B-688DF209CAA4}" destId="{A52771E1-3BC4-4A7B-BD85-699F67F120FF}" srcOrd="0" destOrd="0" presId="urn:microsoft.com/office/officeart/2005/8/layout/hierarchy6"/>
    <dgm:cxn modelId="{DCA97EF4-97DE-41CE-963B-8ED2C0C1B3EF}" type="presParOf" srcId="{499952C7-E37A-4091-B6E8-56A63219E03A}" destId="{5FBEF955-502E-411F-9B37-7C01DA47F10E}" srcOrd="2" destOrd="0" presId="urn:microsoft.com/office/officeart/2005/8/layout/hierarchy6"/>
    <dgm:cxn modelId="{4AD641BA-D1EA-42A6-B9E9-6C44E68878A9}" type="presParOf" srcId="{5FBEF955-502E-411F-9B37-7C01DA47F10E}" destId="{D9298265-91EF-4C1F-AB0F-C76347FF5C68}" srcOrd="0" destOrd="0" presId="urn:microsoft.com/office/officeart/2005/8/layout/hierarchy6"/>
    <dgm:cxn modelId="{F077742E-F859-4EDE-9C91-EC589A03745A}" type="presParOf" srcId="{5FBEF955-502E-411F-9B37-7C01DA47F10E}" destId="{8A5F837C-0D16-4865-B317-FEDE4F2EE091}" srcOrd="1" destOrd="0" presId="urn:microsoft.com/office/officeart/2005/8/layout/hierarchy6"/>
    <dgm:cxn modelId="{77DD6AB3-58C0-49A3-8557-A3D549E83F06}" type="presParOf" srcId="{499952C7-E37A-4091-B6E8-56A63219E03A}" destId="{A906A78E-17D9-4BE5-B496-EC1E9EA3EA2C}" srcOrd="3" destOrd="0" presId="urn:microsoft.com/office/officeart/2005/8/layout/hierarchy6"/>
    <dgm:cxn modelId="{42E6CD92-AE47-488A-858E-10358907206C}" type="presParOf" srcId="{A906A78E-17D9-4BE5-B496-EC1E9EA3EA2C}" destId="{3F1F2B68-81C1-46CD-861E-A48C1B6CDE81}" srcOrd="0" destOrd="0" presId="urn:microsoft.com/office/officeart/2005/8/layout/hierarchy6"/>
    <dgm:cxn modelId="{D2F9878B-0B7C-4BC0-A848-73E8ADB6108E}" type="presParOf" srcId="{499952C7-E37A-4091-B6E8-56A63219E03A}" destId="{D05440C1-9E32-4483-9635-E8822C257F66}" srcOrd="4" destOrd="0" presId="urn:microsoft.com/office/officeart/2005/8/layout/hierarchy6"/>
    <dgm:cxn modelId="{8F2713A3-1626-47E0-867B-64E917539B77}" type="presParOf" srcId="{D05440C1-9E32-4483-9635-E8822C257F66}" destId="{60F508F8-4F26-493E-814A-44456858570D}" srcOrd="0" destOrd="0" presId="urn:microsoft.com/office/officeart/2005/8/layout/hierarchy6"/>
    <dgm:cxn modelId="{A816E587-856F-4F69-B0FE-6123D9764D8E}" type="presParOf" srcId="{D05440C1-9E32-4483-9635-E8822C257F66}" destId="{ED23E962-21F8-49BC-A254-94D79FD0F6DA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F508F8-4F26-493E-814A-44456858570D}">
      <dsp:nvSpPr>
        <dsp:cNvPr id="0" name=""/>
        <dsp:cNvSpPr/>
      </dsp:nvSpPr>
      <dsp:spPr>
        <a:xfrm>
          <a:off x="0" y="3377819"/>
          <a:ext cx="10388137" cy="84121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500" kern="1200" dirty="0" smtClean="0"/>
            <a:t>Projects</a:t>
          </a:r>
          <a:endParaRPr lang="en-IE" sz="1500" kern="1200" dirty="0"/>
        </a:p>
      </dsp:txBody>
      <dsp:txXfrm>
        <a:off x="0" y="3377819"/>
        <a:ext cx="3116441" cy="841215"/>
      </dsp:txXfrm>
    </dsp:sp>
    <dsp:sp modelId="{D9298265-91EF-4C1F-AB0F-C76347FF5C68}">
      <dsp:nvSpPr>
        <dsp:cNvPr id="0" name=""/>
        <dsp:cNvSpPr/>
      </dsp:nvSpPr>
      <dsp:spPr>
        <a:xfrm>
          <a:off x="0" y="2378666"/>
          <a:ext cx="10388137" cy="64181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500" kern="1200" dirty="0"/>
            <a:t>Thematic </a:t>
          </a:r>
          <a:r>
            <a:rPr lang="en-IE" sz="1500" kern="1200" dirty="0" smtClean="0"/>
            <a:t>Area</a:t>
          </a:r>
          <a:endParaRPr lang="en-IE" sz="1500" kern="1200" dirty="0"/>
        </a:p>
      </dsp:txBody>
      <dsp:txXfrm>
        <a:off x="0" y="2378666"/>
        <a:ext cx="3116441" cy="641819"/>
      </dsp:txXfrm>
    </dsp:sp>
    <dsp:sp modelId="{69851208-9D9B-4C8C-A4F4-33DFA352FD2F}">
      <dsp:nvSpPr>
        <dsp:cNvPr id="0" name=""/>
        <dsp:cNvSpPr/>
      </dsp:nvSpPr>
      <dsp:spPr>
        <a:xfrm>
          <a:off x="0" y="1043970"/>
          <a:ext cx="10388137" cy="67861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500" kern="1200" dirty="0"/>
            <a:t>Teagasc Strategic Goal </a:t>
          </a:r>
          <a:r>
            <a:rPr lang="en-IE" sz="1500" kern="1200" dirty="0" smtClean="0"/>
            <a:t>1</a:t>
          </a:r>
          <a:endParaRPr lang="en-IE" sz="1500" kern="1200" dirty="0"/>
        </a:p>
      </dsp:txBody>
      <dsp:txXfrm>
        <a:off x="0" y="1043970"/>
        <a:ext cx="3116441" cy="678616"/>
      </dsp:txXfrm>
    </dsp:sp>
    <dsp:sp modelId="{4D7045E2-3E74-4E7F-89A6-3A208EBB115D}">
      <dsp:nvSpPr>
        <dsp:cNvPr id="0" name=""/>
        <dsp:cNvSpPr/>
      </dsp:nvSpPr>
      <dsp:spPr>
        <a:xfrm>
          <a:off x="2838438" y="1134613"/>
          <a:ext cx="4264279" cy="4594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400" kern="1200" dirty="0" smtClean="0"/>
            <a:t>To support improvements in farmers’ living standards and wellbeing.</a:t>
          </a:r>
          <a:endParaRPr lang="en-IE" sz="1400" kern="1200" dirty="0"/>
        </a:p>
      </dsp:txBody>
      <dsp:txXfrm>
        <a:off x="2851895" y="1148070"/>
        <a:ext cx="4237365" cy="432533"/>
      </dsp:txXfrm>
    </dsp:sp>
    <dsp:sp modelId="{AB1248DD-84C8-48F8-BDDF-19166D5BEA2E}">
      <dsp:nvSpPr>
        <dsp:cNvPr id="0" name=""/>
        <dsp:cNvSpPr/>
      </dsp:nvSpPr>
      <dsp:spPr>
        <a:xfrm>
          <a:off x="4970577" y="1594060"/>
          <a:ext cx="3658516" cy="8642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2148"/>
              </a:lnTo>
              <a:lnTo>
                <a:pt x="3658516" y="432148"/>
              </a:lnTo>
              <a:lnTo>
                <a:pt x="3658516" y="86429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7486CE-B573-4244-80B2-807FF8B8BF9B}">
      <dsp:nvSpPr>
        <dsp:cNvPr id="0" name=""/>
        <dsp:cNvSpPr/>
      </dsp:nvSpPr>
      <dsp:spPr>
        <a:xfrm>
          <a:off x="8055350" y="2458357"/>
          <a:ext cx="1147486" cy="52699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400" kern="1200" dirty="0" smtClean="0"/>
            <a:t>Wellbeing</a:t>
          </a:r>
          <a:endParaRPr lang="en-IE" sz="1400" kern="1200" dirty="0"/>
        </a:p>
      </dsp:txBody>
      <dsp:txXfrm>
        <a:off x="8070785" y="2473792"/>
        <a:ext cx="1116616" cy="496126"/>
      </dsp:txXfrm>
    </dsp:sp>
    <dsp:sp modelId="{00EB9395-0F90-45DD-9F57-F1697016947A}">
      <dsp:nvSpPr>
        <dsp:cNvPr id="0" name=""/>
        <dsp:cNvSpPr/>
      </dsp:nvSpPr>
      <dsp:spPr>
        <a:xfrm>
          <a:off x="8629094" y="2985353"/>
          <a:ext cx="1267833" cy="5410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0543"/>
              </a:lnTo>
              <a:lnTo>
                <a:pt x="1267833" y="270543"/>
              </a:lnTo>
              <a:lnTo>
                <a:pt x="1267833" y="54108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1E6192-245C-49A4-90FD-69B94FB46926}">
      <dsp:nvSpPr>
        <dsp:cNvPr id="0" name=""/>
        <dsp:cNvSpPr/>
      </dsp:nvSpPr>
      <dsp:spPr>
        <a:xfrm>
          <a:off x="9488843" y="3526440"/>
          <a:ext cx="816168" cy="63488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400" kern="1200" dirty="0" smtClean="0"/>
            <a:t>On </a:t>
          </a:r>
          <a:r>
            <a:rPr lang="en-IE" sz="1400" kern="1200" dirty="0" err="1" smtClean="0"/>
            <a:t>Feirm</a:t>
          </a:r>
          <a:r>
            <a:rPr lang="en-IE" sz="1400" kern="1200" dirty="0" smtClean="0"/>
            <a:t> Ground</a:t>
          </a:r>
          <a:endParaRPr lang="en-IE" sz="1400" kern="1200" dirty="0"/>
        </a:p>
      </dsp:txBody>
      <dsp:txXfrm>
        <a:off x="9507438" y="3545035"/>
        <a:ext cx="778978" cy="597694"/>
      </dsp:txXfrm>
    </dsp:sp>
    <dsp:sp modelId="{1E90CA87-CB24-4431-9EC5-F4B39EB120D0}">
      <dsp:nvSpPr>
        <dsp:cNvPr id="0" name=""/>
        <dsp:cNvSpPr/>
      </dsp:nvSpPr>
      <dsp:spPr>
        <a:xfrm>
          <a:off x="7352551" y="2985353"/>
          <a:ext cx="1276542" cy="575001"/>
        </a:xfrm>
        <a:custGeom>
          <a:avLst/>
          <a:gdLst/>
          <a:ahLst/>
          <a:cxnLst/>
          <a:rect l="0" t="0" r="0" b="0"/>
          <a:pathLst>
            <a:path>
              <a:moveTo>
                <a:pt x="1276542" y="0"/>
              </a:moveTo>
              <a:lnTo>
                <a:pt x="1276542" y="287500"/>
              </a:lnTo>
              <a:lnTo>
                <a:pt x="0" y="287500"/>
              </a:lnTo>
              <a:lnTo>
                <a:pt x="0" y="57500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442EBA-F342-4DD6-AC8E-478FAD0D353B}">
      <dsp:nvSpPr>
        <dsp:cNvPr id="0" name=""/>
        <dsp:cNvSpPr/>
      </dsp:nvSpPr>
      <dsp:spPr>
        <a:xfrm>
          <a:off x="6876265" y="3560355"/>
          <a:ext cx="952572" cy="4226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400" kern="1200" dirty="0" smtClean="0"/>
            <a:t>Farmer Isolation</a:t>
          </a:r>
          <a:endParaRPr lang="en-IE" sz="1400" kern="1200" dirty="0"/>
        </a:p>
      </dsp:txBody>
      <dsp:txXfrm>
        <a:off x="6888644" y="3572734"/>
        <a:ext cx="927814" cy="397909"/>
      </dsp:txXfrm>
    </dsp:sp>
    <dsp:sp modelId="{69CFF48F-FF1B-410D-BAFC-09E53D8525B7}">
      <dsp:nvSpPr>
        <dsp:cNvPr id="0" name=""/>
        <dsp:cNvSpPr/>
      </dsp:nvSpPr>
      <dsp:spPr>
        <a:xfrm>
          <a:off x="8583374" y="2985353"/>
          <a:ext cx="91440" cy="56857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6857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8CF7D8-AFDC-43B5-957A-1F800F0F41E6}">
      <dsp:nvSpPr>
        <dsp:cNvPr id="0" name=""/>
        <dsp:cNvSpPr/>
      </dsp:nvSpPr>
      <dsp:spPr>
        <a:xfrm>
          <a:off x="7951072" y="3553931"/>
          <a:ext cx="1356043" cy="5726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400" kern="1200" dirty="0" smtClean="0"/>
            <a:t>Measuring Farmer Quality of Life</a:t>
          </a:r>
          <a:endParaRPr lang="en-IE" sz="1400" kern="1200" dirty="0"/>
        </a:p>
      </dsp:txBody>
      <dsp:txXfrm>
        <a:off x="7967843" y="3570702"/>
        <a:ext cx="1322501" cy="539066"/>
      </dsp:txXfrm>
    </dsp:sp>
    <dsp:sp modelId="{D72E399E-E5DC-49CF-8324-FB9496A2EF88}">
      <dsp:nvSpPr>
        <dsp:cNvPr id="0" name=""/>
        <dsp:cNvSpPr/>
      </dsp:nvSpPr>
      <dsp:spPr>
        <a:xfrm>
          <a:off x="4970577" y="1594060"/>
          <a:ext cx="665087" cy="8757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7882"/>
              </a:lnTo>
              <a:lnTo>
                <a:pt x="665087" y="437882"/>
              </a:lnTo>
              <a:lnTo>
                <a:pt x="665087" y="87576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9B545F-AD5E-4AD9-BD77-D2F623FFA91D}">
      <dsp:nvSpPr>
        <dsp:cNvPr id="0" name=""/>
        <dsp:cNvSpPr/>
      </dsp:nvSpPr>
      <dsp:spPr>
        <a:xfrm>
          <a:off x="5125903" y="2469825"/>
          <a:ext cx="1019522" cy="49005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400" kern="1200" dirty="0" smtClean="0"/>
            <a:t>Health</a:t>
          </a:r>
          <a:endParaRPr lang="en-IE" sz="1400" kern="1200" dirty="0"/>
        </a:p>
      </dsp:txBody>
      <dsp:txXfrm>
        <a:off x="5140256" y="2484178"/>
        <a:ext cx="990816" cy="461346"/>
      </dsp:txXfrm>
    </dsp:sp>
    <dsp:sp modelId="{16A5E7FA-41C8-4C1E-82C7-206F366ABEEB}">
      <dsp:nvSpPr>
        <dsp:cNvPr id="0" name=""/>
        <dsp:cNvSpPr/>
      </dsp:nvSpPr>
      <dsp:spPr>
        <a:xfrm>
          <a:off x="5589945" y="2959877"/>
          <a:ext cx="91440" cy="63079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5399"/>
              </a:lnTo>
              <a:lnTo>
                <a:pt x="50359" y="315399"/>
              </a:lnTo>
              <a:lnTo>
                <a:pt x="50359" y="63079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00B067-E864-4378-969C-4CB9F11CD0F0}">
      <dsp:nvSpPr>
        <dsp:cNvPr id="0" name=""/>
        <dsp:cNvSpPr/>
      </dsp:nvSpPr>
      <dsp:spPr>
        <a:xfrm>
          <a:off x="4851794" y="3590676"/>
          <a:ext cx="1577022" cy="4689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200" kern="1200" dirty="0" smtClean="0"/>
            <a:t>Farmers Have Hearts – CHP</a:t>
          </a:r>
          <a:endParaRPr lang="en-IE" sz="1200" kern="1200" dirty="0"/>
        </a:p>
      </dsp:txBody>
      <dsp:txXfrm>
        <a:off x="4865529" y="3604411"/>
        <a:ext cx="1549552" cy="441483"/>
      </dsp:txXfrm>
    </dsp:sp>
    <dsp:sp modelId="{EC40F5C8-CEC8-40DC-8EB1-23249D9D06CA}">
      <dsp:nvSpPr>
        <dsp:cNvPr id="0" name=""/>
        <dsp:cNvSpPr/>
      </dsp:nvSpPr>
      <dsp:spPr>
        <a:xfrm>
          <a:off x="3045732" y="1594060"/>
          <a:ext cx="1924844" cy="885067"/>
        </a:xfrm>
        <a:custGeom>
          <a:avLst/>
          <a:gdLst/>
          <a:ahLst/>
          <a:cxnLst/>
          <a:rect l="0" t="0" r="0" b="0"/>
          <a:pathLst>
            <a:path>
              <a:moveTo>
                <a:pt x="1924844" y="0"/>
              </a:moveTo>
              <a:lnTo>
                <a:pt x="1924844" y="442533"/>
              </a:lnTo>
              <a:lnTo>
                <a:pt x="0" y="442533"/>
              </a:lnTo>
              <a:lnTo>
                <a:pt x="0" y="88506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43F201-C4E2-4220-A0C7-CEB5509C1054}">
      <dsp:nvSpPr>
        <dsp:cNvPr id="0" name=""/>
        <dsp:cNvSpPr/>
      </dsp:nvSpPr>
      <dsp:spPr>
        <a:xfrm>
          <a:off x="2572875" y="2479128"/>
          <a:ext cx="945714" cy="4863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400" kern="1200" dirty="0" smtClean="0"/>
            <a:t>Safety</a:t>
          </a:r>
          <a:endParaRPr lang="en-IE" sz="1400" b="0" kern="1200" dirty="0"/>
        </a:p>
      </dsp:txBody>
      <dsp:txXfrm>
        <a:off x="2587119" y="2493372"/>
        <a:ext cx="917226" cy="457844"/>
      </dsp:txXfrm>
    </dsp:sp>
    <dsp:sp modelId="{4BF0E93E-9D2C-46A3-8230-B6046E546524}">
      <dsp:nvSpPr>
        <dsp:cNvPr id="0" name=""/>
        <dsp:cNvSpPr/>
      </dsp:nvSpPr>
      <dsp:spPr>
        <a:xfrm>
          <a:off x="2429906" y="2965461"/>
          <a:ext cx="615826" cy="607495"/>
        </a:xfrm>
        <a:custGeom>
          <a:avLst/>
          <a:gdLst/>
          <a:ahLst/>
          <a:cxnLst/>
          <a:rect l="0" t="0" r="0" b="0"/>
          <a:pathLst>
            <a:path>
              <a:moveTo>
                <a:pt x="615826" y="0"/>
              </a:moveTo>
              <a:lnTo>
                <a:pt x="615826" y="303747"/>
              </a:lnTo>
              <a:lnTo>
                <a:pt x="0" y="303747"/>
              </a:lnTo>
              <a:lnTo>
                <a:pt x="0" y="60749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3549E4-3847-4BC5-A898-7BDB8F553354}">
      <dsp:nvSpPr>
        <dsp:cNvPr id="0" name=""/>
        <dsp:cNvSpPr/>
      </dsp:nvSpPr>
      <dsp:spPr>
        <a:xfrm>
          <a:off x="2027934" y="3572957"/>
          <a:ext cx="803944" cy="4895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200" b="0" kern="1200" dirty="0" err="1"/>
            <a:t>BeSAFE</a:t>
          </a:r>
          <a:endParaRPr lang="en-IE" sz="1200" b="0" kern="1200" dirty="0"/>
        </a:p>
      </dsp:txBody>
      <dsp:txXfrm>
        <a:off x="2042272" y="3587295"/>
        <a:ext cx="775268" cy="460861"/>
      </dsp:txXfrm>
    </dsp:sp>
    <dsp:sp modelId="{4A69C09E-4B84-4E72-91AF-D0F7FFBC2628}">
      <dsp:nvSpPr>
        <dsp:cNvPr id="0" name=""/>
        <dsp:cNvSpPr/>
      </dsp:nvSpPr>
      <dsp:spPr>
        <a:xfrm>
          <a:off x="1389016" y="4062494"/>
          <a:ext cx="1040890" cy="387282"/>
        </a:xfrm>
        <a:custGeom>
          <a:avLst/>
          <a:gdLst/>
          <a:ahLst/>
          <a:cxnLst/>
          <a:rect l="0" t="0" r="0" b="0"/>
          <a:pathLst>
            <a:path>
              <a:moveTo>
                <a:pt x="1040890" y="0"/>
              </a:moveTo>
              <a:lnTo>
                <a:pt x="1040890" y="193641"/>
              </a:lnTo>
              <a:lnTo>
                <a:pt x="0" y="193641"/>
              </a:lnTo>
              <a:lnTo>
                <a:pt x="0" y="38728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FC72AD-D58B-4931-81C9-C5F6DAD611F8}">
      <dsp:nvSpPr>
        <dsp:cNvPr id="0" name=""/>
        <dsp:cNvSpPr/>
      </dsp:nvSpPr>
      <dsp:spPr>
        <a:xfrm>
          <a:off x="782837" y="4449776"/>
          <a:ext cx="1212358" cy="2929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E" sz="1200" b="0" kern="1200" dirty="0"/>
        </a:p>
      </dsp:txBody>
      <dsp:txXfrm>
        <a:off x="791417" y="4458356"/>
        <a:ext cx="1195198" cy="275767"/>
      </dsp:txXfrm>
    </dsp:sp>
    <dsp:sp modelId="{852EEEB5-261B-4DED-B7B1-1C26994E29F1}">
      <dsp:nvSpPr>
        <dsp:cNvPr id="0" name=""/>
        <dsp:cNvSpPr/>
      </dsp:nvSpPr>
      <dsp:spPr>
        <a:xfrm>
          <a:off x="3045732" y="2965461"/>
          <a:ext cx="413040" cy="6150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7538"/>
              </a:lnTo>
              <a:lnTo>
                <a:pt x="413040" y="307538"/>
              </a:lnTo>
              <a:lnTo>
                <a:pt x="413040" y="61507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F0DEE0-080B-4A63-A6E4-8C2EDFADFD57}">
      <dsp:nvSpPr>
        <dsp:cNvPr id="0" name=""/>
        <dsp:cNvSpPr/>
      </dsp:nvSpPr>
      <dsp:spPr>
        <a:xfrm>
          <a:off x="3011673" y="3580537"/>
          <a:ext cx="894199" cy="478496"/>
        </a:xfrm>
        <a:prstGeom prst="roundRect">
          <a:avLst>
            <a:gd name="adj" fmla="val 10000"/>
          </a:avLst>
        </a:prstGeom>
        <a:solidFill>
          <a:schemeClr val="accent2"/>
        </a:solidFill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200" b="0" kern="1200" dirty="0" err="1" smtClean="0"/>
            <a:t>SafeDairy</a:t>
          </a:r>
          <a:endParaRPr lang="en-IE" sz="1200" b="0" kern="1200" dirty="0"/>
        </a:p>
      </dsp:txBody>
      <dsp:txXfrm>
        <a:off x="3025688" y="3594552"/>
        <a:ext cx="866169" cy="4504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19DE07-9776-4D45-AEA2-573382AEF87B}" type="datetimeFigureOut">
              <a:rPr lang="en-IE" smtClean="0"/>
              <a:t>22/11/2022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79C764-DB80-4536-884B-9F8F75E5FC2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22334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5967B-4D6F-48FE-B9A1-614963A7ADF9}" type="datetimeFigureOut">
              <a:rPr lang="en-IE" smtClean="0"/>
              <a:t>22/11/2022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01764-0D09-4136-BF81-E2C811A6188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2629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5967B-4D6F-48FE-B9A1-614963A7ADF9}" type="datetimeFigureOut">
              <a:rPr lang="en-IE" smtClean="0"/>
              <a:t>22/11/2022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01764-0D09-4136-BF81-E2C811A6188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27224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5967B-4D6F-48FE-B9A1-614963A7ADF9}" type="datetimeFigureOut">
              <a:rPr lang="en-IE" smtClean="0"/>
              <a:t>22/11/2022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01764-0D09-4136-BF81-E2C811A6188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90749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5967B-4D6F-48FE-B9A1-614963A7ADF9}" type="datetimeFigureOut">
              <a:rPr lang="en-IE" smtClean="0"/>
              <a:t>22/11/2022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01764-0D09-4136-BF81-E2C811A6188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77722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5967B-4D6F-48FE-B9A1-614963A7ADF9}" type="datetimeFigureOut">
              <a:rPr lang="en-IE" smtClean="0"/>
              <a:t>22/11/2022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01764-0D09-4136-BF81-E2C811A6188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28407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5967B-4D6F-48FE-B9A1-614963A7ADF9}" type="datetimeFigureOut">
              <a:rPr lang="en-IE" smtClean="0"/>
              <a:t>22/11/2022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01764-0D09-4136-BF81-E2C811A6188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38605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5967B-4D6F-48FE-B9A1-614963A7ADF9}" type="datetimeFigureOut">
              <a:rPr lang="en-IE" smtClean="0"/>
              <a:t>22/11/2022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01764-0D09-4136-BF81-E2C811A6188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33570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5967B-4D6F-48FE-B9A1-614963A7ADF9}" type="datetimeFigureOut">
              <a:rPr lang="en-IE" smtClean="0"/>
              <a:t>22/11/2022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01764-0D09-4136-BF81-E2C811A6188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383729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5967B-4D6F-48FE-B9A1-614963A7ADF9}" type="datetimeFigureOut">
              <a:rPr lang="en-IE" smtClean="0"/>
              <a:t>22/11/2022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01764-0D09-4136-BF81-E2C811A6188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2501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5967B-4D6F-48FE-B9A1-614963A7ADF9}" type="datetimeFigureOut">
              <a:rPr lang="en-IE" smtClean="0"/>
              <a:t>22/11/2022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01764-0D09-4136-BF81-E2C811A6188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857004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5967B-4D6F-48FE-B9A1-614963A7ADF9}" type="datetimeFigureOut">
              <a:rPr lang="en-IE" smtClean="0"/>
              <a:t>22/11/2022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01764-0D09-4136-BF81-E2C811A6188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84362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F5967B-4D6F-48FE-B9A1-614963A7ADF9}" type="datetimeFigureOut">
              <a:rPr lang="en-IE" smtClean="0"/>
              <a:t>22/11/2022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01764-0D09-4136-BF81-E2C811A6188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06156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jpeg"/><Relationship Id="rId7" Type="http://schemas.openxmlformats.org/officeDocument/2006/relationships/diagramColors" Target="../diagrams/colors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3598026" y="1358857"/>
            <a:ext cx="6858000" cy="3067397"/>
            <a:chOff x="2667000" y="1903614"/>
            <a:chExt cx="6858000" cy="3067397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757" b="27515"/>
            <a:stretch/>
          </p:blipFill>
          <p:spPr>
            <a:xfrm>
              <a:off x="2667000" y="1903614"/>
              <a:ext cx="6858000" cy="3067397"/>
            </a:xfrm>
            <a:prstGeom prst="rect">
              <a:avLst/>
            </a:prstGeom>
          </p:spPr>
        </p:pic>
        <p:sp>
          <p:nvSpPr>
            <p:cNvPr id="6" name="Title 56"/>
            <p:cNvSpPr txBox="1">
              <a:spLocks/>
            </p:cNvSpPr>
            <p:nvPr/>
          </p:nvSpPr>
          <p:spPr>
            <a:xfrm>
              <a:off x="3668685" y="2698256"/>
              <a:ext cx="3172689" cy="73905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8000" dirty="0" err="1" smtClean="0">
                  <a:solidFill>
                    <a:srgbClr val="FFB800"/>
                  </a:solidFill>
                </a:rPr>
                <a:t>Be</a:t>
              </a:r>
              <a:r>
                <a:rPr lang="en-US" sz="8000" dirty="0" err="1" smtClean="0">
                  <a:solidFill>
                    <a:schemeClr val="accent6"/>
                  </a:solidFill>
                </a:rPr>
                <a:t>Safe</a:t>
              </a:r>
              <a:endParaRPr lang="en-US" sz="8000" dirty="0">
                <a:solidFill>
                  <a:schemeClr val="accent6"/>
                </a:solidFill>
              </a:endParaRPr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A0667B32-7B67-EB4C-A020-3594FAEDE7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354" y="3222873"/>
            <a:ext cx="708556" cy="70855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685" y="1535689"/>
            <a:ext cx="1503137" cy="526810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3421070" y="4365714"/>
            <a:ext cx="677538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IE" sz="4400" dirty="0">
                <a:solidFill>
                  <a:srgbClr val="FFB800"/>
                </a:solidFill>
              </a:rPr>
              <a:t>Behaviours for </a:t>
            </a:r>
            <a:r>
              <a:rPr lang="en-IE" sz="4400" dirty="0">
                <a:solidFill>
                  <a:schemeClr val="accent6"/>
                </a:solidFill>
              </a:rPr>
              <a:t>Safer Farming</a:t>
            </a:r>
          </a:p>
        </p:txBody>
      </p:sp>
      <p:sp>
        <p:nvSpPr>
          <p:cNvPr id="24" name="Rectangle 23"/>
          <p:cNvSpPr/>
          <p:nvPr/>
        </p:nvSpPr>
        <p:spPr>
          <a:xfrm>
            <a:off x="9342521" y="6153480"/>
            <a:ext cx="28494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1200" dirty="0">
                <a:latin typeface="Calibri" panose="020F0502020204030204" pitchFamily="34" charset="0"/>
                <a:cs typeface="Calibri" panose="020F0502020204030204" pitchFamily="34" charset="0"/>
              </a:rPr>
              <a:t>This research </a:t>
            </a:r>
            <a:r>
              <a:rPr lang="en-IE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is </a:t>
            </a:r>
            <a:r>
              <a:rPr lang="en-IE" sz="1200" dirty="0">
                <a:latin typeface="Calibri" panose="020F0502020204030204" pitchFamily="34" charset="0"/>
                <a:cs typeface="Calibri" panose="020F0502020204030204" pitchFamily="34" charset="0"/>
              </a:rPr>
              <a:t>funded by the Department of Agriculture, Food and the Marine through the </a:t>
            </a:r>
            <a:r>
              <a:rPr lang="en-IE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RSF. </a:t>
            </a:r>
            <a:r>
              <a:rPr lang="en-IE" sz="1200" dirty="0">
                <a:latin typeface="Calibri" panose="020F0502020204030204" pitchFamily="34" charset="0"/>
                <a:cs typeface="Calibri" panose="020F0502020204030204" pitchFamily="34" charset="0"/>
              </a:rPr>
              <a:t>Grant No: 17S269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97" y="2260836"/>
            <a:ext cx="2019869" cy="76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897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8698"/>
            <a:ext cx="10515600" cy="1325563"/>
          </a:xfrm>
        </p:spPr>
        <p:txBody>
          <a:bodyPr/>
          <a:lstStyle/>
          <a:p>
            <a:r>
              <a:rPr lang="en-IE" dirty="0" smtClean="0"/>
              <a:t>Where does this work fit into ‘Teagasc Together’?</a:t>
            </a:r>
            <a:endParaRPr lang="en-I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4283" y="108698"/>
            <a:ext cx="1511215" cy="67568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7961" y="6176963"/>
            <a:ext cx="1503137" cy="526810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/>
              <a:t>Recent and Ongoing Teagasc Health, Safety and Wellbeing Research</a:t>
            </a:r>
            <a:endParaRPr lang="en-IE" dirty="0"/>
          </a:p>
        </p:txBody>
      </p:sp>
      <p:graphicFrame>
        <p:nvGraphicFramePr>
          <p:cNvPr id="7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61898560"/>
              </p:ext>
            </p:extLst>
          </p:nvPr>
        </p:nvGraphicFramePr>
        <p:xfrm>
          <a:off x="1351511" y="1434261"/>
          <a:ext cx="10388138" cy="55617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44" y="6311900"/>
            <a:ext cx="1503137" cy="47923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101755" y="5663821"/>
            <a:ext cx="2197290" cy="6480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13807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8698"/>
            <a:ext cx="10515600" cy="1325563"/>
          </a:xfrm>
        </p:spPr>
        <p:txBody>
          <a:bodyPr/>
          <a:lstStyle/>
          <a:p>
            <a:r>
              <a:rPr lang="en-IE" dirty="0" err="1" smtClean="0"/>
              <a:t>BeSafe</a:t>
            </a:r>
            <a:r>
              <a:rPr lang="en-IE" dirty="0" smtClean="0"/>
              <a:t> </a:t>
            </a:r>
            <a:r>
              <a:rPr lang="en-IE" dirty="0"/>
              <a:t>P</a:t>
            </a:r>
            <a:r>
              <a:rPr lang="en-IE" dirty="0" smtClean="0"/>
              <a:t>roject</a:t>
            </a:r>
            <a:endParaRPr lang="en-I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4283" y="108698"/>
            <a:ext cx="1511215" cy="67568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7961" y="6176963"/>
            <a:ext cx="1503137" cy="52681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/>
          </a:p>
        </p:txBody>
      </p:sp>
      <p:graphicFrame>
        <p:nvGraphicFramePr>
          <p:cNvPr id="8" name="Content Placeholder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71055134"/>
              </p:ext>
            </p:extLst>
          </p:nvPr>
        </p:nvGraphicFramePr>
        <p:xfrm>
          <a:off x="838200" y="1431086"/>
          <a:ext cx="8548597" cy="448258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10123">
                  <a:extLst>
                    <a:ext uri="{9D8B030D-6E8A-4147-A177-3AD203B41FA5}">
                      <a16:colId xmlns:a16="http://schemas.microsoft.com/office/drawing/2014/main" val="2145656831"/>
                    </a:ext>
                  </a:extLst>
                </a:gridCol>
                <a:gridCol w="5708663">
                  <a:extLst>
                    <a:ext uri="{9D8B030D-6E8A-4147-A177-3AD203B41FA5}">
                      <a16:colId xmlns:a16="http://schemas.microsoft.com/office/drawing/2014/main" val="4099920520"/>
                    </a:ext>
                  </a:extLst>
                </a:gridCol>
                <a:gridCol w="2229811">
                  <a:extLst>
                    <a:ext uri="{9D8B030D-6E8A-4147-A177-3AD203B41FA5}">
                      <a16:colId xmlns:a16="http://schemas.microsoft.com/office/drawing/2014/main" val="1769993472"/>
                    </a:ext>
                  </a:extLst>
                </a:gridCol>
              </a:tblGrid>
              <a:tr h="5540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Task </a:t>
                      </a:r>
                      <a:r>
                        <a:rPr lang="en-GB" sz="1100" dirty="0" smtClean="0">
                          <a:effectLst/>
                        </a:rPr>
                        <a:t>No.</a:t>
                      </a:r>
                      <a:endParaRPr lang="en-I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767" marR="677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</a:rPr>
                        <a:t>Task</a:t>
                      </a:r>
                      <a:endParaRPr lang="en-I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767" marR="677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Responsibility</a:t>
                      </a:r>
                      <a:endParaRPr lang="en-I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767" marR="67767" marT="0" marB="0"/>
                </a:tc>
                <a:extLst>
                  <a:ext uri="{0D108BD9-81ED-4DB2-BD59-A6C34878D82A}">
                    <a16:rowId xmlns:a16="http://schemas.microsoft.com/office/drawing/2014/main" val="3524495280"/>
                  </a:ext>
                </a:extLst>
              </a:tr>
              <a:tr h="3904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Task No. 2</a:t>
                      </a:r>
                      <a:endParaRPr lang="en-I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767" marR="677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100" dirty="0">
                          <a:effectLst/>
                        </a:rPr>
                        <a:t>Risk perceptions and behavioural intention for health and safety among farmers</a:t>
                      </a:r>
                      <a:endParaRPr lang="en-I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767" marR="677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000" dirty="0" smtClean="0">
                          <a:effectLst/>
                        </a:rPr>
                        <a:t>Teagasc (DM, MM). Ongoing</a:t>
                      </a:r>
                      <a:endParaRPr lang="en-I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767" marR="67767" marT="0" marB="0"/>
                </a:tc>
                <a:extLst>
                  <a:ext uri="{0D108BD9-81ED-4DB2-BD59-A6C34878D82A}">
                    <a16:rowId xmlns:a16="http://schemas.microsoft.com/office/drawing/2014/main" val="2551807603"/>
                  </a:ext>
                </a:extLst>
              </a:tr>
              <a:tr h="4020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Task No. 3</a:t>
                      </a:r>
                      <a:endParaRPr lang="en-I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767" marR="677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100" dirty="0">
                          <a:effectLst/>
                        </a:rPr>
                        <a:t>Risk perceptions and behavioural intention for health and safety among agriculture students in the development of  professional  knowledge</a:t>
                      </a:r>
                      <a:endParaRPr lang="en-I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767" marR="67767" marT="0" marB="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1000" dirty="0" smtClean="0">
                          <a:effectLst/>
                        </a:rPr>
                        <a:t>Teagasc (DM, MM), UCD (JK, SF). Ongoing</a:t>
                      </a:r>
                      <a:endParaRPr lang="en-IE" sz="10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767" marR="67767" marT="0" marB="0"/>
                </a:tc>
                <a:extLst>
                  <a:ext uri="{0D108BD9-81ED-4DB2-BD59-A6C34878D82A}">
                    <a16:rowId xmlns:a16="http://schemas.microsoft.com/office/drawing/2014/main" val="3967318414"/>
                  </a:ext>
                </a:extLst>
              </a:tr>
              <a:tr h="4761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Task No. 4</a:t>
                      </a:r>
                      <a:endParaRPr lang="en-I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767" marR="677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Comparative assessment of knowledge transfer (farm extension services) and regulatory systems governing OHS practices among selected European Countries</a:t>
                      </a:r>
                      <a:endParaRPr lang="en-I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767" marR="67767" marT="0" marB="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1000" dirty="0" smtClean="0">
                          <a:effectLst/>
                        </a:rPr>
                        <a:t>Teagasc (</a:t>
                      </a:r>
                      <a:r>
                        <a:rPr lang="en-IE" sz="1000" dirty="0" err="1" smtClean="0">
                          <a:effectLst/>
                        </a:rPr>
                        <a:t>JMcN</a:t>
                      </a:r>
                      <a:r>
                        <a:rPr lang="en-IE" sz="1000" dirty="0" smtClean="0">
                          <a:effectLst/>
                        </a:rPr>
                        <a:t>). Complete</a:t>
                      </a:r>
                      <a:endParaRPr lang="en-IE" sz="10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767" marR="67767" marT="0" marB="0"/>
                </a:tc>
                <a:extLst>
                  <a:ext uri="{0D108BD9-81ED-4DB2-BD59-A6C34878D82A}">
                    <a16:rowId xmlns:a16="http://schemas.microsoft.com/office/drawing/2014/main" val="151343647"/>
                  </a:ext>
                </a:extLst>
              </a:tr>
              <a:tr h="4020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Task No. 5</a:t>
                      </a:r>
                      <a:endParaRPr lang="en-I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767" marR="677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Quantifying the exposure to risk: an evaluation of the relationship between time spent working and farm </a:t>
                      </a:r>
                      <a:r>
                        <a:rPr lang="en-GB" sz="1100" dirty="0" smtClean="0">
                          <a:effectLst/>
                        </a:rPr>
                        <a:t>injuries </a:t>
                      </a:r>
                      <a:r>
                        <a:rPr lang="en-GB" sz="1100" dirty="0">
                          <a:effectLst/>
                        </a:rPr>
                        <a:t>and fatalities </a:t>
                      </a:r>
                      <a:endParaRPr lang="en-I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767" marR="67767" marT="0" marB="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1000" dirty="0" smtClean="0">
                          <a:effectLst/>
                        </a:rPr>
                        <a:t>Teagasc (DM, MM). Ongoing</a:t>
                      </a:r>
                      <a:endParaRPr lang="en-IE" sz="10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767" marR="67767" marT="0" marB="0"/>
                </a:tc>
                <a:extLst>
                  <a:ext uri="{0D108BD9-81ED-4DB2-BD59-A6C34878D82A}">
                    <a16:rowId xmlns:a16="http://schemas.microsoft.com/office/drawing/2014/main" val="2876847808"/>
                  </a:ext>
                </a:extLst>
              </a:tr>
              <a:tr h="4020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Task No. 6</a:t>
                      </a:r>
                      <a:endParaRPr lang="en-I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767" marR="677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Learning from the DAFM Knowledge Transfer OHS initiative: An assessment of facilitator’s and farmer’s experiences </a:t>
                      </a:r>
                      <a:endParaRPr lang="en-I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767" marR="67767" marT="0" marB="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1000" dirty="0" smtClean="0">
                          <a:effectLst/>
                        </a:rPr>
                        <a:t>Teagasc (DM, </a:t>
                      </a:r>
                      <a:r>
                        <a:rPr lang="en-IE" sz="1000" dirty="0" err="1" smtClean="0">
                          <a:effectLst/>
                        </a:rPr>
                        <a:t>JMcN</a:t>
                      </a:r>
                      <a:r>
                        <a:rPr lang="en-IE" sz="1000" dirty="0" smtClean="0">
                          <a:effectLst/>
                        </a:rPr>
                        <a:t> and MM).</a:t>
                      </a:r>
                      <a:r>
                        <a:rPr lang="en-IE" sz="1000" baseline="0" dirty="0" smtClean="0">
                          <a:effectLst/>
                        </a:rPr>
                        <a:t> </a:t>
                      </a:r>
                      <a:r>
                        <a:rPr lang="en-IE" sz="1000" dirty="0" smtClean="0">
                          <a:effectLst/>
                        </a:rPr>
                        <a:t>Ongoing</a:t>
                      </a:r>
                      <a:endParaRPr lang="en-IE" sz="10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767" marR="67767" marT="0" marB="0"/>
                </a:tc>
                <a:extLst>
                  <a:ext uri="{0D108BD9-81ED-4DB2-BD59-A6C34878D82A}">
                    <a16:rowId xmlns:a16="http://schemas.microsoft.com/office/drawing/2014/main" val="398047153"/>
                  </a:ext>
                </a:extLst>
              </a:tr>
              <a:tr h="4020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Task No. </a:t>
                      </a:r>
                      <a:r>
                        <a:rPr lang="en-GB" sz="1100" dirty="0" smtClean="0">
                          <a:effectLst/>
                        </a:rPr>
                        <a:t>7</a:t>
                      </a:r>
                      <a:endParaRPr lang="en-I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767" marR="677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Identification and Analysis of Behavioural Machinery-related Farm Safety Interventions</a:t>
                      </a:r>
                      <a:endParaRPr lang="en-I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767" marR="67767" marT="0" marB="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1000" dirty="0" smtClean="0">
                          <a:effectLst/>
                        </a:rPr>
                        <a:t>NUI Galway</a:t>
                      </a:r>
                      <a:r>
                        <a:rPr lang="en-IE" sz="1000" baseline="0" dirty="0" smtClean="0">
                          <a:effectLst/>
                        </a:rPr>
                        <a:t> (DO’H, </a:t>
                      </a:r>
                      <a:r>
                        <a:rPr lang="en-IE" sz="1000" baseline="0" dirty="0" err="1" smtClean="0">
                          <a:effectLst/>
                        </a:rPr>
                        <a:t>JMcS</a:t>
                      </a:r>
                      <a:r>
                        <a:rPr lang="en-IE" sz="1000" baseline="0" dirty="0" smtClean="0">
                          <a:effectLst/>
                        </a:rPr>
                        <a:t>, and AS), Teagasc (DM, </a:t>
                      </a:r>
                      <a:r>
                        <a:rPr lang="en-IE" sz="1000" baseline="0" dirty="0" err="1" smtClean="0">
                          <a:effectLst/>
                        </a:rPr>
                        <a:t>JMcN</a:t>
                      </a:r>
                      <a:r>
                        <a:rPr lang="en-IE" sz="1000" baseline="0" dirty="0" smtClean="0">
                          <a:effectLst/>
                        </a:rPr>
                        <a:t>). </a:t>
                      </a:r>
                      <a:r>
                        <a:rPr lang="en-IE" sz="1000" dirty="0" smtClean="0">
                          <a:effectLst/>
                        </a:rPr>
                        <a:t>Ongoing</a:t>
                      </a:r>
                      <a:endParaRPr lang="en-IE" sz="10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767" marR="67767" marT="0" marB="0"/>
                </a:tc>
                <a:extLst>
                  <a:ext uri="{0D108BD9-81ED-4DB2-BD59-A6C34878D82A}">
                    <a16:rowId xmlns:a16="http://schemas.microsoft.com/office/drawing/2014/main" val="4120112138"/>
                  </a:ext>
                </a:extLst>
              </a:tr>
              <a:tr h="4020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Task No. </a:t>
                      </a:r>
                      <a:r>
                        <a:rPr lang="en-GB" sz="1100" dirty="0" smtClean="0">
                          <a:effectLst/>
                        </a:rPr>
                        <a:t>8</a:t>
                      </a:r>
                      <a:endParaRPr lang="en-I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767" marR="677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Adoption of safer work systems for handling livestock and managing facilities on farms,  and effecting change in farmer behaviour</a:t>
                      </a:r>
                      <a:endParaRPr lang="en-I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767" marR="67767" marT="0" marB="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1000" dirty="0" smtClean="0">
                          <a:effectLst/>
                        </a:rPr>
                        <a:t>Teagasc (BE, DM, MM), UCD (MB, NB and NW). Ongoing</a:t>
                      </a:r>
                      <a:endParaRPr lang="en-IE" sz="10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767" marR="67767" marT="0" marB="0"/>
                </a:tc>
                <a:extLst>
                  <a:ext uri="{0D108BD9-81ED-4DB2-BD59-A6C34878D82A}">
                    <a16:rowId xmlns:a16="http://schemas.microsoft.com/office/drawing/2014/main" val="937082458"/>
                  </a:ext>
                </a:extLst>
              </a:tr>
              <a:tr h="4020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Task No. </a:t>
                      </a:r>
                      <a:r>
                        <a:rPr lang="en-GB" sz="1100" dirty="0" smtClean="0">
                          <a:effectLst/>
                        </a:rPr>
                        <a:t>9</a:t>
                      </a:r>
                      <a:endParaRPr lang="en-I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767" marR="677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Participatory co-design of interventions to enhance farm safety</a:t>
                      </a:r>
                      <a:endParaRPr lang="en-I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767" marR="67767" marT="0" marB="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1000" dirty="0" smtClean="0">
                          <a:effectLst/>
                        </a:rPr>
                        <a:t>Teagasc (AMW,  MB, DM). Ongoing</a:t>
                      </a:r>
                      <a:endParaRPr lang="en-IE" sz="10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767" marR="67767" marT="0" marB="0"/>
                </a:tc>
                <a:extLst>
                  <a:ext uri="{0D108BD9-81ED-4DB2-BD59-A6C34878D82A}">
                    <a16:rowId xmlns:a16="http://schemas.microsoft.com/office/drawing/2014/main" val="3266775751"/>
                  </a:ext>
                </a:extLst>
              </a:tr>
              <a:tr h="4020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Task No. </a:t>
                      </a:r>
                      <a:r>
                        <a:rPr lang="en-GB" sz="1100" dirty="0" smtClean="0">
                          <a:effectLst/>
                        </a:rPr>
                        <a:t>10</a:t>
                      </a:r>
                      <a:endParaRPr lang="en-I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767" marR="677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Dissemination</a:t>
                      </a:r>
                      <a:endParaRPr lang="en-I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767" marR="67767" marT="0" marB="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1000" dirty="0" smtClean="0">
                          <a:effectLst/>
                        </a:rPr>
                        <a:t>All</a:t>
                      </a:r>
                      <a:endParaRPr lang="en-IE" sz="10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767" marR="67767" marT="0" marB="0"/>
                </a:tc>
                <a:extLst>
                  <a:ext uri="{0D108BD9-81ED-4DB2-BD59-A6C34878D82A}">
                    <a16:rowId xmlns:a16="http://schemas.microsoft.com/office/drawing/2014/main" val="1773926509"/>
                  </a:ext>
                </a:extLst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44" y="6311900"/>
            <a:ext cx="1503137" cy="479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175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403" y="96702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IE" dirty="0"/>
              <a:t>Do social influences, awareness, or experience </a:t>
            </a:r>
            <a:r>
              <a:rPr lang="en-IE" dirty="0" smtClean="0"/>
              <a:t>influence farm safety risk perception? </a:t>
            </a:r>
            <a:endParaRPr lang="en-I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4283" y="108698"/>
            <a:ext cx="1511215" cy="67568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7961" y="6176963"/>
            <a:ext cx="1503137" cy="52681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880" y="1422265"/>
            <a:ext cx="5457942" cy="2113845"/>
          </a:xfrm>
          <a:prstGeom prst="rect">
            <a:avLst/>
          </a:prstGeom>
        </p:spPr>
      </p:pic>
      <p:pic>
        <p:nvPicPr>
          <p:cNvPr id="24" name="Picture 23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6142" y="1661925"/>
            <a:ext cx="5554956" cy="3637491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Rectangle 24"/>
          <p:cNvSpPr/>
          <p:nvPr/>
        </p:nvSpPr>
        <p:spPr>
          <a:xfrm>
            <a:off x="323880" y="3763419"/>
            <a:ext cx="589301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dirty="0" smtClean="0">
                <a:solidFill>
                  <a:srgbClr val="000000"/>
                </a:solidFill>
                <a:ea typeface="Calibri" panose="020F0502020204030204" pitchFamily="34" charset="0"/>
              </a:rPr>
              <a:t>No </a:t>
            </a:r>
            <a:r>
              <a:rPr lang="en-IE" dirty="0">
                <a:solidFill>
                  <a:srgbClr val="000000"/>
                </a:solidFill>
                <a:ea typeface="Calibri" panose="020F0502020204030204" pitchFamily="34" charset="0"/>
              </a:rPr>
              <a:t>significant association between ‘farming experience’ and students’ level of risk </a:t>
            </a:r>
            <a:r>
              <a:rPr lang="en-IE" dirty="0" smtClean="0">
                <a:solidFill>
                  <a:srgbClr val="000000"/>
                </a:solidFill>
                <a:ea typeface="Calibri" panose="020F0502020204030204" pitchFamily="34" charset="0"/>
              </a:rPr>
              <a:t>perception.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E" dirty="0" smtClean="0">
              <a:solidFill>
                <a:srgbClr val="000000"/>
              </a:solidFill>
              <a:ea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dirty="0" smtClean="0">
                <a:solidFill>
                  <a:srgbClr val="000000"/>
                </a:solidFill>
                <a:ea typeface="Calibri" panose="020F0502020204030204" pitchFamily="34" charset="0"/>
              </a:rPr>
              <a:t>Family and friends negatively influence risk perception.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E" dirty="0">
              <a:solidFill>
                <a:srgbClr val="000000"/>
              </a:solidFill>
              <a:ea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dirty="0" smtClean="0">
                <a:solidFill>
                  <a:srgbClr val="000000"/>
                </a:solidFill>
                <a:ea typeface="Calibri" panose="020F0502020204030204" pitchFamily="34" charset="0"/>
              </a:rPr>
              <a:t>Having a near miss / close call increases risk perception.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E" dirty="0">
              <a:solidFill>
                <a:srgbClr val="000000"/>
              </a:solidFill>
              <a:ea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dirty="0" smtClean="0">
                <a:solidFill>
                  <a:srgbClr val="000000"/>
                </a:solidFill>
                <a:ea typeface="Calibri" panose="020F0502020204030204" pitchFamily="34" charset="0"/>
              </a:rPr>
              <a:t>Awareness </a:t>
            </a:r>
            <a:r>
              <a:rPr lang="en-IE" dirty="0">
                <a:solidFill>
                  <a:srgbClr val="000000"/>
                </a:solidFill>
                <a:ea typeface="Calibri" panose="020F0502020204030204" pitchFamily="34" charset="0"/>
              </a:rPr>
              <a:t>of fatal and non-fatal incidents positively, and significantly, impacts risk perception</a:t>
            </a:r>
            <a:r>
              <a:rPr lang="en-IE" dirty="0" smtClean="0">
                <a:solidFill>
                  <a:srgbClr val="000000"/>
                </a:solidFill>
                <a:ea typeface="Calibri" panose="020F0502020204030204" pitchFamily="34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012310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8177" y="798385"/>
            <a:ext cx="6850453" cy="574966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311045" y="1339118"/>
            <a:ext cx="2355660" cy="1569660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IE" sz="1600" dirty="0" smtClean="0"/>
              <a:t>FHS </a:t>
            </a:r>
            <a:r>
              <a:rPr lang="en-IE" sz="1600" dirty="0" smtClean="0"/>
              <a:t>is not </a:t>
            </a:r>
            <a:r>
              <a:rPr lang="en-IE" sz="1600" dirty="0" smtClean="0"/>
              <a:t>a key issue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IE" sz="1600" dirty="0" smtClean="0"/>
              <a:t>Not an organisational priority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IE" sz="1600" dirty="0" smtClean="0"/>
              <a:t>Not the clients’ priority</a:t>
            </a:r>
            <a:endParaRPr lang="en-IE" sz="1600" dirty="0"/>
          </a:p>
        </p:txBody>
      </p:sp>
      <p:sp>
        <p:nvSpPr>
          <p:cNvPr id="7" name="Rectangle 6"/>
          <p:cNvSpPr/>
          <p:nvPr/>
        </p:nvSpPr>
        <p:spPr>
          <a:xfrm>
            <a:off x="2112890" y="3833506"/>
            <a:ext cx="1872758" cy="92333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IE" b="1" dirty="0"/>
              <a:t>The lack of social support from leading farmers</a:t>
            </a:r>
          </a:p>
        </p:txBody>
      </p:sp>
      <p:sp>
        <p:nvSpPr>
          <p:cNvPr id="10" name="Rectangle 9"/>
          <p:cNvSpPr/>
          <p:nvPr/>
        </p:nvSpPr>
        <p:spPr>
          <a:xfrm>
            <a:off x="8311045" y="4607303"/>
            <a:ext cx="2355660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IE" sz="1600" dirty="0" smtClean="0"/>
              <a:t>Discussing FHS is </a:t>
            </a:r>
            <a:r>
              <a:rPr lang="en-IE" sz="1600" dirty="0" smtClean="0"/>
              <a:t>challenging </a:t>
            </a:r>
            <a:endParaRPr lang="en-IE" sz="1600" dirty="0" smtClean="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IE" sz="1600" dirty="0"/>
              <a:t>FHS is not in their ‘comfort zone’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IE" sz="1600" dirty="0" smtClean="0"/>
              <a:t>Reluctant to raise the issue</a:t>
            </a:r>
            <a:endParaRPr lang="en-IE" sz="1600" dirty="0" smtClean="0"/>
          </a:p>
        </p:txBody>
      </p:sp>
      <p:sp>
        <p:nvSpPr>
          <p:cNvPr id="11" name="Rectangle 10"/>
          <p:cNvSpPr/>
          <p:nvPr/>
        </p:nvSpPr>
        <p:spPr>
          <a:xfrm>
            <a:off x="2091548" y="2477271"/>
            <a:ext cx="1894100" cy="1200329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IE" b="1" dirty="0"/>
              <a:t>The lack of social support from </a:t>
            </a:r>
            <a:r>
              <a:rPr lang="en-IE" b="1" dirty="0" smtClean="0"/>
              <a:t>conventional </a:t>
            </a:r>
            <a:r>
              <a:rPr lang="en-IE" b="1" dirty="0"/>
              <a:t>farmers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091548" y="4910291"/>
            <a:ext cx="1894100" cy="1754326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IE" b="1" dirty="0"/>
              <a:t>The lack of social support from </a:t>
            </a:r>
            <a:r>
              <a:rPr lang="en-IE" b="1" dirty="0" smtClean="0"/>
              <a:t>their </a:t>
            </a:r>
            <a:r>
              <a:rPr lang="en-IE" b="1" dirty="0" smtClean="0"/>
              <a:t>colleagues (I.e. other job demands and priorities)</a:t>
            </a:r>
            <a:endParaRPr lang="en-IE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432" y="163598"/>
            <a:ext cx="10515600" cy="1325563"/>
          </a:xfrm>
        </p:spPr>
        <p:txBody>
          <a:bodyPr/>
          <a:lstStyle/>
          <a:p>
            <a:r>
              <a:rPr lang="en-IE" dirty="0" smtClean="0"/>
              <a:t>Why would advisors be reluctant to discuss safety?</a:t>
            </a:r>
            <a:endParaRPr lang="en-IE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14283" y="108698"/>
            <a:ext cx="1511215" cy="675681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2361" y="6284643"/>
            <a:ext cx="1503137" cy="526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743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Pulling it all together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5361432" cy="4684357"/>
          </a:xfrm>
        </p:spPr>
        <p:txBody>
          <a:bodyPr>
            <a:normAutofit fontScale="92500" lnSpcReduction="20000"/>
          </a:bodyPr>
          <a:lstStyle/>
          <a:p>
            <a:r>
              <a:rPr lang="en-IE" dirty="0" smtClean="0"/>
              <a:t>Results from surveys of farmers, advisors and students all highlight the critical role that farmers play in shaping the extent to which people are willing to engage with farm safety.</a:t>
            </a:r>
          </a:p>
          <a:p>
            <a:r>
              <a:rPr lang="en-IE" dirty="0" smtClean="0"/>
              <a:t>Key stakeholders are looking to each other to lead on the farm safety issue.</a:t>
            </a:r>
          </a:p>
          <a:p>
            <a:r>
              <a:rPr lang="en-IE" dirty="0" smtClean="0"/>
              <a:t>We need to develop ways that bring together and maximises the influence of these stakeholders on farm safety cultures in Ireland.</a:t>
            </a:r>
          </a:p>
          <a:p>
            <a:pPr lvl="1"/>
            <a:r>
              <a:rPr lang="en-IE" dirty="0" smtClean="0"/>
              <a:t>Farmers have to be at the centre of this. </a:t>
            </a:r>
            <a:endParaRPr lang="en-I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3814" y="1825625"/>
            <a:ext cx="4488038" cy="401842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14283" y="108698"/>
            <a:ext cx="1511215" cy="67568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7961" y="6176963"/>
            <a:ext cx="1503137" cy="526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844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err="1" smtClean="0"/>
              <a:t>BeSafe</a:t>
            </a:r>
            <a:r>
              <a:rPr lang="en-IE" dirty="0" smtClean="0"/>
              <a:t>: Next Steps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4949952" cy="4351338"/>
          </a:xfrm>
        </p:spPr>
        <p:txBody>
          <a:bodyPr>
            <a:normAutofit fontScale="92500" lnSpcReduction="10000"/>
          </a:bodyPr>
          <a:lstStyle/>
          <a:p>
            <a:r>
              <a:rPr lang="en-IE" dirty="0" smtClean="0"/>
              <a:t>Raise awareness and keep doing so</a:t>
            </a:r>
          </a:p>
          <a:p>
            <a:endParaRPr lang="en-IE" dirty="0" smtClean="0"/>
          </a:p>
          <a:p>
            <a:r>
              <a:rPr lang="en-IE" dirty="0" smtClean="0"/>
              <a:t>Developing, piloting and testing communication, engagement and education and training resources</a:t>
            </a:r>
          </a:p>
          <a:p>
            <a:pPr lvl="1"/>
            <a:r>
              <a:rPr lang="en-IE" dirty="0" smtClean="0"/>
              <a:t>Engage farmers in the process (co-design)</a:t>
            </a:r>
          </a:p>
          <a:p>
            <a:pPr lvl="1"/>
            <a:r>
              <a:rPr lang="en-IE" dirty="0" smtClean="0"/>
              <a:t>Normalise the safety conversation – </a:t>
            </a:r>
          </a:p>
          <a:p>
            <a:pPr lvl="2"/>
            <a:r>
              <a:rPr lang="en-IE" dirty="0" smtClean="0"/>
              <a:t>What can be learnt about the issue</a:t>
            </a:r>
          </a:p>
          <a:p>
            <a:pPr lvl="2"/>
            <a:r>
              <a:rPr lang="en-IE" dirty="0" smtClean="0"/>
              <a:t>Could it happen on my farm </a:t>
            </a:r>
          </a:p>
          <a:p>
            <a:pPr lvl="2"/>
            <a:r>
              <a:rPr lang="en-IE" dirty="0" smtClean="0"/>
              <a:t>What steps could I/we take to reduce the risk</a:t>
            </a:r>
            <a:endParaRPr lang="en-IE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028944" y="1825625"/>
            <a:ext cx="4949952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dirty="0" smtClean="0"/>
              <a:t>Tractor/Machinery Safety</a:t>
            </a:r>
          </a:p>
          <a:p>
            <a:endParaRPr lang="en-IE" dirty="0" smtClean="0"/>
          </a:p>
          <a:p>
            <a:r>
              <a:rPr lang="en-IE" dirty="0" smtClean="0"/>
              <a:t>Livestock Safety / Animal Handling</a:t>
            </a:r>
          </a:p>
          <a:p>
            <a:pPr lvl="1"/>
            <a:endParaRPr lang="en-IE" dirty="0" smtClean="0"/>
          </a:p>
          <a:p>
            <a:r>
              <a:rPr lang="en-IE" dirty="0" smtClean="0"/>
              <a:t>Develop tools to support farmers and advisors engage in farm safety topics</a:t>
            </a:r>
          </a:p>
          <a:p>
            <a:endParaRPr lang="en-IE" dirty="0"/>
          </a:p>
          <a:p>
            <a:r>
              <a:rPr lang="en-IE" dirty="0" smtClean="0"/>
              <a:t>Continue work with student population (including vets who are a positive social influence).</a:t>
            </a:r>
          </a:p>
          <a:p>
            <a:endParaRPr lang="en-IE" dirty="0"/>
          </a:p>
          <a:p>
            <a:r>
              <a:rPr lang="en-IE" dirty="0" err="1" smtClean="0"/>
              <a:t>BeSafe</a:t>
            </a:r>
            <a:r>
              <a:rPr lang="en-IE" dirty="0" smtClean="0"/>
              <a:t> International Conference (August 2023).</a:t>
            </a:r>
            <a:endParaRPr lang="en-IE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4283" y="108698"/>
            <a:ext cx="1511215" cy="67568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7961" y="6176963"/>
            <a:ext cx="1503137" cy="526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896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30254</TotalTime>
  <Words>657</Words>
  <Application>Microsoft Office PowerPoint</Application>
  <PresentationFormat>Widescreen</PresentationFormat>
  <Paragraphs>90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Office Theme</vt:lpstr>
      <vt:lpstr>PowerPoint Presentation</vt:lpstr>
      <vt:lpstr>Where does this work fit into ‘Teagasc Together’?</vt:lpstr>
      <vt:lpstr>BeSafe Project</vt:lpstr>
      <vt:lpstr>Do social influences, awareness, or experience influence farm safety risk perception? </vt:lpstr>
      <vt:lpstr>Why would advisors be reluctant to discuss safety?</vt:lpstr>
      <vt:lpstr>Pulling it all together</vt:lpstr>
      <vt:lpstr>BeSafe: Next Steps</vt:lpstr>
    </vt:vector>
  </TitlesOfParts>
  <Company>Teagasc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Meredith</dc:creator>
  <cp:lastModifiedBy>David Meredith</cp:lastModifiedBy>
  <cp:revision>137</cp:revision>
  <dcterms:created xsi:type="dcterms:W3CDTF">2021-03-24T11:36:03Z</dcterms:created>
  <dcterms:modified xsi:type="dcterms:W3CDTF">2022-11-23T08:07:44Z</dcterms:modified>
</cp:coreProperties>
</file>