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</p:sldMasterIdLst>
  <p:notesMasterIdLst>
    <p:notesMasterId r:id="rId10"/>
  </p:notesMasterIdLst>
  <p:handoutMasterIdLst>
    <p:handoutMasterId r:id="rId11"/>
  </p:handoutMasterIdLst>
  <p:sldIdLst>
    <p:sldId id="328" r:id="rId3"/>
    <p:sldId id="356" r:id="rId4"/>
    <p:sldId id="357" r:id="rId5"/>
    <p:sldId id="358" r:id="rId6"/>
    <p:sldId id="360" r:id="rId7"/>
    <p:sldId id="361" r:id="rId8"/>
    <p:sldId id="362" r:id="rId9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411F"/>
    <a:srgbClr val="DC6D36"/>
    <a:srgbClr val="9E743B"/>
    <a:srgbClr val="AFC124"/>
    <a:srgbClr val="007944"/>
    <a:srgbClr val="3598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8"/>
    <p:restoredTop sz="93606" autoAdjust="0"/>
  </p:normalViewPr>
  <p:slideViewPr>
    <p:cSldViewPr snapToGrid="0">
      <p:cViewPr>
        <p:scale>
          <a:sx n="60" d="100"/>
          <a:sy n="60" d="100"/>
        </p:scale>
        <p:origin x="-1494" y="-276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1828800" cy="18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fvx341\homeshares3$\David.Meredith\BeSafe\Farm%20Fatalities\Summary%20Data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fvx341\homeshares3$\David.Meredith\BeSafe\Farm%20Fatalities\Summary%20Data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nfvx341\homeshares3$\David.Meredith\BeSafe\Farm%20Fatalities\Summary%20Dat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'Annual Fatalities'!$A$7</c:f>
              <c:strCache>
                <c:ptCount val="1"/>
                <c:pt idx="0">
                  <c:v>3yr moving average</c:v>
                </c:pt>
              </c:strCache>
            </c:strRef>
          </c:tx>
          <c:spPr>
            <a:ln w="38100"/>
          </c:spPr>
          <c:marker>
            <c:symbol val="none"/>
          </c:marker>
          <c:cat>
            <c:strRef>
              <c:f>'Annual Fatalities'!$B$5:$N$5</c:f>
              <c:strCache>
                <c:ptCount val="13"/>
                <c:pt idx="0">
                  <c:v>2004 - 2006</c:v>
                </c:pt>
                <c:pt idx="1">
                  <c:v>2005 - 2007</c:v>
                </c:pt>
                <c:pt idx="2">
                  <c:v>2006 - 2008</c:v>
                </c:pt>
                <c:pt idx="3">
                  <c:v>2007 - 2009</c:v>
                </c:pt>
                <c:pt idx="4">
                  <c:v>2008 - 2010</c:v>
                </c:pt>
                <c:pt idx="5">
                  <c:v>2009 - 2011</c:v>
                </c:pt>
                <c:pt idx="6">
                  <c:v>2010 - 2012</c:v>
                </c:pt>
                <c:pt idx="7">
                  <c:v>2011 - 2013</c:v>
                </c:pt>
                <c:pt idx="8">
                  <c:v>2012 - 2014</c:v>
                </c:pt>
                <c:pt idx="9">
                  <c:v>2013 - 2015</c:v>
                </c:pt>
                <c:pt idx="10">
                  <c:v>2014 - 2016</c:v>
                </c:pt>
                <c:pt idx="11">
                  <c:v>2015 - 2017</c:v>
                </c:pt>
                <c:pt idx="12">
                  <c:v>2016 - 2018</c:v>
                </c:pt>
              </c:strCache>
            </c:strRef>
          </c:cat>
          <c:val>
            <c:numRef>
              <c:f>'Annual Fatalities'!$B$7:$N$7</c:f>
              <c:numCache>
                <c:formatCode>0.0</c:formatCode>
                <c:ptCount val="13"/>
                <c:pt idx="0">
                  <c:v>15</c:v>
                </c:pt>
                <c:pt idx="1">
                  <c:v>15</c:v>
                </c:pt>
                <c:pt idx="2">
                  <c:v>16</c:v>
                </c:pt>
                <c:pt idx="3">
                  <c:v>13.666666666666666</c:v>
                </c:pt>
                <c:pt idx="4">
                  <c:v>16.666666666666668</c:v>
                </c:pt>
                <c:pt idx="5">
                  <c:v>17.333333333333332</c:v>
                </c:pt>
                <c:pt idx="6">
                  <c:v>20.666666666666668</c:v>
                </c:pt>
                <c:pt idx="7">
                  <c:v>19.333333333333332</c:v>
                </c:pt>
                <c:pt idx="8">
                  <c:v>22.333333333333332</c:v>
                </c:pt>
                <c:pt idx="9">
                  <c:v>21.666666666666668</c:v>
                </c:pt>
                <c:pt idx="10">
                  <c:v>23.333333333333332</c:v>
                </c:pt>
                <c:pt idx="11">
                  <c:v>21.333333333333332</c:v>
                </c:pt>
                <c:pt idx="12">
                  <c:v>20.333333333333332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0191616"/>
        <c:axId val="160193920"/>
      </c:lineChart>
      <c:catAx>
        <c:axId val="160191616"/>
        <c:scaling>
          <c:orientation val="minMax"/>
        </c:scaling>
        <c:delete val="0"/>
        <c:axPos val="b"/>
        <c:majorTickMark val="out"/>
        <c:minorTickMark val="none"/>
        <c:tickLblPos val="nextTo"/>
        <c:crossAx val="160193920"/>
        <c:crosses val="autoZero"/>
        <c:auto val="1"/>
        <c:lblAlgn val="ctr"/>
        <c:lblOffset val="100"/>
        <c:noMultiLvlLbl val="0"/>
      </c:catAx>
      <c:valAx>
        <c:axId val="160193920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601916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'Year-Age'!$B$22</c:f>
              <c:strCache>
                <c:ptCount val="1"/>
                <c:pt idx="0">
                  <c:v>0 - 14</c:v>
                </c:pt>
              </c:strCache>
            </c:strRef>
          </c:tx>
          <c:invertIfNegative val="0"/>
          <c:cat>
            <c:strRef>
              <c:f>'Year-Age'!$C$21:$O$21</c:f>
              <c:strCache>
                <c:ptCount val="13"/>
                <c:pt idx="0">
                  <c:v>2004 - 2006</c:v>
                </c:pt>
                <c:pt idx="1">
                  <c:v>2005 - 2007</c:v>
                </c:pt>
                <c:pt idx="2">
                  <c:v>2006 - 2008</c:v>
                </c:pt>
                <c:pt idx="3">
                  <c:v>2007 - 2009</c:v>
                </c:pt>
                <c:pt idx="4">
                  <c:v>2008 - 2010</c:v>
                </c:pt>
                <c:pt idx="5">
                  <c:v>2009 - 2011</c:v>
                </c:pt>
                <c:pt idx="6">
                  <c:v>2010 - 2012</c:v>
                </c:pt>
                <c:pt idx="7">
                  <c:v>2011 - 2013</c:v>
                </c:pt>
                <c:pt idx="8">
                  <c:v>2012 - 2014</c:v>
                </c:pt>
                <c:pt idx="9">
                  <c:v>2013 - 2015</c:v>
                </c:pt>
                <c:pt idx="10">
                  <c:v>2014 - 2016</c:v>
                </c:pt>
                <c:pt idx="11">
                  <c:v>2015 - 2017</c:v>
                </c:pt>
                <c:pt idx="12">
                  <c:v>2016 - 2018</c:v>
                </c:pt>
              </c:strCache>
            </c:strRef>
          </c:cat>
          <c:val>
            <c:numRef>
              <c:f>'Year-Age'!$C$22:$O$22</c:f>
              <c:numCache>
                <c:formatCode>0.0</c:formatCode>
                <c:ptCount val="13"/>
                <c:pt idx="0">
                  <c:v>1.6666666666666667</c:v>
                </c:pt>
                <c:pt idx="1">
                  <c:v>1.6666666666666667</c:v>
                </c:pt>
                <c:pt idx="2">
                  <c:v>2</c:v>
                </c:pt>
                <c:pt idx="3">
                  <c:v>1.6666666666666667</c:v>
                </c:pt>
                <c:pt idx="4">
                  <c:v>2.3333333333333335</c:v>
                </c:pt>
                <c:pt idx="5">
                  <c:v>1.3333333333333333</c:v>
                </c:pt>
                <c:pt idx="6">
                  <c:v>1.3333333333333333</c:v>
                </c:pt>
                <c:pt idx="7">
                  <c:v>1.6666666666666667</c:v>
                </c:pt>
                <c:pt idx="8">
                  <c:v>3</c:v>
                </c:pt>
                <c:pt idx="9">
                  <c:v>3.3333333333333335</c:v>
                </c:pt>
                <c:pt idx="10">
                  <c:v>2.3333333333333335</c:v>
                </c:pt>
                <c:pt idx="11">
                  <c:v>1.3333333333333333</c:v>
                </c:pt>
                <c:pt idx="12">
                  <c:v>0.66666666666666663</c:v>
                </c:pt>
              </c:numCache>
            </c:numRef>
          </c:val>
        </c:ser>
        <c:ser>
          <c:idx val="1"/>
          <c:order val="1"/>
          <c:tx>
            <c:strRef>
              <c:f>'Year-Age'!$B$23</c:f>
              <c:strCache>
                <c:ptCount val="1"/>
                <c:pt idx="0">
                  <c:v>15 - 24</c:v>
                </c:pt>
              </c:strCache>
            </c:strRef>
          </c:tx>
          <c:invertIfNegative val="0"/>
          <c:cat>
            <c:strRef>
              <c:f>'Year-Age'!$C$21:$O$21</c:f>
              <c:strCache>
                <c:ptCount val="13"/>
                <c:pt idx="0">
                  <c:v>2004 - 2006</c:v>
                </c:pt>
                <c:pt idx="1">
                  <c:v>2005 - 2007</c:v>
                </c:pt>
                <c:pt idx="2">
                  <c:v>2006 - 2008</c:v>
                </c:pt>
                <c:pt idx="3">
                  <c:v>2007 - 2009</c:v>
                </c:pt>
                <c:pt idx="4">
                  <c:v>2008 - 2010</c:v>
                </c:pt>
                <c:pt idx="5">
                  <c:v>2009 - 2011</c:v>
                </c:pt>
                <c:pt idx="6">
                  <c:v>2010 - 2012</c:v>
                </c:pt>
                <c:pt idx="7">
                  <c:v>2011 - 2013</c:v>
                </c:pt>
                <c:pt idx="8">
                  <c:v>2012 - 2014</c:v>
                </c:pt>
                <c:pt idx="9">
                  <c:v>2013 - 2015</c:v>
                </c:pt>
                <c:pt idx="10">
                  <c:v>2014 - 2016</c:v>
                </c:pt>
                <c:pt idx="11">
                  <c:v>2015 - 2017</c:v>
                </c:pt>
                <c:pt idx="12">
                  <c:v>2016 - 2018</c:v>
                </c:pt>
              </c:strCache>
            </c:strRef>
          </c:cat>
          <c:val>
            <c:numRef>
              <c:f>'Year-Age'!$C$23:$O$23</c:f>
              <c:numCache>
                <c:formatCode>0.0</c:formatCode>
                <c:ptCount val="13"/>
                <c:pt idx="0">
                  <c:v>0.66666666666666663</c:v>
                </c:pt>
                <c:pt idx="1">
                  <c:v>0</c:v>
                </c:pt>
                <c:pt idx="2">
                  <c:v>0.33333333333333331</c:v>
                </c:pt>
                <c:pt idx="3">
                  <c:v>0.66666666666666663</c:v>
                </c:pt>
                <c:pt idx="4">
                  <c:v>1.3333333333333333</c:v>
                </c:pt>
                <c:pt idx="5">
                  <c:v>1.3333333333333333</c:v>
                </c:pt>
                <c:pt idx="6">
                  <c:v>1.3333333333333333</c:v>
                </c:pt>
                <c:pt idx="7">
                  <c:v>0.66666666666666663</c:v>
                </c:pt>
                <c:pt idx="8">
                  <c:v>0.33333333333333331</c:v>
                </c:pt>
                <c:pt idx="9">
                  <c:v>0.66666666666666663</c:v>
                </c:pt>
                <c:pt idx="10">
                  <c:v>1</c:v>
                </c:pt>
                <c:pt idx="11">
                  <c:v>1</c:v>
                </c:pt>
                <c:pt idx="12">
                  <c:v>0.66666666666666663</c:v>
                </c:pt>
              </c:numCache>
            </c:numRef>
          </c:val>
        </c:ser>
        <c:ser>
          <c:idx val="2"/>
          <c:order val="2"/>
          <c:tx>
            <c:strRef>
              <c:f>'Year-Age'!$B$24</c:f>
              <c:strCache>
                <c:ptCount val="1"/>
                <c:pt idx="0">
                  <c:v>25 - 39</c:v>
                </c:pt>
              </c:strCache>
            </c:strRef>
          </c:tx>
          <c:invertIfNegative val="0"/>
          <c:cat>
            <c:strRef>
              <c:f>'Year-Age'!$C$21:$O$21</c:f>
              <c:strCache>
                <c:ptCount val="13"/>
                <c:pt idx="0">
                  <c:v>2004 - 2006</c:v>
                </c:pt>
                <c:pt idx="1">
                  <c:v>2005 - 2007</c:v>
                </c:pt>
                <c:pt idx="2">
                  <c:v>2006 - 2008</c:v>
                </c:pt>
                <c:pt idx="3">
                  <c:v>2007 - 2009</c:v>
                </c:pt>
                <c:pt idx="4">
                  <c:v>2008 - 2010</c:v>
                </c:pt>
                <c:pt idx="5">
                  <c:v>2009 - 2011</c:v>
                </c:pt>
                <c:pt idx="6">
                  <c:v>2010 - 2012</c:v>
                </c:pt>
                <c:pt idx="7">
                  <c:v>2011 - 2013</c:v>
                </c:pt>
                <c:pt idx="8">
                  <c:v>2012 - 2014</c:v>
                </c:pt>
                <c:pt idx="9">
                  <c:v>2013 - 2015</c:v>
                </c:pt>
                <c:pt idx="10">
                  <c:v>2014 - 2016</c:v>
                </c:pt>
                <c:pt idx="11">
                  <c:v>2015 - 2017</c:v>
                </c:pt>
                <c:pt idx="12">
                  <c:v>2016 - 2018</c:v>
                </c:pt>
              </c:strCache>
            </c:strRef>
          </c:cat>
          <c:val>
            <c:numRef>
              <c:f>'Year-Age'!$C$24:$O$24</c:f>
              <c:numCache>
                <c:formatCode>0.0</c:formatCode>
                <c:ptCount val="13"/>
                <c:pt idx="0">
                  <c:v>0.66666666666666663</c:v>
                </c:pt>
                <c:pt idx="1">
                  <c:v>0.66666666666666663</c:v>
                </c:pt>
                <c:pt idx="2">
                  <c:v>0.66666666666666663</c:v>
                </c:pt>
                <c:pt idx="3">
                  <c:v>1</c:v>
                </c:pt>
                <c:pt idx="4">
                  <c:v>1.6666666666666667</c:v>
                </c:pt>
                <c:pt idx="5">
                  <c:v>2.3333333333333335</c:v>
                </c:pt>
                <c:pt idx="6">
                  <c:v>1.6666666666666667</c:v>
                </c:pt>
                <c:pt idx="7">
                  <c:v>1</c:v>
                </c:pt>
                <c:pt idx="8">
                  <c:v>2.3333333333333335</c:v>
                </c:pt>
                <c:pt idx="9">
                  <c:v>2.3333333333333335</c:v>
                </c:pt>
                <c:pt idx="10">
                  <c:v>2.6666666666666665</c:v>
                </c:pt>
                <c:pt idx="11">
                  <c:v>2</c:v>
                </c:pt>
                <c:pt idx="12">
                  <c:v>1.6666666666666667</c:v>
                </c:pt>
              </c:numCache>
            </c:numRef>
          </c:val>
        </c:ser>
        <c:ser>
          <c:idx val="3"/>
          <c:order val="3"/>
          <c:tx>
            <c:strRef>
              <c:f>'Year-Age'!$B$25</c:f>
              <c:strCache>
                <c:ptCount val="1"/>
                <c:pt idx="0">
                  <c:v>40 - 54</c:v>
                </c:pt>
              </c:strCache>
            </c:strRef>
          </c:tx>
          <c:invertIfNegative val="0"/>
          <c:cat>
            <c:strRef>
              <c:f>'Year-Age'!$C$21:$O$21</c:f>
              <c:strCache>
                <c:ptCount val="13"/>
                <c:pt idx="0">
                  <c:v>2004 - 2006</c:v>
                </c:pt>
                <c:pt idx="1">
                  <c:v>2005 - 2007</c:v>
                </c:pt>
                <c:pt idx="2">
                  <c:v>2006 - 2008</c:v>
                </c:pt>
                <c:pt idx="3">
                  <c:v>2007 - 2009</c:v>
                </c:pt>
                <c:pt idx="4">
                  <c:v>2008 - 2010</c:v>
                </c:pt>
                <c:pt idx="5">
                  <c:v>2009 - 2011</c:v>
                </c:pt>
                <c:pt idx="6">
                  <c:v>2010 - 2012</c:v>
                </c:pt>
                <c:pt idx="7">
                  <c:v>2011 - 2013</c:v>
                </c:pt>
                <c:pt idx="8">
                  <c:v>2012 - 2014</c:v>
                </c:pt>
                <c:pt idx="9">
                  <c:v>2013 - 2015</c:v>
                </c:pt>
                <c:pt idx="10">
                  <c:v>2014 - 2016</c:v>
                </c:pt>
                <c:pt idx="11">
                  <c:v>2015 - 2017</c:v>
                </c:pt>
                <c:pt idx="12">
                  <c:v>2016 - 2018</c:v>
                </c:pt>
              </c:strCache>
            </c:strRef>
          </c:cat>
          <c:val>
            <c:numRef>
              <c:f>'Year-Age'!$C$25:$O$25</c:f>
              <c:numCache>
                <c:formatCode>0.0</c:formatCode>
                <c:ptCount val="13"/>
                <c:pt idx="0">
                  <c:v>1.6666666666666667</c:v>
                </c:pt>
                <c:pt idx="1">
                  <c:v>2</c:v>
                </c:pt>
                <c:pt idx="2">
                  <c:v>2.6666666666666665</c:v>
                </c:pt>
                <c:pt idx="3">
                  <c:v>3</c:v>
                </c:pt>
                <c:pt idx="4">
                  <c:v>2.6666666666666665</c:v>
                </c:pt>
                <c:pt idx="5">
                  <c:v>2.3333333333333335</c:v>
                </c:pt>
                <c:pt idx="6">
                  <c:v>3.6666666666666665</c:v>
                </c:pt>
                <c:pt idx="7">
                  <c:v>5</c:v>
                </c:pt>
                <c:pt idx="8">
                  <c:v>5</c:v>
                </c:pt>
                <c:pt idx="9">
                  <c:v>3.6666666666666665</c:v>
                </c:pt>
                <c:pt idx="10">
                  <c:v>3</c:v>
                </c:pt>
                <c:pt idx="11">
                  <c:v>2.3333333333333335</c:v>
                </c:pt>
                <c:pt idx="12">
                  <c:v>2</c:v>
                </c:pt>
              </c:numCache>
            </c:numRef>
          </c:val>
        </c:ser>
        <c:ser>
          <c:idx val="4"/>
          <c:order val="4"/>
          <c:tx>
            <c:strRef>
              <c:f>'Year-Age'!$B$26</c:f>
              <c:strCache>
                <c:ptCount val="1"/>
                <c:pt idx="0">
                  <c:v>55 - 69</c:v>
                </c:pt>
              </c:strCache>
            </c:strRef>
          </c:tx>
          <c:invertIfNegative val="0"/>
          <c:cat>
            <c:strRef>
              <c:f>'Year-Age'!$C$21:$O$21</c:f>
              <c:strCache>
                <c:ptCount val="13"/>
                <c:pt idx="0">
                  <c:v>2004 - 2006</c:v>
                </c:pt>
                <c:pt idx="1">
                  <c:v>2005 - 2007</c:v>
                </c:pt>
                <c:pt idx="2">
                  <c:v>2006 - 2008</c:v>
                </c:pt>
                <c:pt idx="3">
                  <c:v>2007 - 2009</c:v>
                </c:pt>
                <c:pt idx="4">
                  <c:v>2008 - 2010</c:v>
                </c:pt>
                <c:pt idx="5">
                  <c:v>2009 - 2011</c:v>
                </c:pt>
                <c:pt idx="6">
                  <c:v>2010 - 2012</c:v>
                </c:pt>
                <c:pt idx="7">
                  <c:v>2011 - 2013</c:v>
                </c:pt>
                <c:pt idx="8">
                  <c:v>2012 - 2014</c:v>
                </c:pt>
                <c:pt idx="9">
                  <c:v>2013 - 2015</c:v>
                </c:pt>
                <c:pt idx="10">
                  <c:v>2014 - 2016</c:v>
                </c:pt>
                <c:pt idx="11">
                  <c:v>2015 - 2017</c:v>
                </c:pt>
                <c:pt idx="12">
                  <c:v>2016 - 2018</c:v>
                </c:pt>
              </c:strCache>
            </c:strRef>
          </c:cat>
          <c:val>
            <c:numRef>
              <c:f>'Year-Age'!$C$26:$O$26</c:f>
              <c:numCache>
                <c:formatCode>0.0</c:formatCode>
                <c:ptCount val="13"/>
                <c:pt idx="0">
                  <c:v>4.666666666666667</c:v>
                </c:pt>
                <c:pt idx="1">
                  <c:v>5</c:v>
                </c:pt>
                <c:pt idx="2">
                  <c:v>5</c:v>
                </c:pt>
                <c:pt idx="3">
                  <c:v>4.666666666666667</c:v>
                </c:pt>
                <c:pt idx="4">
                  <c:v>6</c:v>
                </c:pt>
                <c:pt idx="5">
                  <c:v>7.333333333333333</c:v>
                </c:pt>
                <c:pt idx="6">
                  <c:v>8</c:v>
                </c:pt>
                <c:pt idx="7">
                  <c:v>6.333333333333333</c:v>
                </c:pt>
                <c:pt idx="8">
                  <c:v>5</c:v>
                </c:pt>
                <c:pt idx="9">
                  <c:v>6</c:v>
                </c:pt>
                <c:pt idx="10">
                  <c:v>8</c:v>
                </c:pt>
                <c:pt idx="11">
                  <c:v>7.333333333333333</c:v>
                </c:pt>
                <c:pt idx="12">
                  <c:v>6</c:v>
                </c:pt>
              </c:numCache>
            </c:numRef>
          </c:val>
        </c:ser>
        <c:ser>
          <c:idx val="5"/>
          <c:order val="5"/>
          <c:tx>
            <c:strRef>
              <c:f>'Year-Age'!$B$27</c:f>
              <c:strCache>
                <c:ptCount val="1"/>
                <c:pt idx="0">
                  <c:v>70+</c:v>
                </c:pt>
              </c:strCache>
            </c:strRef>
          </c:tx>
          <c:invertIfNegative val="0"/>
          <c:cat>
            <c:strRef>
              <c:f>'Year-Age'!$C$21:$O$21</c:f>
              <c:strCache>
                <c:ptCount val="13"/>
                <c:pt idx="0">
                  <c:v>2004 - 2006</c:v>
                </c:pt>
                <c:pt idx="1">
                  <c:v>2005 - 2007</c:v>
                </c:pt>
                <c:pt idx="2">
                  <c:v>2006 - 2008</c:v>
                </c:pt>
                <c:pt idx="3">
                  <c:v>2007 - 2009</c:v>
                </c:pt>
                <c:pt idx="4">
                  <c:v>2008 - 2010</c:v>
                </c:pt>
                <c:pt idx="5">
                  <c:v>2009 - 2011</c:v>
                </c:pt>
                <c:pt idx="6">
                  <c:v>2010 - 2012</c:v>
                </c:pt>
                <c:pt idx="7">
                  <c:v>2011 - 2013</c:v>
                </c:pt>
                <c:pt idx="8">
                  <c:v>2012 - 2014</c:v>
                </c:pt>
                <c:pt idx="9">
                  <c:v>2013 - 2015</c:v>
                </c:pt>
                <c:pt idx="10">
                  <c:v>2014 - 2016</c:v>
                </c:pt>
                <c:pt idx="11">
                  <c:v>2015 - 2017</c:v>
                </c:pt>
                <c:pt idx="12">
                  <c:v>2016 - 2018</c:v>
                </c:pt>
              </c:strCache>
            </c:strRef>
          </c:cat>
          <c:val>
            <c:numRef>
              <c:f>'Year-Age'!$C$27:$O$27</c:f>
              <c:numCache>
                <c:formatCode>0.0</c:formatCode>
                <c:ptCount val="13"/>
                <c:pt idx="0">
                  <c:v>5.666666666666667</c:v>
                </c:pt>
                <c:pt idx="1">
                  <c:v>5.666666666666667</c:v>
                </c:pt>
                <c:pt idx="2">
                  <c:v>5.333333333333333</c:v>
                </c:pt>
                <c:pt idx="3">
                  <c:v>2.6666666666666665</c:v>
                </c:pt>
                <c:pt idx="4">
                  <c:v>2.6666666666666665</c:v>
                </c:pt>
                <c:pt idx="5">
                  <c:v>2.6666666666666665</c:v>
                </c:pt>
                <c:pt idx="6">
                  <c:v>4.666666666666667</c:v>
                </c:pt>
                <c:pt idx="7">
                  <c:v>4.666666666666667</c:v>
                </c:pt>
                <c:pt idx="8">
                  <c:v>6.666666666666667</c:v>
                </c:pt>
                <c:pt idx="9">
                  <c:v>5.666666666666667</c:v>
                </c:pt>
                <c:pt idx="10">
                  <c:v>6.333333333333333</c:v>
                </c:pt>
                <c:pt idx="11">
                  <c:v>7.333333333333333</c:v>
                </c:pt>
                <c:pt idx="12">
                  <c:v>9.3333333333333339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0505856"/>
        <c:axId val="160507392"/>
      </c:barChart>
      <c:catAx>
        <c:axId val="160505856"/>
        <c:scaling>
          <c:orientation val="minMax"/>
        </c:scaling>
        <c:delete val="0"/>
        <c:axPos val="b"/>
        <c:majorTickMark val="out"/>
        <c:minorTickMark val="none"/>
        <c:tickLblPos val="nextTo"/>
        <c:crossAx val="160507392"/>
        <c:crosses val="autoZero"/>
        <c:auto val="1"/>
        <c:lblAlgn val="ctr"/>
        <c:lblOffset val="100"/>
        <c:noMultiLvlLbl val="0"/>
      </c:catAx>
      <c:valAx>
        <c:axId val="16050739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6050585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'Age - Cause'!$C$21</c:f>
              <c:strCache>
                <c:ptCount val="1"/>
                <c:pt idx="0">
                  <c:v>Livestock</c:v>
                </c:pt>
              </c:strCache>
            </c:strRef>
          </c:tx>
          <c:invertIfNegative val="0"/>
          <c:cat>
            <c:strRef>
              <c:f>'Age - Cause'!$B$22:$B$27</c:f>
              <c:strCache>
                <c:ptCount val="6"/>
                <c:pt idx="0">
                  <c:v>0 - 14</c:v>
                </c:pt>
                <c:pt idx="1">
                  <c:v>15 - 24</c:v>
                </c:pt>
                <c:pt idx="2">
                  <c:v>25 - 39</c:v>
                </c:pt>
                <c:pt idx="3">
                  <c:v>40 - 54</c:v>
                </c:pt>
                <c:pt idx="4">
                  <c:v>55 - 69</c:v>
                </c:pt>
                <c:pt idx="5">
                  <c:v>70+</c:v>
                </c:pt>
              </c:strCache>
            </c:strRef>
          </c:cat>
          <c:val>
            <c:numRef>
              <c:f>'Age - Cause'!$C$22:$C$27</c:f>
              <c:numCache>
                <c:formatCode>0.0</c:formatCode>
                <c:ptCount val="6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5</c:v>
                </c:pt>
                <c:pt idx="4">
                  <c:v>20</c:v>
                </c:pt>
                <c:pt idx="5">
                  <c:v>20</c:v>
                </c:pt>
              </c:numCache>
            </c:numRef>
          </c:val>
        </c:ser>
        <c:ser>
          <c:idx val="1"/>
          <c:order val="1"/>
          <c:tx>
            <c:strRef>
              <c:f>'Age - Cause'!$D$21</c:f>
              <c:strCache>
                <c:ptCount val="1"/>
                <c:pt idx="0">
                  <c:v>Falling Objects / Collapse</c:v>
                </c:pt>
              </c:strCache>
            </c:strRef>
          </c:tx>
          <c:invertIfNegative val="0"/>
          <c:cat>
            <c:strRef>
              <c:f>'Age - Cause'!$B$22:$B$27</c:f>
              <c:strCache>
                <c:ptCount val="6"/>
                <c:pt idx="0">
                  <c:v>0 - 14</c:v>
                </c:pt>
                <c:pt idx="1">
                  <c:v>15 - 24</c:v>
                </c:pt>
                <c:pt idx="2">
                  <c:v>25 - 39</c:v>
                </c:pt>
                <c:pt idx="3">
                  <c:v>40 - 54</c:v>
                </c:pt>
                <c:pt idx="4">
                  <c:v>55 - 69</c:v>
                </c:pt>
                <c:pt idx="5">
                  <c:v>70+</c:v>
                </c:pt>
              </c:strCache>
            </c:strRef>
          </c:cat>
          <c:val>
            <c:numRef>
              <c:f>'Age - Cause'!$D$22:$D$27</c:f>
              <c:numCache>
                <c:formatCode>0.0</c:formatCode>
                <c:ptCount val="6"/>
                <c:pt idx="0">
                  <c:v>3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10</c:v>
                </c:pt>
                <c:pt idx="5">
                  <c:v>9</c:v>
                </c:pt>
              </c:numCache>
            </c:numRef>
          </c:val>
        </c:ser>
        <c:ser>
          <c:idx val="2"/>
          <c:order val="2"/>
          <c:tx>
            <c:strRef>
              <c:f>'Age - Cause'!$E$21</c:f>
              <c:strCache>
                <c:ptCount val="1"/>
                <c:pt idx="0">
                  <c:v>Drowning / Asphyxiation</c:v>
                </c:pt>
              </c:strCache>
            </c:strRef>
          </c:tx>
          <c:invertIfNegative val="0"/>
          <c:cat>
            <c:strRef>
              <c:f>'Age - Cause'!$B$22:$B$27</c:f>
              <c:strCache>
                <c:ptCount val="6"/>
                <c:pt idx="0">
                  <c:v>0 - 14</c:v>
                </c:pt>
                <c:pt idx="1">
                  <c:v>15 - 24</c:v>
                </c:pt>
                <c:pt idx="2">
                  <c:v>25 - 39</c:v>
                </c:pt>
                <c:pt idx="3">
                  <c:v>40 - 54</c:v>
                </c:pt>
                <c:pt idx="4">
                  <c:v>55 - 69</c:v>
                </c:pt>
                <c:pt idx="5">
                  <c:v>70+</c:v>
                </c:pt>
              </c:strCache>
            </c:strRef>
          </c:cat>
          <c:val>
            <c:numRef>
              <c:f>'Age - Cause'!$E$22:$E$27</c:f>
              <c:numCache>
                <c:formatCode>0.0</c:formatCode>
                <c:ptCount val="6"/>
                <c:pt idx="0">
                  <c:v>4</c:v>
                </c:pt>
                <c:pt idx="1">
                  <c:v>1</c:v>
                </c:pt>
                <c:pt idx="2">
                  <c:v>4</c:v>
                </c:pt>
                <c:pt idx="3">
                  <c:v>6</c:v>
                </c:pt>
                <c:pt idx="4">
                  <c:v>6</c:v>
                </c:pt>
                <c:pt idx="5">
                  <c:v>6</c:v>
                </c:pt>
              </c:numCache>
            </c:numRef>
          </c:val>
        </c:ser>
        <c:ser>
          <c:idx val="3"/>
          <c:order val="3"/>
          <c:tx>
            <c:strRef>
              <c:f>'Age - Cause'!$F$21</c:f>
              <c:strCache>
                <c:ptCount val="1"/>
                <c:pt idx="0">
                  <c:v>Electrocution</c:v>
                </c:pt>
              </c:strCache>
            </c:strRef>
          </c:tx>
          <c:invertIfNegative val="0"/>
          <c:cat>
            <c:strRef>
              <c:f>'Age - Cause'!$B$22:$B$27</c:f>
              <c:strCache>
                <c:ptCount val="6"/>
                <c:pt idx="0">
                  <c:v>0 - 14</c:v>
                </c:pt>
                <c:pt idx="1">
                  <c:v>15 - 24</c:v>
                </c:pt>
                <c:pt idx="2">
                  <c:v>25 - 39</c:v>
                </c:pt>
                <c:pt idx="3">
                  <c:v>40 - 54</c:v>
                </c:pt>
                <c:pt idx="4">
                  <c:v>55 - 69</c:v>
                </c:pt>
                <c:pt idx="5">
                  <c:v>70+</c:v>
                </c:pt>
              </c:strCache>
            </c:strRef>
          </c:cat>
          <c:val>
            <c:numRef>
              <c:f>'Age - Cause'!$F$22:$F$27</c:f>
              <c:numCache>
                <c:formatCode>0.0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</c:ser>
        <c:ser>
          <c:idx val="4"/>
          <c:order val="4"/>
          <c:tx>
            <c:strRef>
              <c:f>'Age - Cause'!$G$21</c:f>
              <c:strCache>
                <c:ptCount val="1"/>
                <c:pt idx="0">
                  <c:v>Falls from Heights</c:v>
                </c:pt>
              </c:strCache>
            </c:strRef>
          </c:tx>
          <c:invertIfNegative val="0"/>
          <c:cat>
            <c:strRef>
              <c:f>'Age - Cause'!$B$22:$B$27</c:f>
              <c:strCache>
                <c:ptCount val="6"/>
                <c:pt idx="0">
                  <c:v>0 - 14</c:v>
                </c:pt>
                <c:pt idx="1">
                  <c:v>15 - 24</c:v>
                </c:pt>
                <c:pt idx="2">
                  <c:v>25 - 39</c:v>
                </c:pt>
                <c:pt idx="3">
                  <c:v>40 - 54</c:v>
                </c:pt>
                <c:pt idx="4">
                  <c:v>55 - 69</c:v>
                </c:pt>
                <c:pt idx="5">
                  <c:v>70+</c:v>
                </c:pt>
              </c:strCache>
            </c:strRef>
          </c:cat>
          <c:val>
            <c:numRef>
              <c:f>'Age - Cause'!$G$22:$G$27</c:f>
              <c:numCache>
                <c:formatCode>0.0</c:formatCode>
                <c:ptCount val="6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5</c:v>
                </c:pt>
                <c:pt idx="4">
                  <c:v>9</c:v>
                </c:pt>
                <c:pt idx="5">
                  <c:v>10</c:v>
                </c:pt>
              </c:numCache>
            </c:numRef>
          </c:val>
        </c:ser>
        <c:ser>
          <c:idx val="5"/>
          <c:order val="5"/>
          <c:tx>
            <c:strRef>
              <c:f>'Age - Cause'!$H$21</c:f>
              <c:strCache>
                <c:ptCount val="1"/>
                <c:pt idx="0">
                  <c:v>Machinery</c:v>
                </c:pt>
              </c:strCache>
            </c:strRef>
          </c:tx>
          <c:invertIfNegative val="0"/>
          <c:cat>
            <c:strRef>
              <c:f>'Age - Cause'!$B$22:$B$27</c:f>
              <c:strCache>
                <c:ptCount val="6"/>
                <c:pt idx="0">
                  <c:v>0 - 14</c:v>
                </c:pt>
                <c:pt idx="1">
                  <c:v>15 - 24</c:v>
                </c:pt>
                <c:pt idx="2">
                  <c:v>25 - 39</c:v>
                </c:pt>
                <c:pt idx="3">
                  <c:v>40 - 54</c:v>
                </c:pt>
                <c:pt idx="4">
                  <c:v>55 - 69</c:v>
                </c:pt>
                <c:pt idx="5">
                  <c:v>70+</c:v>
                </c:pt>
              </c:strCache>
            </c:strRef>
          </c:cat>
          <c:val>
            <c:numRef>
              <c:f>'Age - Cause'!$H$22:$H$27</c:f>
              <c:numCache>
                <c:formatCode>0.0</c:formatCode>
                <c:ptCount val="6"/>
                <c:pt idx="0">
                  <c:v>6</c:v>
                </c:pt>
                <c:pt idx="1">
                  <c:v>6</c:v>
                </c:pt>
                <c:pt idx="2">
                  <c:v>5</c:v>
                </c:pt>
                <c:pt idx="3">
                  <c:v>12</c:v>
                </c:pt>
                <c:pt idx="4">
                  <c:v>12</c:v>
                </c:pt>
                <c:pt idx="5">
                  <c:v>3</c:v>
                </c:pt>
              </c:numCache>
            </c:numRef>
          </c:val>
        </c:ser>
        <c:ser>
          <c:idx val="6"/>
          <c:order val="6"/>
          <c:tx>
            <c:strRef>
              <c:f>'Age - Cause'!$I$21</c:f>
              <c:strCache>
                <c:ptCount val="1"/>
                <c:pt idx="0">
                  <c:v>Other</c:v>
                </c:pt>
              </c:strCache>
            </c:strRef>
          </c:tx>
          <c:invertIfNegative val="0"/>
          <c:cat>
            <c:strRef>
              <c:f>'Age - Cause'!$B$22:$B$27</c:f>
              <c:strCache>
                <c:ptCount val="6"/>
                <c:pt idx="0">
                  <c:v>0 - 14</c:v>
                </c:pt>
                <c:pt idx="1">
                  <c:v>15 - 24</c:v>
                </c:pt>
                <c:pt idx="2">
                  <c:v>25 - 39</c:v>
                </c:pt>
                <c:pt idx="3">
                  <c:v>40 - 54</c:v>
                </c:pt>
                <c:pt idx="4">
                  <c:v>55 - 69</c:v>
                </c:pt>
                <c:pt idx="5">
                  <c:v>70+</c:v>
                </c:pt>
              </c:strCache>
            </c:strRef>
          </c:cat>
          <c:val>
            <c:numRef>
              <c:f>'Age - Cause'!$I$22:$I$27</c:f>
              <c:numCache>
                <c:formatCode>0.0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</c:numCache>
            </c:numRef>
          </c:val>
        </c:ser>
        <c:ser>
          <c:idx val="7"/>
          <c:order val="7"/>
          <c:tx>
            <c:strRef>
              <c:f>'Age - Cause'!$J$21</c:f>
              <c:strCache>
                <c:ptCount val="1"/>
                <c:pt idx="0">
                  <c:v>Tractors</c:v>
                </c:pt>
              </c:strCache>
            </c:strRef>
          </c:tx>
          <c:invertIfNegative val="0"/>
          <c:cat>
            <c:strRef>
              <c:f>'Age - Cause'!$B$22:$B$27</c:f>
              <c:strCache>
                <c:ptCount val="6"/>
                <c:pt idx="0">
                  <c:v>0 - 14</c:v>
                </c:pt>
                <c:pt idx="1">
                  <c:v>15 - 24</c:v>
                </c:pt>
                <c:pt idx="2">
                  <c:v>25 - 39</c:v>
                </c:pt>
                <c:pt idx="3">
                  <c:v>40 - 54</c:v>
                </c:pt>
                <c:pt idx="4">
                  <c:v>55 - 69</c:v>
                </c:pt>
                <c:pt idx="5">
                  <c:v>70+</c:v>
                </c:pt>
              </c:strCache>
            </c:strRef>
          </c:cat>
          <c:val>
            <c:numRef>
              <c:f>'Age - Cause'!$J$22:$J$27</c:f>
              <c:numCache>
                <c:formatCode>0.0</c:formatCode>
                <c:ptCount val="6"/>
                <c:pt idx="0">
                  <c:v>11</c:v>
                </c:pt>
                <c:pt idx="1">
                  <c:v>3</c:v>
                </c:pt>
                <c:pt idx="2">
                  <c:v>7</c:v>
                </c:pt>
                <c:pt idx="3">
                  <c:v>11</c:v>
                </c:pt>
                <c:pt idx="4">
                  <c:v>27</c:v>
                </c:pt>
                <c:pt idx="5">
                  <c:v>35</c:v>
                </c:pt>
              </c:numCache>
            </c:numRef>
          </c:val>
        </c:ser>
        <c:ser>
          <c:idx val="8"/>
          <c:order val="8"/>
          <c:tx>
            <c:strRef>
              <c:f>'Age - Cause'!$K$21</c:f>
              <c:strCache>
                <c:ptCount val="1"/>
                <c:pt idx="0">
                  <c:v>Timber related</c:v>
                </c:pt>
              </c:strCache>
            </c:strRef>
          </c:tx>
          <c:invertIfNegative val="0"/>
          <c:cat>
            <c:strRef>
              <c:f>'Age - Cause'!$B$22:$B$27</c:f>
              <c:strCache>
                <c:ptCount val="6"/>
                <c:pt idx="0">
                  <c:v>0 - 14</c:v>
                </c:pt>
                <c:pt idx="1">
                  <c:v>15 - 24</c:v>
                </c:pt>
                <c:pt idx="2">
                  <c:v>25 - 39</c:v>
                </c:pt>
                <c:pt idx="3">
                  <c:v>40 - 54</c:v>
                </c:pt>
                <c:pt idx="4">
                  <c:v>55 - 69</c:v>
                </c:pt>
                <c:pt idx="5">
                  <c:v>70+</c:v>
                </c:pt>
              </c:strCache>
            </c:strRef>
          </c:cat>
          <c:val>
            <c:numRef>
              <c:f>'Age - Cause'!$K$22:$K$27</c:f>
              <c:numCache>
                <c:formatCode>0.0</c:formatCode>
                <c:ptCount val="6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1257728"/>
        <c:axId val="166477824"/>
      </c:barChart>
      <c:catAx>
        <c:axId val="161257728"/>
        <c:scaling>
          <c:orientation val="minMax"/>
        </c:scaling>
        <c:delete val="0"/>
        <c:axPos val="b"/>
        <c:majorTickMark val="out"/>
        <c:minorTickMark val="none"/>
        <c:tickLblPos val="nextTo"/>
        <c:crossAx val="166477824"/>
        <c:crosses val="autoZero"/>
        <c:auto val="1"/>
        <c:lblAlgn val="ctr"/>
        <c:lblOffset val="100"/>
        <c:noMultiLvlLbl val="0"/>
      </c:catAx>
      <c:valAx>
        <c:axId val="16647782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6125772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2B9F8A-FBB1-4AF4-A3CF-EFB43A7CE0AC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A0BA85BF-19B2-43A9-9755-769C0BD2C1D0}">
      <dgm:prSet phldrT="[Text]" custT="1"/>
      <dgm:spPr/>
      <dgm:t>
        <a:bodyPr/>
        <a:lstStyle/>
        <a:p>
          <a:r>
            <a:rPr lang="en-GB" sz="1400" i="1" dirty="0"/>
            <a:t>Encourage diversification of the rural economy and enhance the quality of life in rural areas</a:t>
          </a:r>
          <a:r>
            <a:rPr lang="en-GB" sz="1400" dirty="0"/>
            <a:t> </a:t>
          </a:r>
          <a:endParaRPr lang="en-IE" sz="1400" dirty="0"/>
        </a:p>
      </dgm:t>
    </dgm:pt>
    <dgm:pt modelId="{2D4E454A-98DC-4C96-91D5-D41B8EEE5FD8}" type="parTrans" cxnId="{27A4FC07-9859-497A-A36A-8E75FF37EC34}">
      <dgm:prSet/>
      <dgm:spPr/>
      <dgm:t>
        <a:bodyPr/>
        <a:lstStyle/>
        <a:p>
          <a:endParaRPr lang="en-IE"/>
        </a:p>
      </dgm:t>
    </dgm:pt>
    <dgm:pt modelId="{F4486891-9234-4F11-A4DD-10C1EC945F78}" type="sibTrans" cxnId="{27A4FC07-9859-497A-A36A-8E75FF37EC34}">
      <dgm:prSet/>
      <dgm:spPr/>
      <dgm:t>
        <a:bodyPr/>
        <a:lstStyle/>
        <a:p>
          <a:endParaRPr lang="en-IE"/>
        </a:p>
      </dgm:t>
    </dgm:pt>
    <dgm:pt modelId="{F690E119-0214-4E56-A387-54A6194E4663}">
      <dgm:prSet phldrT="[Text]" custT="1"/>
      <dgm:spPr/>
      <dgm:t>
        <a:bodyPr/>
        <a:lstStyle/>
        <a:p>
          <a:r>
            <a:rPr lang="en-IE" sz="1400" b="0" dirty="0"/>
            <a:t>Farmer </a:t>
          </a:r>
          <a:r>
            <a:rPr lang="en-IE" sz="1400" b="0" dirty="0" smtClean="0"/>
            <a:t>Safety and Health</a:t>
          </a:r>
          <a:endParaRPr lang="en-IE" sz="1400" b="0" dirty="0"/>
        </a:p>
      </dgm:t>
    </dgm:pt>
    <dgm:pt modelId="{B3F0CA46-9F52-4CE6-B931-3337F0BB36EC}" type="parTrans" cxnId="{8D303A43-93F2-4953-937C-E9A678B58CFA}">
      <dgm:prSet/>
      <dgm:spPr/>
      <dgm:t>
        <a:bodyPr/>
        <a:lstStyle/>
        <a:p>
          <a:endParaRPr lang="en-IE"/>
        </a:p>
      </dgm:t>
    </dgm:pt>
    <dgm:pt modelId="{A787E251-E4C4-42DD-93B7-D29FCB7E07D2}" type="sibTrans" cxnId="{8D303A43-93F2-4953-937C-E9A678B58CFA}">
      <dgm:prSet/>
      <dgm:spPr/>
      <dgm:t>
        <a:bodyPr/>
        <a:lstStyle/>
        <a:p>
          <a:endParaRPr lang="en-IE"/>
        </a:p>
      </dgm:t>
    </dgm:pt>
    <dgm:pt modelId="{DEBE0D3E-3C06-4D3E-9C7E-C6438A1FE76D}">
      <dgm:prSet phldrT="[Text]" custT="1"/>
      <dgm:spPr/>
      <dgm:t>
        <a:bodyPr/>
        <a:lstStyle/>
        <a:p>
          <a:r>
            <a:rPr lang="en-IE" sz="1200" b="0" dirty="0" err="1"/>
            <a:t>BeSAFE</a:t>
          </a:r>
          <a:endParaRPr lang="en-IE" sz="1200" b="0" dirty="0"/>
        </a:p>
      </dgm:t>
    </dgm:pt>
    <dgm:pt modelId="{DD78EF53-B2BC-478D-A861-E6049C5C4F06}" type="parTrans" cxnId="{8E3A94A6-54B7-4AFC-9937-DB38E0268D69}">
      <dgm:prSet/>
      <dgm:spPr/>
      <dgm:t>
        <a:bodyPr/>
        <a:lstStyle/>
        <a:p>
          <a:endParaRPr lang="en-IE"/>
        </a:p>
      </dgm:t>
    </dgm:pt>
    <dgm:pt modelId="{184F58BE-6B5A-4B3C-8326-3F4AB9DA7FCB}" type="sibTrans" cxnId="{8E3A94A6-54B7-4AFC-9937-DB38E0268D69}">
      <dgm:prSet/>
      <dgm:spPr/>
      <dgm:t>
        <a:bodyPr/>
        <a:lstStyle/>
        <a:p>
          <a:endParaRPr lang="en-IE"/>
        </a:p>
      </dgm:t>
    </dgm:pt>
    <dgm:pt modelId="{45420323-9F36-477B-9F86-C7EB95A593F8}">
      <dgm:prSet phldrT="[Text]" custT="1"/>
      <dgm:spPr/>
      <dgm:t>
        <a:bodyPr/>
        <a:lstStyle/>
        <a:p>
          <a:r>
            <a:rPr lang="en-IE" sz="1200" b="0" dirty="0" smtClean="0"/>
            <a:t>Communities of Safe Farm Practice</a:t>
          </a:r>
          <a:endParaRPr lang="en-IE" sz="1200" b="0" dirty="0"/>
        </a:p>
      </dgm:t>
    </dgm:pt>
    <dgm:pt modelId="{B42C68E7-9DD4-4772-A3C0-DA9250E5793E}" type="parTrans" cxnId="{91A09BA1-8CBC-46B1-8B0F-63FFDF16440A}">
      <dgm:prSet/>
      <dgm:spPr/>
      <dgm:t>
        <a:bodyPr/>
        <a:lstStyle/>
        <a:p>
          <a:endParaRPr lang="en-IE"/>
        </a:p>
      </dgm:t>
    </dgm:pt>
    <dgm:pt modelId="{71C02DBB-A943-42D8-8C2C-A0E148664288}" type="sibTrans" cxnId="{91A09BA1-8CBC-46B1-8B0F-63FFDF16440A}">
      <dgm:prSet/>
      <dgm:spPr/>
      <dgm:t>
        <a:bodyPr/>
        <a:lstStyle/>
        <a:p>
          <a:endParaRPr lang="en-IE"/>
        </a:p>
      </dgm:t>
    </dgm:pt>
    <dgm:pt modelId="{06D4CCF4-A044-4688-8516-9729E5DB3E7E}">
      <dgm:prSet phldrT="[Text]" custT="1"/>
      <dgm:spPr/>
      <dgm:t>
        <a:bodyPr/>
        <a:lstStyle/>
        <a:p>
          <a:r>
            <a:rPr lang="en-IE" sz="1500" dirty="0"/>
            <a:t>Thematic </a:t>
          </a:r>
          <a:r>
            <a:rPr lang="en-IE" sz="1500" dirty="0" smtClean="0"/>
            <a:t>Area</a:t>
          </a:r>
          <a:endParaRPr lang="en-IE" sz="1500" dirty="0"/>
        </a:p>
      </dgm:t>
    </dgm:pt>
    <dgm:pt modelId="{0FBE17F6-6969-41FD-ADA1-CD137B6AF5C8}" type="parTrans" cxnId="{D6071C7D-FEAD-401A-8AAD-B825D1205410}">
      <dgm:prSet/>
      <dgm:spPr/>
      <dgm:t>
        <a:bodyPr/>
        <a:lstStyle/>
        <a:p>
          <a:endParaRPr lang="en-IE"/>
        </a:p>
      </dgm:t>
    </dgm:pt>
    <dgm:pt modelId="{BEDE2FD6-E8EC-442B-ACEB-DCDAABFEE0C2}" type="sibTrans" cxnId="{D6071C7D-FEAD-401A-8AAD-B825D1205410}">
      <dgm:prSet/>
      <dgm:spPr/>
      <dgm:t>
        <a:bodyPr/>
        <a:lstStyle/>
        <a:p>
          <a:endParaRPr lang="en-IE"/>
        </a:p>
      </dgm:t>
    </dgm:pt>
    <dgm:pt modelId="{7742D0A8-5FD4-45B2-9A21-88D978BB1FBB}">
      <dgm:prSet phldrT="[Text]" custT="1"/>
      <dgm:spPr/>
      <dgm:t>
        <a:bodyPr/>
        <a:lstStyle/>
        <a:p>
          <a:r>
            <a:rPr lang="en-IE" sz="1500" dirty="0"/>
            <a:t>Current Projects</a:t>
          </a:r>
        </a:p>
      </dgm:t>
    </dgm:pt>
    <dgm:pt modelId="{EE9C333C-E343-4BD5-B330-82C0986DB6EE}" type="parTrans" cxnId="{72D2B909-E9BA-4E5C-9D18-23CBBAC3AC2D}">
      <dgm:prSet/>
      <dgm:spPr/>
      <dgm:t>
        <a:bodyPr/>
        <a:lstStyle/>
        <a:p>
          <a:endParaRPr lang="en-IE"/>
        </a:p>
      </dgm:t>
    </dgm:pt>
    <dgm:pt modelId="{8DEA4FD3-2C45-460B-AE04-4B94974E31B8}" type="sibTrans" cxnId="{72D2B909-E9BA-4E5C-9D18-23CBBAC3AC2D}">
      <dgm:prSet/>
      <dgm:spPr/>
      <dgm:t>
        <a:bodyPr/>
        <a:lstStyle/>
        <a:p>
          <a:endParaRPr lang="en-IE"/>
        </a:p>
      </dgm:t>
    </dgm:pt>
    <dgm:pt modelId="{093323F2-2724-47F3-A143-0B5D9F28169C}">
      <dgm:prSet phldrT="[Text]" custT="1"/>
      <dgm:spPr/>
      <dgm:t>
        <a:bodyPr/>
        <a:lstStyle/>
        <a:p>
          <a:r>
            <a:rPr lang="en-IE" sz="1200" b="0" dirty="0"/>
            <a:t>Farmers </a:t>
          </a:r>
          <a:r>
            <a:rPr lang="en-IE" sz="1200" b="0" dirty="0" smtClean="0"/>
            <a:t>Have </a:t>
          </a:r>
          <a:r>
            <a:rPr lang="en-IE" sz="1200" b="0" dirty="0"/>
            <a:t>Hearts</a:t>
          </a:r>
        </a:p>
      </dgm:t>
    </dgm:pt>
    <dgm:pt modelId="{62FA38A9-4A7A-46F6-9E98-C649308DBD03}" type="parTrans" cxnId="{C1433959-9B5C-41A1-80AD-AF739AF7BD30}">
      <dgm:prSet/>
      <dgm:spPr/>
      <dgm:t>
        <a:bodyPr/>
        <a:lstStyle/>
        <a:p>
          <a:endParaRPr lang="en-IE"/>
        </a:p>
      </dgm:t>
    </dgm:pt>
    <dgm:pt modelId="{66B4A2FD-BF56-4855-9F95-1CCAC7B61F94}" type="sibTrans" cxnId="{C1433959-9B5C-41A1-80AD-AF739AF7BD30}">
      <dgm:prSet/>
      <dgm:spPr/>
      <dgm:t>
        <a:bodyPr/>
        <a:lstStyle/>
        <a:p>
          <a:endParaRPr lang="en-IE"/>
        </a:p>
      </dgm:t>
    </dgm:pt>
    <dgm:pt modelId="{8041545E-7920-4325-9735-3FBAECB7E5CB}">
      <dgm:prSet phldrT="[Text]" custT="1"/>
      <dgm:spPr/>
      <dgm:t>
        <a:bodyPr/>
        <a:lstStyle/>
        <a:p>
          <a:r>
            <a:rPr lang="en-IE" sz="1200" dirty="0"/>
            <a:t>Farmer wellbeing</a:t>
          </a:r>
        </a:p>
      </dgm:t>
    </dgm:pt>
    <dgm:pt modelId="{419F4CB4-9CA3-4763-82E0-F50D6602DD6F}" type="parTrans" cxnId="{F5ED3B70-ED08-4D64-A59F-9748BBF0A177}">
      <dgm:prSet/>
      <dgm:spPr/>
      <dgm:t>
        <a:bodyPr/>
        <a:lstStyle/>
        <a:p>
          <a:endParaRPr lang="en-IE"/>
        </a:p>
      </dgm:t>
    </dgm:pt>
    <dgm:pt modelId="{979E9636-1F4B-42AE-8A70-4A27CB531DE8}" type="sibTrans" cxnId="{F5ED3B70-ED08-4D64-A59F-9748BBF0A177}">
      <dgm:prSet/>
      <dgm:spPr/>
      <dgm:t>
        <a:bodyPr/>
        <a:lstStyle/>
        <a:p>
          <a:endParaRPr lang="en-IE"/>
        </a:p>
      </dgm:t>
    </dgm:pt>
    <dgm:pt modelId="{DA1E6046-9B90-4401-9B14-88287362A7F4}">
      <dgm:prSet phldrT="[Text]" custT="1"/>
      <dgm:spPr/>
      <dgm:t>
        <a:bodyPr/>
        <a:lstStyle/>
        <a:p>
          <a:r>
            <a:rPr lang="en-IE" sz="1500" dirty="0"/>
            <a:t>Teagasc Strategic Goal 3</a:t>
          </a:r>
        </a:p>
      </dgm:t>
    </dgm:pt>
    <dgm:pt modelId="{F7182DCF-CEAB-4203-A064-1FC73014D4C6}" type="sibTrans" cxnId="{1A7C30CC-EE4C-49FA-994E-6318FF2D3350}">
      <dgm:prSet/>
      <dgm:spPr/>
      <dgm:t>
        <a:bodyPr/>
        <a:lstStyle/>
        <a:p>
          <a:endParaRPr lang="en-IE"/>
        </a:p>
      </dgm:t>
    </dgm:pt>
    <dgm:pt modelId="{84295263-0912-4977-BAA5-1D701DBB2113}" type="parTrans" cxnId="{1A7C30CC-EE4C-49FA-994E-6318FF2D3350}">
      <dgm:prSet/>
      <dgm:spPr/>
      <dgm:t>
        <a:bodyPr/>
        <a:lstStyle/>
        <a:p>
          <a:endParaRPr lang="en-IE"/>
        </a:p>
      </dgm:t>
    </dgm:pt>
    <dgm:pt modelId="{8E1B15F4-3E0F-422A-9F5D-4EA73B75918C}" type="pres">
      <dgm:prSet presAssocID="{702B9F8A-FBB1-4AF4-A3CF-EFB43A7CE0AC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IE"/>
        </a:p>
      </dgm:t>
    </dgm:pt>
    <dgm:pt modelId="{6C169608-6B95-419C-8BBD-E918FD839E57}" type="pres">
      <dgm:prSet presAssocID="{702B9F8A-FBB1-4AF4-A3CF-EFB43A7CE0AC}" presName="hierFlow" presStyleCnt="0"/>
      <dgm:spPr/>
    </dgm:pt>
    <dgm:pt modelId="{25518A5B-D0FB-4C13-AB8C-55A216795575}" type="pres">
      <dgm:prSet presAssocID="{702B9F8A-FBB1-4AF4-A3CF-EFB43A7CE0AC}" presName="firstBuf" presStyleCnt="0"/>
      <dgm:spPr/>
    </dgm:pt>
    <dgm:pt modelId="{4980300D-C315-4AD0-8F2D-56DE54482ACF}" type="pres">
      <dgm:prSet presAssocID="{702B9F8A-FBB1-4AF4-A3CF-EFB43A7CE0AC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668FA3B0-149A-406C-8BFC-A88DF921107D}" type="pres">
      <dgm:prSet presAssocID="{A0BA85BF-19B2-43A9-9755-769C0BD2C1D0}" presName="Name14" presStyleCnt="0"/>
      <dgm:spPr/>
    </dgm:pt>
    <dgm:pt modelId="{4D7045E2-3E74-4E7F-89A6-3A208EBB115D}" type="pres">
      <dgm:prSet presAssocID="{A0BA85BF-19B2-43A9-9755-769C0BD2C1D0}" presName="level1Shape" presStyleLbl="node0" presStyleIdx="0" presStyleCnt="1" custScaleX="970498" custScaleY="156847" custLinFactY="-55424" custLinFactNeighborX="18114" custLinFactNeighborY="-100000">
        <dgm:presLayoutVars>
          <dgm:chPref val="3"/>
        </dgm:presLayoutVars>
      </dgm:prSet>
      <dgm:spPr/>
      <dgm:t>
        <a:bodyPr/>
        <a:lstStyle/>
        <a:p>
          <a:endParaRPr lang="en-IE"/>
        </a:p>
      </dgm:t>
    </dgm:pt>
    <dgm:pt modelId="{529D090C-B241-4F15-AD38-4730537BF361}" type="pres">
      <dgm:prSet presAssocID="{A0BA85BF-19B2-43A9-9755-769C0BD2C1D0}" presName="hierChild2" presStyleCnt="0"/>
      <dgm:spPr/>
    </dgm:pt>
    <dgm:pt modelId="{EC40F5C8-CEC8-40DC-8EB1-23249D9D06CA}" type="pres">
      <dgm:prSet presAssocID="{B3F0CA46-9F52-4CE6-B931-3337F0BB36EC}" presName="Name19" presStyleLbl="parChTrans1D2" presStyleIdx="0" presStyleCnt="1"/>
      <dgm:spPr/>
      <dgm:t>
        <a:bodyPr/>
        <a:lstStyle/>
        <a:p>
          <a:endParaRPr lang="en-IE"/>
        </a:p>
      </dgm:t>
    </dgm:pt>
    <dgm:pt modelId="{07E4B7CC-CABD-4487-83DB-E6316444AAD3}" type="pres">
      <dgm:prSet presAssocID="{F690E119-0214-4E56-A387-54A6194E4663}" presName="Name21" presStyleCnt="0"/>
      <dgm:spPr/>
    </dgm:pt>
    <dgm:pt modelId="{BD43F201-C4E2-4220-A0C7-CEB5509C1054}" type="pres">
      <dgm:prSet presAssocID="{F690E119-0214-4E56-A387-54A6194E4663}" presName="level2Shape" presStyleLbl="node2" presStyleIdx="0" presStyleCnt="1" custScaleX="422421" custScaleY="96184" custLinFactX="-100000" custLinFactNeighborX="-116902" custLinFactNeighborY="-83546"/>
      <dgm:spPr/>
      <dgm:t>
        <a:bodyPr/>
        <a:lstStyle/>
        <a:p>
          <a:endParaRPr lang="en-IE"/>
        </a:p>
      </dgm:t>
    </dgm:pt>
    <dgm:pt modelId="{4DAE9233-D377-4BCD-8443-D47951121787}" type="pres">
      <dgm:prSet presAssocID="{F690E119-0214-4E56-A387-54A6194E4663}" presName="hierChild3" presStyleCnt="0"/>
      <dgm:spPr/>
    </dgm:pt>
    <dgm:pt modelId="{4BF0E93E-9D2C-46A3-8230-B6046E546524}" type="pres">
      <dgm:prSet presAssocID="{DD78EF53-B2BC-478D-A861-E6049C5C4F06}" presName="Name19" presStyleLbl="parChTrans1D3" presStyleIdx="0" presStyleCnt="1"/>
      <dgm:spPr/>
      <dgm:t>
        <a:bodyPr/>
        <a:lstStyle/>
        <a:p>
          <a:endParaRPr lang="en-IE"/>
        </a:p>
      </dgm:t>
    </dgm:pt>
    <dgm:pt modelId="{8126A663-FBDB-4855-9C6F-36355292E486}" type="pres">
      <dgm:prSet presAssocID="{DEBE0D3E-3C06-4D3E-9C7E-C6438A1FE76D}" presName="Name21" presStyleCnt="0"/>
      <dgm:spPr/>
    </dgm:pt>
    <dgm:pt modelId="{B73549E4-3847-4BC5-A898-7BDB8F553354}" type="pres">
      <dgm:prSet presAssocID="{DEBE0D3E-3C06-4D3E-9C7E-C6438A1FE76D}" presName="level2Shape" presStyleLbl="node3" presStyleIdx="0" presStyleCnt="1" custScaleX="186078" custLinFactX="-33233" custLinFactNeighborX="-100000" custLinFactNeighborY="-83658"/>
      <dgm:spPr/>
      <dgm:t>
        <a:bodyPr/>
        <a:lstStyle/>
        <a:p>
          <a:endParaRPr lang="en-IE"/>
        </a:p>
      </dgm:t>
    </dgm:pt>
    <dgm:pt modelId="{AA6A20A6-C1FE-41B3-AD21-F760F739B03A}" type="pres">
      <dgm:prSet presAssocID="{DEBE0D3E-3C06-4D3E-9C7E-C6438A1FE76D}" presName="hierChild3" presStyleCnt="0"/>
      <dgm:spPr/>
    </dgm:pt>
    <dgm:pt modelId="{852EEEB5-261B-4DED-B7B1-1C26994E29F1}" type="pres">
      <dgm:prSet presAssocID="{62FA38A9-4A7A-46F6-9E98-C649308DBD03}" presName="Name19" presStyleLbl="parChTrans1D4" presStyleIdx="0" presStyleCnt="3"/>
      <dgm:spPr/>
      <dgm:t>
        <a:bodyPr/>
        <a:lstStyle/>
        <a:p>
          <a:endParaRPr lang="en-IE"/>
        </a:p>
      </dgm:t>
    </dgm:pt>
    <dgm:pt modelId="{EEE8FFD3-77C2-4895-874A-4D7D9031B3EA}" type="pres">
      <dgm:prSet presAssocID="{093323F2-2724-47F3-A143-0B5D9F28169C}" presName="Name21" presStyleCnt="0"/>
      <dgm:spPr/>
    </dgm:pt>
    <dgm:pt modelId="{F2F0DEE0-080B-4A63-A6E4-8C2EDFADFD57}" type="pres">
      <dgm:prSet presAssocID="{093323F2-2724-47F3-A143-0B5D9F28169C}" presName="level2Shape" presStyleLbl="node4" presStyleIdx="0" presStyleCnt="3" custScaleX="230394" custScaleY="177340" custLinFactX="-10944" custLinFactNeighborX="-100000" custLinFactNeighborY="-62267"/>
      <dgm:spPr/>
      <dgm:t>
        <a:bodyPr/>
        <a:lstStyle/>
        <a:p>
          <a:endParaRPr lang="en-IE"/>
        </a:p>
      </dgm:t>
    </dgm:pt>
    <dgm:pt modelId="{C92AC035-F519-489F-99A7-0428BB409654}" type="pres">
      <dgm:prSet presAssocID="{093323F2-2724-47F3-A143-0B5D9F28169C}" presName="hierChild3" presStyleCnt="0"/>
      <dgm:spPr/>
    </dgm:pt>
    <dgm:pt modelId="{04B11B07-F6C3-48BF-AC32-9DD1ABE123BE}" type="pres">
      <dgm:prSet presAssocID="{B42C68E7-9DD4-4772-A3C0-DA9250E5793E}" presName="Name19" presStyleLbl="parChTrans1D4" presStyleIdx="1" presStyleCnt="3"/>
      <dgm:spPr/>
      <dgm:t>
        <a:bodyPr/>
        <a:lstStyle/>
        <a:p>
          <a:endParaRPr lang="en-IE"/>
        </a:p>
      </dgm:t>
    </dgm:pt>
    <dgm:pt modelId="{CD2F1347-AFCB-4EB9-8C3D-97B59C068BA0}" type="pres">
      <dgm:prSet presAssocID="{45420323-9F36-477B-9F86-C7EB95A593F8}" presName="Name21" presStyleCnt="0"/>
      <dgm:spPr/>
    </dgm:pt>
    <dgm:pt modelId="{0B1580F3-5308-474F-818F-AC962F8E5047}" type="pres">
      <dgm:prSet presAssocID="{45420323-9F36-477B-9F86-C7EB95A593F8}" presName="level2Shape" presStyleLbl="node4" presStyleIdx="1" presStyleCnt="3" custScaleX="284838" custScaleY="199754" custLinFactX="-13892" custLinFactNeighborX="-100000" custLinFactNeighborY="-66062"/>
      <dgm:spPr/>
      <dgm:t>
        <a:bodyPr/>
        <a:lstStyle/>
        <a:p>
          <a:endParaRPr lang="en-IE"/>
        </a:p>
      </dgm:t>
    </dgm:pt>
    <dgm:pt modelId="{6B834481-F107-4B62-B0BA-56FE22FE2670}" type="pres">
      <dgm:prSet presAssocID="{45420323-9F36-477B-9F86-C7EB95A593F8}" presName="hierChild3" presStyleCnt="0"/>
      <dgm:spPr/>
    </dgm:pt>
    <dgm:pt modelId="{28FE8562-E917-4959-8FC0-38CE535A171E}" type="pres">
      <dgm:prSet presAssocID="{419F4CB4-9CA3-4763-82E0-F50D6602DD6F}" presName="Name19" presStyleLbl="parChTrans1D4" presStyleIdx="2" presStyleCnt="3"/>
      <dgm:spPr/>
      <dgm:t>
        <a:bodyPr/>
        <a:lstStyle/>
        <a:p>
          <a:endParaRPr lang="en-IE"/>
        </a:p>
      </dgm:t>
    </dgm:pt>
    <dgm:pt modelId="{0D7D0287-1FD5-480E-A590-DDB172C32AE9}" type="pres">
      <dgm:prSet presAssocID="{8041545E-7920-4325-9735-3FBAECB7E5CB}" presName="Name21" presStyleCnt="0"/>
      <dgm:spPr/>
    </dgm:pt>
    <dgm:pt modelId="{2D10E390-F596-4302-912A-3418FE6B5F0E}" type="pres">
      <dgm:prSet presAssocID="{8041545E-7920-4325-9735-3FBAECB7E5CB}" presName="level2Shape" presStyleLbl="node4" presStyleIdx="2" presStyleCnt="3" custScaleX="211451" custScaleY="176314" custLinFactX="-20455" custLinFactNeighborX="-100000" custLinFactNeighborY="-84578"/>
      <dgm:spPr/>
      <dgm:t>
        <a:bodyPr/>
        <a:lstStyle/>
        <a:p>
          <a:endParaRPr lang="en-IE"/>
        </a:p>
      </dgm:t>
    </dgm:pt>
    <dgm:pt modelId="{E3B20BA7-6E8F-4041-9F02-DC004E107A28}" type="pres">
      <dgm:prSet presAssocID="{8041545E-7920-4325-9735-3FBAECB7E5CB}" presName="hierChild3" presStyleCnt="0"/>
      <dgm:spPr/>
    </dgm:pt>
    <dgm:pt modelId="{499952C7-E37A-4091-B6E8-56A63219E03A}" type="pres">
      <dgm:prSet presAssocID="{702B9F8A-FBB1-4AF4-A3CF-EFB43A7CE0AC}" presName="bgShapesFlow" presStyleCnt="0"/>
      <dgm:spPr/>
    </dgm:pt>
    <dgm:pt modelId="{79B328FC-CF4A-42AD-9AB0-33D25BD88B09}" type="pres">
      <dgm:prSet presAssocID="{DA1E6046-9B90-4401-9B14-88287362A7F4}" presName="rectComp" presStyleCnt="0"/>
      <dgm:spPr/>
    </dgm:pt>
    <dgm:pt modelId="{69851208-9D9B-4C8C-A4F4-33DFA352FD2F}" type="pres">
      <dgm:prSet presAssocID="{DA1E6046-9B90-4401-9B14-88287362A7F4}" presName="bgRect" presStyleLbl="bgShp" presStyleIdx="0" presStyleCnt="3" custScaleY="193056" custLinFactY="-69978" custLinFactNeighborX="1553" custLinFactNeighborY="-100000"/>
      <dgm:spPr/>
      <dgm:t>
        <a:bodyPr/>
        <a:lstStyle/>
        <a:p>
          <a:endParaRPr lang="en-IE"/>
        </a:p>
      </dgm:t>
    </dgm:pt>
    <dgm:pt modelId="{D1C05473-7A84-4D60-B96B-23D9B1DB9EE9}" type="pres">
      <dgm:prSet presAssocID="{DA1E6046-9B90-4401-9B14-88287362A7F4}" presName="bgRectTx" presStyleLbl="bgShp" presStyleIdx="0" presStyleCnt="3">
        <dgm:presLayoutVars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B03CA141-821E-4CF2-9A8B-688DF209CAA4}" type="pres">
      <dgm:prSet presAssocID="{DA1E6046-9B90-4401-9B14-88287362A7F4}" presName="spComp" presStyleCnt="0"/>
      <dgm:spPr/>
    </dgm:pt>
    <dgm:pt modelId="{A52771E1-3BC4-4A7B-BD85-699F67F120FF}" type="pres">
      <dgm:prSet presAssocID="{DA1E6046-9B90-4401-9B14-88287362A7F4}" presName="vSp" presStyleCnt="0"/>
      <dgm:spPr/>
    </dgm:pt>
    <dgm:pt modelId="{5FBEF955-502E-411F-9B37-7C01DA47F10E}" type="pres">
      <dgm:prSet presAssocID="{06D4CCF4-A044-4688-8516-9729E5DB3E7E}" presName="rectComp" presStyleCnt="0"/>
      <dgm:spPr/>
    </dgm:pt>
    <dgm:pt modelId="{D9298265-91EF-4C1F-AB0F-C76347FF5C68}" type="pres">
      <dgm:prSet presAssocID="{06D4CCF4-A044-4688-8516-9729E5DB3E7E}" presName="bgRect" presStyleLbl="bgShp" presStyleIdx="1" presStyleCnt="3" custScaleY="182588" custLinFactY="-26328" custLinFactNeighborX="349" custLinFactNeighborY="-100000"/>
      <dgm:spPr/>
      <dgm:t>
        <a:bodyPr/>
        <a:lstStyle/>
        <a:p>
          <a:endParaRPr lang="en-IE"/>
        </a:p>
      </dgm:t>
    </dgm:pt>
    <dgm:pt modelId="{8A5F837C-0D16-4865-B317-FEDE4F2EE091}" type="pres">
      <dgm:prSet presAssocID="{06D4CCF4-A044-4688-8516-9729E5DB3E7E}" presName="bgRectTx" presStyleLbl="bgShp" presStyleIdx="1" presStyleCnt="3">
        <dgm:presLayoutVars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A906A78E-17D9-4BE5-B496-EC1E9EA3EA2C}" type="pres">
      <dgm:prSet presAssocID="{06D4CCF4-A044-4688-8516-9729E5DB3E7E}" presName="spComp" presStyleCnt="0"/>
      <dgm:spPr/>
    </dgm:pt>
    <dgm:pt modelId="{3F1F2B68-81C1-46CD-861E-A48C1B6CDE81}" type="pres">
      <dgm:prSet presAssocID="{06D4CCF4-A044-4688-8516-9729E5DB3E7E}" presName="vSp" presStyleCnt="0"/>
      <dgm:spPr/>
    </dgm:pt>
    <dgm:pt modelId="{D05440C1-9E32-4483-9635-E8822C257F66}" type="pres">
      <dgm:prSet presAssocID="{7742D0A8-5FD4-45B2-9A21-88D978BB1FBB}" presName="rectComp" presStyleCnt="0"/>
      <dgm:spPr/>
    </dgm:pt>
    <dgm:pt modelId="{60F508F8-4F26-493E-814A-44456858570D}" type="pres">
      <dgm:prSet presAssocID="{7742D0A8-5FD4-45B2-9A21-88D978BB1FBB}" presName="bgRect" presStyleLbl="bgShp" presStyleIdx="2" presStyleCnt="3" custScaleY="239313" custLinFactY="-24531" custLinFactNeighborY="-100000"/>
      <dgm:spPr/>
      <dgm:t>
        <a:bodyPr/>
        <a:lstStyle/>
        <a:p>
          <a:endParaRPr lang="en-IE"/>
        </a:p>
      </dgm:t>
    </dgm:pt>
    <dgm:pt modelId="{ED23E962-21F8-49BC-A254-94D79FD0F6DA}" type="pres">
      <dgm:prSet presAssocID="{7742D0A8-5FD4-45B2-9A21-88D978BB1FBB}" presName="bgRectTx" presStyleLbl="bgShp" presStyleIdx="2" presStyleCnt="3">
        <dgm:presLayoutVars>
          <dgm:bulletEnabled val="1"/>
        </dgm:presLayoutVars>
      </dgm:prSet>
      <dgm:spPr/>
      <dgm:t>
        <a:bodyPr/>
        <a:lstStyle/>
        <a:p>
          <a:endParaRPr lang="en-IE"/>
        </a:p>
      </dgm:t>
    </dgm:pt>
  </dgm:ptLst>
  <dgm:cxnLst>
    <dgm:cxn modelId="{D6071C7D-FEAD-401A-8AAD-B825D1205410}" srcId="{702B9F8A-FBB1-4AF4-A3CF-EFB43A7CE0AC}" destId="{06D4CCF4-A044-4688-8516-9729E5DB3E7E}" srcOrd="2" destOrd="0" parTransId="{0FBE17F6-6969-41FD-ADA1-CD137B6AF5C8}" sibTransId="{BEDE2FD6-E8EC-442B-ACEB-DCDAABFEE0C2}"/>
    <dgm:cxn modelId="{E0FE4628-A53D-4FA6-989F-756DE61B8E09}" type="presOf" srcId="{7742D0A8-5FD4-45B2-9A21-88D978BB1FBB}" destId="{60F508F8-4F26-493E-814A-44456858570D}" srcOrd="0" destOrd="0" presId="urn:microsoft.com/office/officeart/2005/8/layout/hierarchy6"/>
    <dgm:cxn modelId="{C5E27BB8-BC40-46D2-B80D-F23319B4F3B2}" type="presOf" srcId="{7742D0A8-5FD4-45B2-9A21-88D978BB1FBB}" destId="{ED23E962-21F8-49BC-A254-94D79FD0F6DA}" srcOrd="1" destOrd="0" presId="urn:microsoft.com/office/officeart/2005/8/layout/hierarchy6"/>
    <dgm:cxn modelId="{F5ED3B70-ED08-4D64-A59F-9748BBF0A177}" srcId="{DEBE0D3E-3C06-4D3E-9C7E-C6438A1FE76D}" destId="{8041545E-7920-4325-9735-3FBAECB7E5CB}" srcOrd="2" destOrd="0" parTransId="{419F4CB4-9CA3-4763-82E0-F50D6602DD6F}" sibTransId="{979E9636-1F4B-42AE-8A70-4A27CB531DE8}"/>
    <dgm:cxn modelId="{E23E4969-7310-4205-9067-2F613D00D207}" type="presOf" srcId="{06D4CCF4-A044-4688-8516-9729E5DB3E7E}" destId="{8A5F837C-0D16-4865-B317-FEDE4F2EE091}" srcOrd="1" destOrd="0" presId="urn:microsoft.com/office/officeart/2005/8/layout/hierarchy6"/>
    <dgm:cxn modelId="{5251DB6B-35EF-4926-8281-6168099D1643}" type="presOf" srcId="{06D4CCF4-A044-4688-8516-9729E5DB3E7E}" destId="{D9298265-91EF-4C1F-AB0F-C76347FF5C68}" srcOrd="0" destOrd="0" presId="urn:microsoft.com/office/officeart/2005/8/layout/hierarchy6"/>
    <dgm:cxn modelId="{2D59CEA3-7687-4FA9-BBA0-93E1987777DD}" type="presOf" srcId="{419F4CB4-9CA3-4763-82E0-F50D6602DD6F}" destId="{28FE8562-E917-4959-8FC0-38CE535A171E}" srcOrd="0" destOrd="0" presId="urn:microsoft.com/office/officeart/2005/8/layout/hierarchy6"/>
    <dgm:cxn modelId="{722FF178-C1DA-43A0-981F-556D54D4D5D3}" type="presOf" srcId="{DEBE0D3E-3C06-4D3E-9C7E-C6438A1FE76D}" destId="{B73549E4-3847-4BC5-A898-7BDB8F553354}" srcOrd="0" destOrd="0" presId="urn:microsoft.com/office/officeart/2005/8/layout/hierarchy6"/>
    <dgm:cxn modelId="{98922CFD-B4E7-4EBB-B8BB-E20F154C89D0}" type="presOf" srcId="{A0BA85BF-19B2-43A9-9755-769C0BD2C1D0}" destId="{4D7045E2-3E74-4E7F-89A6-3A208EBB115D}" srcOrd="0" destOrd="0" presId="urn:microsoft.com/office/officeart/2005/8/layout/hierarchy6"/>
    <dgm:cxn modelId="{7928F989-3B40-4064-8AD6-B737948B3B0D}" type="presOf" srcId="{B3F0CA46-9F52-4CE6-B931-3337F0BB36EC}" destId="{EC40F5C8-CEC8-40DC-8EB1-23249D9D06CA}" srcOrd="0" destOrd="0" presId="urn:microsoft.com/office/officeart/2005/8/layout/hierarchy6"/>
    <dgm:cxn modelId="{BA2F2AA8-2631-4EA9-BB3A-2B18593DDD01}" type="presOf" srcId="{702B9F8A-FBB1-4AF4-A3CF-EFB43A7CE0AC}" destId="{8E1B15F4-3E0F-422A-9F5D-4EA73B75918C}" srcOrd="0" destOrd="0" presId="urn:microsoft.com/office/officeart/2005/8/layout/hierarchy6"/>
    <dgm:cxn modelId="{E9DA1AC4-A996-44F3-B8A1-03AB55F69975}" type="presOf" srcId="{8041545E-7920-4325-9735-3FBAECB7E5CB}" destId="{2D10E390-F596-4302-912A-3418FE6B5F0E}" srcOrd="0" destOrd="0" presId="urn:microsoft.com/office/officeart/2005/8/layout/hierarchy6"/>
    <dgm:cxn modelId="{58C0D6DE-C745-449F-9337-6CEF18E3FD06}" type="presOf" srcId="{45420323-9F36-477B-9F86-C7EB95A593F8}" destId="{0B1580F3-5308-474F-818F-AC962F8E5047}" srcOrd="0" destOrd="0" presId="urn:microsoft.com/office/officeart/2005/8/layout/hierarchy6"/>
    <dgm:cxn modelId="{1A7C30CC-EE4C-49FA-994E-6318FF2D3350}" srcId="{702B9F8A-FBB1-4AF4-A3CF-EFB43A7CE0AC}" destId="{DA1E6046-9B90-4401-9B14-88287362A7F4}" srcOrd="1" destOrd="0" parTransId="{84295263-0912-4977-BAA5-1D701DBB2113}" sibTransId="{F7182DCF-CEAB-4203-A064-1FC73014D4C6}"/>
    <dgm:cxn modelId="{8D303A43-93F2-4953-937C-E9A678B58CFA}" srcId="{A0BA85BF-19B2-43A9-9755-769C0BD2C1D0}" destId="{F690E119-0214-4E56-A387-54A6194E4663}" srcOrd="0" destOrd="0" parTransId="{B3F0CA46-9F52-4CE6-B931-3337F0BB36EC}" sibTransId="{A787E251-E4C4-42DD-93B7-D29FCB7E07D2}"/>
    <dgm:cxn modelId="{C1433959-9B5C-41A1-80AD-AF739AF7BD30}" srcId="{DEBE0D3E-3C06-4D3E-9C7E-C6438A1FE76D}" destId="{093323F2-2724-47F3-A143-0B5D9F28169C}" srcOrd="0" destOrd="0" parTransId="{62FA38A9-4A7A-46F6-9E98-C649308DBD03}" sibTransId="{66B4A2FD-BF56-4855-9F95-1CCAC7B61F94}"/>
    <dgm:cxn modelId="{0F226EB5-9A84-4B77-A240-7FE790BE86F8}" type="presOf" srcId="{62FA38A9-4A7A-46F6-9E98-C649308DBD03}" destId="{852EEEB5-261B-4DED-B7B1-1C26994E29F1}" srcOrd="0" destOrd="0" presId="urn:microsoft.com/office/officeart/2005/8/layout/hierarchy6"/>
    <dgm:cxn modelId="{89620AE1-8BD1-4EE6-B4E3-320149561EAC}" type="presOf" srcId="{B42C68E7-9DD4-4772-A3C0-DA9250E5793E}" destId="{04B11B07-F6C3-48BF-AC32-9DD1ABE123BE}" srcOrd="0" destOrd="0" presId="urn:microsoft.com/office/officeart/2005/8/layout/hierarchy6"/>
    <dgm:cxn modelId="{72D2B909-E9BA-4E5C-9D18-23CBBAC3AC2D}" srcId="{702B9F8A-FBB1-4AF4-A3CF-EFB43A7CE0AC}" destId="{7742D0A8-5FD4-45B2-9A21-88D978BB1FBB}" srcOrd="3" destOrd="0" parTransId="{EE9C333C-E343-4BD5-B330-82C0986DB6EE}" sibTransId="{8DEA4FD3-2C45-460B-AE04-4B94974E31B8}"/>
    <dgm:cxn modelId="{27A4FC07-9859-497A-A36A-8E75FF37EC34}" srcId="{702B9F8A-FBB1-4AF4-A3CF-EFB43A7CE0AC}" destId="{A0BA85BF-19B2-43A9-9755-769C0BD2C1D0}" srcOrd="0" destOrd="0" parTransId="{2D4E454A-98DC-4C96-91D5-D41B8EEE5FD8}" sibTransId="{F4486891-9234-4F11-A4DD-10C1EC945F78}"/>
    <dgm:cxn modelId="{54E0BAB7-7BD4-4791-9A34-C00C36AD02FE}" type="presOf" srcId="{093323F2-2724-47F3-A143-0B5D9F28169C}" destId="{F2F0DEE0-080B-4A63-A6E4-8C2EDFADFD57}" srcOrd="0" destOrd="0" presId="urn:microsoft.com/office/officeart/2005/8/layout/hierarchy6"/>
    <dgm:cxn modelId="{8E3A94A6-54B7-4AFC-9937-DB38E0268D69}" srcId="{F690E119-0214-4E56-A387-54A6194E4663}" destId="{DEBE0D3E-3C06-4D3E-9C7E-C6438A1FE76D}" srcOrd="0" destOrd="0" parTransId="{DD78EF53-B2BC-478D-A861-E6049C5C4F06}" sibTransId="{184F58BE-6B5A-4B3C-8326-3F4AB9DA7FCB}"/>
    <dgm:cxn modelId="{CF8F1AD7-F05D-4259-904A-4A56DD0B55DB}" type="presOf" srcId="{DA1E6046-9B90-4401-9B14-88287362A7F4}" destId="{D1C05473-7A84-4D60-B96B-23D9B1DB9EE9}" srcOrd="1" destOrd="0" presId="urn:microsoft.com/office/officeart/2005/8/layout/hierarchy6"/>
    <dgm:cxn modelId="{91A09BA1-8CBC-46B1-8B0F-63FFDF16440A}" srcId="{DEBE0D3E-3C06-4D3E-9C7E-C6438A1FE76D}" destId="{45420323-9F36-477B-9F86-C7EB95A593F8}" srcOrd="1" destOrd="0" parTransId="{B42C68E7-9DD4-4772-A3C0-DA9250E5793E}" sibTransId="{71C02DBB-A943-42D8-8C2C-A0E148664288}"/>
    <dgm:cxn modelId="{46419BA0-DB74-466D-83D8-91F8F3E0FE45}" type="presOf" srcId="{DA1E6046-9B90-4401-9B14-88287362A7F4}" destId="{69851208-9D9B-4C8C-A4F4-33DFA352FD2F}" srcOrd="0" destOrd="0" presId="urn:microsoft.com/office/officeart/2005/8/layout/hierarchy6"/>
    <dgm:cxn modelId="{04315BCA-ECF4-4197-9CE8-F2CB39A0A64B}" type="presOf" srcId="{DD78EF53-B2BC-478D-A861-E6049C5C4F06}" destId="{4BF0E93E-9D2C-46A3-8230-B6046E546524}" srcOrd="0" destOrd="0" presId="urn:microsoft.com/office/officeart/2005/8/layout/hierarchy6"/>
    <dgm:cxn modelId="{778457D9-2A8D-4F3D-8FD5-DCA19C7DA3FD}" type="presOf" srcId="{F690E119-0214-4E56-A387-54A6194E4663}" destId="{BD43F201-C4E2-4220-A0C7-CEB5509C1054}" srcOrd="0" destOrd="0" presId="urn:microsoft.com/office/officeart/2005/8/layout/hierarchy6"/>
    <dgm:cxn modelId="{92D2F5E4-CF0E-4149-9B55-41CD745AEB95}" type="presParOf" srcId="{8E1B15F4-3E0F-422A-9F5D-4EA73B75918C}" destId="{6C169608-6B95-419C-8BBD-E918FD839E57}" srcOrd="0" destOrd="0" presId="urn:microsoft.com/office/officeart/2005/8/layout/hierarchy6"/>
    <dgm:cxn modelId="{B03828D5-98B0-4EFF-A424-1C01C332F705}" type="presParOf" srcId="{6C169608-6B95-419C-8BBD-E918FD839E57}" destId="{25518A5B-D0FB-4C13-AB8C-55A216795575}" srcOrd="0" destOrd="0" presId="urn:microsoft.com/office/officeart/2005/8/layout/hierarchy6"/>
    <dgm:cxn modelId="{69C5595C-BF3F-4D51-B8E0-C09D01B2D92A}" type="presParOf" srcId="{6C169608-6B95-419C-8BBD-E918FD839E57}" destId="{4980300D-C315-4AD0-8F2D-56DE54482ACF}" srcOrd="1" destOrd="0" presId="urn:microsoft.com/office/officeart/2005/8/layout/hierarchy6"/>
    <dgm:cxn modelId="{8E751E15-17DA-4881-B4BC-4D56E75ACED1}" type="presParOf" srcId="{4980300D-C315-4AD0-8F2D-56DE54482ACF}" destId="{668FA3B0-149A-406C-8BFC-A88DF921107D}" srcOrd="0" destOrd="0" presId="urn:microsoft.com/office/officeart/2005/8/layout/hierarchy6"/>
    <dgm:cxn modelId="{A0295091-2930-425E-883C-00C1644648E9}" type="presParOf" srcId="{668FA3B0-149A-406C-8BFC-A88DF921107D}" destId="{4D7045E2-3E74-4E7F-89A6-3A208EBB115D}" srcOrd="0" destOrd="0" presId="urn:microsoft.com/office/officeart/2005/8/layout/hierarchy6"/>
    <dgm:cxn modelId="{D1C4A2ED-38AB-45E6-9508-60C55B3FDEAC}" type="presParOf" srcId="{668FA3B0-149A-406C-8BFC-A88DF921107D}" destId="{529D090C-B241-4F15-AD38-4730537BF361}" srcOrd="1" destOrd="0" presId="urn:microsoft.com/office/officeart/2005/8/layout/hierarchy6"/>
    <dgm:cxn modelId="{4B019B8F-E929-4053-A04B-1A0D34DB060C}" type="presParOf" srcId="{529D090C-B241-4F15-AD38-4730537BF361}" destId="{EC40F5C8-CEC8-40DC-8EB1-23249D9D06CA}" srcOrd="0" destOrd="0" presId="urn:microsoft.com/office/officeart/2005/8/layout/hierarchy6"/>
    <dgm:cxn modelId="{AAD72360-4580-4D47-9DDC-2A052F293CAF}" type="presParOf" srcId="{529D090C-B241-4F15-AD38-4730537BF361}" destId="{07E4B7CC-CABD-4487-83DB-E6316444AAD3}" srcOrd="1" destOrd="0" presId="urn:microsoft.com/office/officeart/2005/8/layout/hierarchy6"/>
    <dgm:cxn modelId="{8C0CD002-56F7-4E74-B741-B16B8F529047}" type="presParOf" srcId="{07E4B7CC-CABD-4487-83DB-E6316444AAD3}" destId="{BD43F201-C4E2-4220-A0C7-CEB5509C1054}" srcOrd="0" destOrd="0" presId="urn:microsoft.com/office/officeart/2005/8/layout/hierarchy6"/>
    <dgm:cxn modelId="{FF72DE21-A98F-4B6C-A054-5B5DE58C5EF6}" type="presParOf" srcId="{07E4B7CC-CABD-4487-83DB-E6316444AAD3}" destId="{4DAE9233-D377-4BCD-8443-D47951121787}" srcOrd="1" destOrd="0" presId="urn:microsoft.com/office/officeart/2005/8/layout/hierarchy6"/>
    <dgm:cxn modelId="{1D02BB40-0EBD-4CB8-B5E8-6EE982BCAABF}" type="presParOf" srcId="{4DAE9233-D377-4BCD-8443-D47951121787}" destId="{4BF0E93E-9D2C-46A3-8230-B6046E546524}" srcOrd="0" destOrd="0" presId="urn:microsoft.com/office/officeart/2005/8/layout/hierarchy6"/>
    <dgm:cxn modelId="{D2E7C9CE-62D3-44A2-A792-756AAAA1EF9A}" type="presParOf" srcId="{4DAE9233-D377-4BCD-8443-D47951121787}" destId="{8126A663-FBDB-4855-9C6F-36355292E486}" srcOrd="1" destOrd="0" presId="urn:microsoft.com/office/officeart/2005/8/layout/hierarchy6"/>
    <dgm:cxn modelId="{187EEBBB-7090-494B-A6C7-7AF62502A615}" type="presParOf" srcId="{8126A663-FBDB-4855-9C6F-36355292E486}" destId="{B73549E4-3847-4BC5-A898-7BDB8F553354}" srcOrd="0" destOrd="0" presId="urn:microsoft.com/office/officeart/2005/8/layout/hierarchy6"/>
    <dgm:cxn modelId="{CF70B2A6-7E3E-476F-9D2A-66CA5EBAAF7B}" type="presParOf" srcId="{8126A663-FBDB-4855-9C6F-36355292E486}" destId="{AA6A20A6-C1FE-41B3-AD21-F760F739B03A}" srcOrd="1" destOrd="0" presId="urn:microsoft.com/office/officeart/2005/8/layout/hierarchy6"/>
    <dgm:cxn modelId="{45EDEE7A-AA1D-49CB-972B-3FABA7715DC4}" type="presParOf" srcId="{AA6A20A6-C1FE-41B3-AD21-F760F739B03A}" destId="{852EEEB5-261B-4DED-B7B1-1C26994E29F1}" srcOrd="0" destOrd="0" presId="urn:microsoft.com/office/officeart/2005/8/layout/hierarchy6"/>
    <dgm:cxn modelId="{40046324-4829-47C2-81AF-F998ED78A424}" type="presParOf" srcId="{AA6A20A6-C1FE-41B3-AD21-F760F739B03A}" destId="{EEE8FFD3-77C2-4895-874A-4D7D9031B3EA}" srcOrd="1" destOrd="0" presId="urn:microsoft.com/office/officeart/2005/8/layout/hierarchy6"/>
    <dgm:cxn modelId="{868BF62F-D901-4769-9664-FCB7CF5E82E1}" type="presParOf" srcId="{EEE8FFD3-77C2-4895-874A-4D7D9031B3EA}" destId="{F2F0DEE0-080B-4A63-A6E4-8C2EDFADFD57}" srcOrd="0" destOrd="0" presId="urn:microsoft.com/office/officeart/2005/8/layout/hierarchy6"/>
    <dgm:cxn modelId="{A8252036-6275-4A9E-B209-B9072DBEBB08}" type="presParOf" srcId="{EEE8FFD3-77C2-4895-874A-4D7D9031B3EA}" destId="{C92AC035-F519-489F-99A7-0428BB409654}" srcOrd="1" destOrd="0" presId="urn:microsoft.com/office/officeart/2005/8/layout/hierarchy6"/>
    <dgm:cxn modelId="{922C6FC7-3008-4B68-9A7F-F5C9DF336123}" type="presParOf" srcId="{AA6A20A6-C1FE-41B3-AD21-F760F739B03A}" destId="{04B11B07-F6C3-48BF-AC32-9DD1ABE123BE}" srcOrd="2" destOrd="0" presId="urn:microsoft.com/office/officeart/2005/8/layout/hierarchy6"/>
    <dgm:cxn modelId="{2A17A4F7-83C8-4017-9333-7B428773E1BD}" type="presParOf" srcId="{AA6A20A6-C1FE-41B3-AD21-F760F739B03A}" destId="{CD2F1347-AFCB-4EB9-8C3D-97B59C068BA0}" srcOrd="3" destOrd="0" presId="urn:microsoft.com/office/officeart/2005/8/layout/hierarchy6"/>
    <dgm:cxn modelId="{944D4E87-D72E-40A6-868E-9E78A56179B9}" type="presParOf" srcId="{CD2F1347-AFCB-4EB9-8C3D-97B59C068BA0}" destId="{0B1580F3-5308-474F-818F-AC962F8E5047}" srcOrd="0" destOrd="0" presId="urn:microsoft.com/office/officeart/2005/8/layout/hierarchy6"/>
    <dgm:cxn modelId="{E6EE8DD5-E946-42E2-A80B-4ADDED54E4EB}" type="presParOf" srcId="{CD2F1347-AFCB-4EB9-8C3D-97B59C068BA0}" destId="{6B834481-F107-4B62-B0BA-56FE22FE2670}" srcOrd="1" destOrd="0" presId="urn:microsoft.com/office/officeart/2005/8/layout/hierarchy6"/>
    <dgm:cxn modelId="{8CF7A555-FD99-4CD9-BB35-71436E91A6AA}" type="presParOf" srcId="{AA6A20A6-C1FE-41B3-AD21-F760F739B03A}" destId="{28FE8562-E917-4959-8FC0-38CE535A171E}" srcOrd="4" destOrd="0" presId="urn:microsoft.com/office/officeart/2005/8/layout/hierarchy6"/>
    <dgm:cxn modelId="{050AD1BE-A4E8-49E0-ADCF-AB57259C3917}" type="presParOf" srcId="{AA6A20A6-C1FE-41B3-AD21-F760F739B03A}" destId="{0D7D0287-1FD5-480E-A590-DDB172C32AE9}" srcOrd="5" destOrd="0" presId="urn:microsoft.com/office/officeart/2005/8/layout/hierarchy6"/>
    <dgm:cxn modelId="{A94F6BE1-637F-4603-99C5-0B807B5CC868}" type="presParOf" srcId="{0D7D0287-1FD5-480E-A590-DDB172C32AE9}" destId="{2D10E390-F596-4302-912A-3418FE6B5F0E}" srcOrd="0" destOrd="0" presId="urn:microsoft.com/office/officeart/2005/8/layout/hierarchy6"/>
    <dgm:cxn modelId="{1201BBAF-972D-4E5E-910F-513C0B03BDC2}" type="presParOf" srcId="{0D7D0287-1FD5-480E-A590-DDB172C32AE9}" destId="{E3B20BA7-6E8F-4041-9F02-DC004E107A28}" srcOrd="1" destOrd="0" presId="urn:microsoft.com/office/officeart/2005/8/layout/hierarchy6"/>
    <dgm:cxn modelId="{06E1FC3D-BF57-4F8B-8EC9-9B21932FE088}" type="presParOf" srcId="{8E1B15F4-3E0F-422A-9F5D-4EA73B75918C}" destId="{499952C7-E37A-4091-B6E8-56A63219E03A}" srcOrd="1" destOrd="0" presId="urn:microsoft.com/office/officeart/2005/8/layout/hierarchy6"/>
    <dgm:cxn modelId="{D40C2E03-E6F0-48F1-96B7-E335A01AF179}" type="presParOf" srcId="{499952C7-E37A-4091-B6E8-56A63219E03A}" destId="{79B328FC-CF4A-42AD-9AB0-33D25BD88B09}" srcOrd="0" destOrd="0" presId="urn:microsoft.com/office/officeart/2005/8/layout/hierarchy6"/>
    <dgm:cxn modelId="{CDD50F1B-C9DB-4E5D-BEF2-FEE5256A2FFE}" type="presParOf" srcId="{79B328FC-CF4A-42AD-9AB0-33D25BD88B09}" destId="{69851208-9D9B-4C8C-A4F4-33DFA352FD2F}" srcOrd="0" destOrd="0" presId="urn:microsoft.com/office/officeart/2005/8/layout/hierarchy6"/>
    <dgm:cxn modelId="{389B22C1-8719-4F67-97FC-E79F50D0CB2C}" type="presParOf" srcId="{79B328FC-CF4A-42AD-9AB0-33D25BD88B09}" destId="{D1C05473-7A84-4D60-B96B-23D9B1DB9EE9}" srcOrd="1" destOrd="0" presId="urn:microsoft.com/office/officeart/2005/8/layout/hierarchy6"/>
    <dgm:cxn modelId="{2CDF002A-26A8-4FBD-A02C-48DFF17996ED}" type="presParOf" srcId="{499952C7-E37A-4091-B6E8-56A63219E03A}" destId="{B03CA141-821E-4CF2-9A8B-688DF209CAA4}" srcOrd="1" destOrd="0" presId="urn:microsoft.com/office/officeart/2005/8/layout/hierarchy6"/>
    <dgm:cxn modelId="{0530D6D2-5F6A-42B2-813A-226CAD4F6AA2}" type="presParOf" srcId="{B03CA141-821E-4CF2-9A8B-688DF209CAA4}" destId="{A52771E1-3BC4-4A7B-BD85-699F67F120FF}" srcOrd="0" destOrd="0" presId="urn:microsoft.com/office/officeart/2005/8/layout/hierarchy6"/>
    <dgm:cxn modelId="{D6F71130-9DEF-4F9F-A0C9-703452EF326D}" type="presParOf" srcId="{499952C7-E37A-4091-B6E8-56A63219E03A}" destId="{5FBEF955-502E-411F-9B37-7C01DA47F10E}" srcOrd="2" destOrd="0" presId="urn:microsoft.com/office/officeart/2005/8/layout/hierarchy6"/>
    <dgm:cxn modelId="{70397C21-8607-43EB-8352-1522EAF3A886}" type="presParOf" srcId="{5FBEF955-502E-411F-9B37-7C01DA47F10E}" destId="{D9298265-91EF-4C1F-AB0F-C76347FF5C68}" srcOrd="0" destOrd="0" presId="urn:microsoft.com/office/officeart/2005/8/layout/hierarchy6"/>
    <dgm:cxn modelId="{878936AD-7A13-4755-A42A-01AF9DB6FBC8}" type="presParOf" srcId="{5FBEF955-502E-411F-9B37-7C01DA47F10E}" destId="{8A5F837C-0D16-4865-B317-FEDE4F2EE091}" srcOrd="1" destOrd="0" presId="urn:microsoft.com/office/officeart/2005/8/layout/hierarchy6"/>
    <dgm:cxn modelId="{65F9A4D9-6E7B-4D84-8D0B-428E6FB6C0A0}" type="presParOf" srcId="{499952C7-E37A-4091-B6E8-56A63219E03A}" destId="{A906A78E-17D9-4BE5-B496-EC1E9EA3EA2C}" srcOrd="3" destOrd="0" presId="urn:microsoft.com/office/officeart/2005/8/layout/hierarchy6"/>
    <dgm:cxn modelId="{D2CF1042-C262-49E5-8857-5B5C603000F1}" type="presParOf" srcId="{A906A78E-17D9-4BE5-B496-EC1E9EA3EA2C}" destId="{3F1F2B68-81C1-46CD-861E-A48C1B6CDE81}" srcOrd="0" destOrd="0" presId="urn:microsoft.com/office/officeart/2005/8/layout/hierarchy6"/>
    <dgm:cxn modelId="{CE43E8FA-E5C6-4B38-B4FF-4CD8BCA2873B}" type="presParOf" srcId="{499952C7-E37A-4091-B6E8-56A63219E03A}" destId="{D05440C1-9E32-4483-9635-E8822C257F66}" srcOrd="4" destOrd="0" presId="urn:microsoft.com/office/officeart/2005/8/layout/hierarchy6"/>
    <dgm:cxn modelId="{9FC3C381-F0CA-4F53-95FE-FEECB424641B}" type="presParOf" srcId="{D05440C1-9E32-4483-9635-E8822C257F66}" destId="{60F508F8-4F26-493E-814A-44456858570D}" srcOrd="0" destOrd="0" presId="urn:microsoft.com/office/officeart/2005/8/layout/hierarchy6"/>
    <dgm:cxn modelId="{C01CA065-3B88-47A3-B616-CEE5382DAB43}" type="presParOf" srcId="{D05440C1-9E32-4483-9635-E8822C257F66}" destId="{ED23E962-21F8-49BC-A254-94D79FD0F6DA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F508F8-4F26-493E-814A-44456858570D}">
      <dsp:nvSpPr>
        <dsp:cNvPr id="0" name=""/>
        <dsp:cNvSpPr/>
      </dsp:nvSpPr>
      <dsp:spPr>
        <a:xfrm>
          <a:off x="0" y="2171232"/>
          <a:ext cx="9144000" cy="122449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500" kern="1200" dirty="0"/>
            <a:t>Current Projects</a:t>
          </a:r>
        </a:p>
      </dsp:txBody>
      <dsp:txXfrm>
        <a:off x="0" y="2171232"/>
        <a:ext cx="2743200" cy="1224495"/>
      </dsp:txXfrm>
    </dsp:sp>
    <dsp:sp modelId="{D9298265-91EF-4C1F-AB0F-C76347FF5C68}">
      <dsp:nvSpPr>
        <dsp:cNvPr id="0" name=""/>
        <dsp:cNvSpPr/>
      </dsp:nvSpPr>
      <dsp:spPr>
        <a:xfrm>
          <a:off x="0" y="1142509"/>
          <a:ext cx="9144000" cy="93425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500" kern="1200" dirty="0"/>
            <a:t>Thematic </a:t>
          </a:r>
          <a:r>
            <a:rPr lang="en-IE" sz="1500" kern="1200" dirty="0" smtClean="0"/>
            <a:t>Area</a:t>
          </a:r>
          <a:endParaRPr lang="en-IE" sz="1500" kern="1200" dirty="0"/>
        </a:p>
      </dsp:txBody>
      <dsp:txXfrm>
        <a:off x="0" y="1142509"/>
        <a:ext cx="2743200" cy="934250"/>
      </dsp:txXfrm>
    </dsp:sp>
    <dsp:sp modelId="{69851208-9D9B-4C8C-A4F4-33DFA352FD2F}">
      <dsp:nvSpPr>
        <dsp:cNvPr id="0" name=""/>
        <dsp:cNvSpPr/>
      </dsp:nvSpPr>
      <dsp:spPr>
        <a:xfrm>
          <a:off x="0" y="0"/>
          <a:ext cx="9144000" cy="98781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500" kern="1200" dirty="0"/>
            <a:t>Teagasc Strategic Goal 3</a:t>
          </a:r>
        </a:p>
      </dsp:txBody>
      <dsp:txXfrm>
        <a:off x="0" y="0"/>
        <a:ext cx="2743200" cy="987811"/>
      </dsp:txXfrm>
    </dsp:sp>
    <dsp:sp modelId="{4D7045E2-3E74-4E7F-89A6-3A208EBB115D}">
      <dsp:nvSpPr>
        <dsp:cNvPr id="0" name=""/>
        <dsp:cNvSpPr/>
      </dsp:nvSpPr>
      <dsp:spPr>
        <a:xfrm>
          <a:off x="2864416" y="95725"/>
          <a:ext cx="6207197" cy="6687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i="1" kern="1200" dirty="0"/>
            <a:t>Encourage diversification of the rural economy and enhance the quality of life in rural areas</a:t>
          </a:r>
          <a:r>
            <a:rPr lang="en-GB" sz="1400" kern="1200" dirty="0"/>
            <a:t> </a:t>
          </a:r>
          <a:endParaRPr lang="en-IE" sz="1400" kern="1200" dirty="0"/>
        </a:p>
      </dsp:txBody>
      <dsp:txXfrm>
        <a:off x="2884004" y="115313"/>
        <a:ext cx="6168021" cy="629607"/>
      </dsp:txXfrm>
    </dsp:sp>
    <dsp:sp modelId="{EC40F5C8-CEC8-40DC-8EB1-23249D9D06CA}">
      <dsp:nvSpPr>
        <dsp:cNvPr id="0" name=""/>
        <dsp:cNvSpPr/>
      </dsp:nvSpPr>
      <dsp:spPr>
        <a:xfrm>
          <a:off x="4464878" y="764509"/>
          <a:ext cx="1503136" cy="477039"/>
        </a:xfrm>
        <a:custGeom>
          <a:avLst/>
          <a:gdLst/>
          <a:ahLst/>
          <a:cxnLst/>
          <a:rect l="0" t="0" r="0" b="0"/>
          <a:pathLst>
            <a:path>
              <a:moveTo>
                <a:pt x="1503136" y="0"/>
              </a:moveTo>
              <a:lnTo>
                <a:pt x="1503136" y="238519"/>
              </a:lnTo>
              <a:lnTo>
                <a:pt x="0" y="238519"/>
              </a:lnTo>
              <a:lnTo>
                <a:pt x="0" y="47703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43F201-C4E2-4220-A0C7-CEB5509C1054}">
      <dsp:nvSpPr>
        <dsp:cNvPr id="0" name=""/>
        <dsp:cNvSpPr/>
      </dsp:nvSpPr>
      <dsp:spPr>
        <a:xfrm>
          <a:off x="3114000" y="1241549"/>
          <a:ext cx="2701757" cy="4101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400" b="0" kern="1200" dirty="0"/>
            <a:t>Farmer </a:t>
          </a:r>
          <a:r>
            <a:rPr lang="en-IE" sz="1400" b="0" kern="1200" dirty="0" smtClean="0"/>
            <a:t>Safety and Health</a:t>
          </a:r>
          <a:endParaRPr lang="en-IE" sz="1400" b="0" kern="1200" dirty="0"/>
        </a:p>
      </dsp:txBody>
      <dsp:txXfrm>
        <a:off x="3126012" y="1253561"/>
        <a:ext cx="2677733" cy="386097"/>
      </dsp:txXfrm>
    </dsp:sp>
    <dsp:sp modelId="{4BF0E93E-9D2C-46A3-8230-B6046E546524}">
      <dsp:nvSpPr>
        <dsp:cNvPr id="0" name=""/>
        <dsp:cNvSpPr/>
      </dsp:nvSpPr>
      <dsp:spPr>
        <a:xfrm>
          <a:off x="4464878" y="1651670"/>
          <a:ext cx="535137" cy="1700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039"/>
              </a:lnTo>
              <a:lnTo>
                <a:pt x="535137" y="85039"/>
              </a:lnTo>
              <a:lnTo>
                <a:pt x="535137" y="17007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3549E4-3847-4BC5-A898-7BDB8F553354}">
      <dsp:nvSpPr>
        <dsp:cNvPr id="0" name=""/>
        <dsp:cNvSpPr/>
      </dsp:nvSpPr>
      <dsp:spPr>
        <a:xfrm>
          <a:off x="4404949" y="1821750"/>
          <a:ext cx="1190134" cy="4263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200" b="0" kern="1200" dirty="0" err="1"/>
            <a:t>BeSAFE</a:t>
          </a:r>
          <a:endParaRPr lang="en-IE" sz="1200" b="0" kern="1200" dirty="0"/>
        </a:p>
      </dsp:txBody>
      <dsp:txXfrm>
        <a:off x="4417438" y="1834239"/>
        <a:ext cx="1165156" cy="401414"/>
      </dsp:txXfrm>
    </dsp:sp>
    <dsp:sp modelId="{852EEEB5-261B-4DED-B7B1-1C26994E29F1}">
      <dsp:nvSpPr>
        <dsp:cNvPr id="0" name=""/>
        <dsp:cNvSpPr/>
      </dsp:nvSpPr>
      <dsp:spPr>
        <a:xfrm>
          <a:off x="3363593" y="2248142"/>
          <a:ext cx="1636423" cy="261766"/>
        </a:xfrm>
        <a:custGeom>
          <a:avLst/>
          <a:gdLst/>
          <a:ahLst/>
          <a:cxnLst/>
          <a:rect l="0" t="0" r="0" b="0"/>
          <a:pathLst>
            <a:path>
              <a:moveTo>
                <a:pt x="1636423" y="0"/>
              </a:moveTo>
              <a:lnTo>
                <a:pt x="1636423" y="130883"/>
              </a:lnTo>
              <a:lnTo>
                <a:pt x="0" y="130883"/>
              </a:lnTo>
              <a:lnTo>
                <a:pt x="0" y="26176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F0DEE0-080B-4A63-A6E4-8C2EDFADFD57}">
      <dsp:nvSpPr>
        <dsp:cNvPr id="0" name=""/>
        <dsp:cNvSpPr/>
      </dsp:nvSpPr>
      <dsp:spPr>
        <a:xfrm>
          <a:off x="2626806" y="2509909"/>
          <a:ext cx="1473574" cy="7561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200" b="0" kern="1200" dirty="0"/>
            <a:t>Farmers </a:t>
          </a:r>
          <a:r>
            <a:rPr lang="en-IE" sz="1200" b="0" kern="1200" dirty="0" smtClean="0"/>
            <a:t>Have </a:t>
          </a:r>
          <a:r>
            <a:rPr lang="en-IE" sz="1200" b="0" kern="1200" dirty="0"/>
            <a:t>Hearts</a:t>
          </a:r>
        </a:p>
      </dsp:txBody>
      <dsp:txXfrm>
        <a:off x="2648953" y="2532056"/>
        <a:ext cx="1429280" cy="711870"/>
      </dsp:txXfrm>
    </dsp:sp>
    <dsp:sp modelId="{04B11B07-F6C3-48BF-AC32-9DD1ABE123BE}">
      <dsp:nvSpPr>
        <dsp:cNvPr id="0" name=""/>
        <dsp:cNvSpPr/>
      </dsp:nvSpPr>
      <dsp:spPr>
        <a:xfrm>
          <a:off x="5000016" y="2248142"/>
          <a:ext cx="184281" cy="2455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2792"/>
              </a:lnTo>
              <a:lnTo>
                <a:pt x="184281" y="122792"/>
              </a:lnTo>
              <a:lnTo>
                <a:pt x="184281" y="24558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1580F3-5308-474F-818F-AC962F8E5047}">
      <dsp:nvSpPr>
        <dsp:cNvPr id="0" name=""/>
        <dsp:cNvSpPr/>
      </dsp:nvSpPr>
      <dsp:spPr>
        <a:xfrm>
          <a:off x="4273402" y="2493727"/>
          <a:ext cx="1821792" cy="8517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200" b="0" kern="1200" dirty="0" smtClean="0"/>
            <a:t>Communities of Safe Farm Practice</a:t>
          </a:r>
          <a:endParaRPr lang="en-IE" sz="1200" b="0" kern="1200" dirty="0"/>
        </a:p>
      </dsp:txBody>
      <dsp:txXfrm>
        <a:off x="4298348" y="2518673"/>
        <a:ext cx="1771900" cy="801844"/>
      </dsp:txXfrm>
    </dsp:sp>
    <dsp:sp modelId="{28FE8562-E917-4959-8FC0-38CE535A171E}">
      <dsp:nvSpPr>
        <dsp:cNvPr id="0" name=""/>
        <dsp:cNvSpPr/>
      </dsp:nvSpPr>
      <dsp:spPr>
        <a:xfrm>
          <a:off x="5000016" y="2248142"/>
          <a:ext cx="1921286" cy="1666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317"/>
              </a:lnTo>
              <a:lnTo>
                <a:pt x="1921286" y="83317"/>
              </a:lnTo>
              <a:lnTo>
                <a:pt x="1921286" y="16663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10E390-F596-4302-912A-3418FE6B5F0E}">
      <dsp:nvSpPr>
        <dsp:cNvPr id="0" name=""/>
        <dsp:cNvSpPr/>
      </dsp:nvSpPr>
      <dsp:spPr>
        <a:xfrm>
          <a:off x="6245094" y="2414776"/>
          <a:ext cx="1352417" cy="7517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200" kern="1200" dirty="0"/>
            <a:t>Farmer wellbeing</a:t>
          </a:r>
        </a:p>
      </dsp:txBody>
      <dsp:txXfrm>
        <a:off x="6267113" y="2436795"/>
        <a:ext cx="1308379" cy="7077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9E6F28-5403-C44E-B9B5-A755E3CF887F}" type="datetimeFigureOut">
              <a:rPr lang="en-US" smtClean="0"/>
              <a:t>1/31/2020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2F26C6-DD7B-294B-B20F-11610BCBE5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70587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0CD2C5-AFFC-3041-B27D-8EC66AE2BB44}" type="datetimeFigureOut">
              <a:rPr lang="en-US" smtClean="0"/>
              <a:t>1/31/2020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5A549E-2C9D-9548-84BF-1F393579AB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9878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5172075"/>
            <a:ext cx="9178926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35113"/>
            <a:ext cx="6553200" cy="17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Picture Placeholder 1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61463" cy="5791200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>
              <a:defRPr baseline="0"/>
            </a:lvl1pPr>
          </a:lstStyle>
          <a:p>
            <a:pPr lvl="0"/>
            <a:r>
              <a:rPr lang="ga-IE" noProof="0"/>
              <a:t>Drag picture to placeholder or click icon to add</a:t>
            </a:r>
            <a:endParaRPr lang="en-GB" noProof="0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0" y="1714500"/>
            <a:ext cx="6553200" cy="1714500"/>
          </a:xfrm>
          <a:prstGeom prst="rect">
            <a:avLst/>
          </a:prstGeom>
          <a:solidFill>
            <a:srgbClr val="000000">
              <a:alpha val="60000"/>
            </a:srgbClr>
          </a:solidFill>
          <a:ln w="0">
            <a:solidFill>
              <a:schemeClr val="bg1">
                <a:alpha val="0"/>
              </a:schemeClr>
            </a:solidFill>
          </a:ln>
        </p:spPr>
        <p:txBody>
          <a:bodyPr vert="horz" rIns="360000" anchor="ctr" anchorCtr="0">
            <a:noAutofit/>
          </a:bodyPr>
          <a:lstStyle>
            <a:lvl1pPr algn="r">
              <a:defRPr sz="30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ga-IE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3359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561013"/>
            <a:ext cx="9144000" cy="1587"/>
          </a:xfrm>
          <a:prstGeom prst="line">
            <a:avLst/>
          </a:prstGeom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943600"/>
            <a:ext cx="1524000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35113"/>
            <a:ext cx="6553200" cy="17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Picture Placeholder 14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9144000" cy="5508624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>
              <a:defRPr baseline="0"/>
            </a:lvl1pPr>
          </a:lstStyle>
          <a:p>
            <a:pPr lvl="0"/>
            <a:r>
              <a:rPr lang="ga-IE" noProof="0"/>
              <a:t>Drag picture to placeholder or click icon to add</a:t>
            </a:r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14500"/>
            <a:ext cx="6552000" cy="17145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solidFill>
              <a:schemeClr val="bg1">
                <a:alpha val="0"/>
              </a:schemeClr>
            </a:solidFill>
          </a:ln>
        </p:spPr>
        <p:txBody>
          <a:bodyPr vert="horz" rIns="360000" anchor="ctr" anchorCtr="0">
            <a:noAutofit/>
          </a:bodyPr>
          <a:lstStyle>
            <a:lvl1pPr algn="r">
              <a:defRPr sz="3000">
                <a:solidFill>
                  <a:schemeClr val="bg1"/>
                </a:solidFill>
              </a:defRPr>
            </a:lvl1pPr>
          </a:lstStyle>
          <a:p>
            <a:r>
              <a:rPr lang="ga-IE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4923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73225"/>
            <a:ext cx="73152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ga-IE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dirty="0"/>
              <a:t>Click to edit Master subtitle style</a:t>
            </a:r>
            <a:endParaRPr lang="en-GB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/>
              <a:t>Teagasc</a:t>
            </a:r>
            <a:r>
              <a:rPr lang="en-US" dirty="0"/>
              <a:t> Presentation Footer</a:t>
            </a: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015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GB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/>
              <a:t>Teagasc</a:t>
            </a:r>
            <a:r>
              <a:rPr lang="en-US" dirty="0"/>
              <a:t> Presentation Footer</a:t>
            </a: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723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406900"/>
            <a:ext cx="7391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ga-IE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399" y="2906713"/>
            <a:ext cx="73914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/>
              <a:t>Teagasc</a:t>
            </a:r>
            <a:r>
              <a:rPr lang="en-US" dirty="0"/>
              <a:t> Presentation Footer</a:t>
            </a:r>
          </a:p>
        </p:txBody>
      </p:sp>
      <p:sp>
        <p:nvSpPr>
          <p:cNvPr id="9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100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00201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581400" cy="42672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GB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/>
              <a:t>Teagasc</a:t>
            </a:r>
            <a:r>
              <a:rPr lang="en-US" dirty="0"/>
              <a:t> Presentation Footer</a:t>
            </a: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253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>
            <a:lvl1pPr>
              <a:defRPr/>
            </a:lvl1pPr>
          </a:lstStyle>
          <a:p>
            <a:r>
              <a:rPr lang="ga-IE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GB"/>
          </a:p>
        </p:txBody>
      </p:sp>
      <p:sp>
        <p:nvSpPr>
          <p:cNvPr id="11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/>
              <a:t>Teagasc</a:t>
            </a:r>
            <a:r>
              <a:rPr lang="en-US" dirty="0"/>
              <a:t> Presentation Footer</a:t>
            </a: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746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dirty="0"/>
              <a:t>Click to edit Master title style</a:t>
            </a:r>
            <a:endParaRPr lang="en-GB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/>
              <a:t>Teagasc</a:t>
            </a:r>
            <a:r>
              <a:rPr lang="en-US" dirty="0"/>
              <a:t> Presentation Footer</a:t>
            </a: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08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/>
              <a:t>Teagasc</a:t>
            </a:r>
            <a:r>
              <a:rPr lang="en-US" dirty="0"/>
              <a:t> Presentation Footer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667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2551113" cy="7493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85800"/>
            <a:ext cx="4654550" cy="510540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1435101"/>
            <a:ext cx="2551113" cy="43561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/>
              <a:t>Teagasc</a:t>
            </a:r>
            <a:r>
              <a:rPr lang="en-US" dirty="0"/>
              <a:t> Presentation Footer</a:t>
            </a: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416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00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/>
              <a:t>Teagasc</a:t>
            </a:r>
            <a:r>
              <a:rPr lang="en-US" dirty="0"/>
              <a:t> Presentation Footer</a:t>
            </a: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1876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GB"/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/>
              <a:t>Teagasc</a:t>
            </a:r>
            <a:r>
              <a:rPr lang="en-US" dirty="0"/>
              <a:t> Presentation Footer</a:t>
            </a: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144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85799"/>
            <a:ext cx="2057400" cy="5105402"/>
          </a:xfrm>
        </p:spPr>
        <p:txBody>
          <a:bodyPr vert="eaVert"/>
          <a:lstStyle/>
          <a:p>
            <a:r>
              <a:rPr lang="ga-IE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85799"/>
            <a:ext cx="6019800" cy="5105401"/>
          </a:xfrm>
        </p:spPr>
        <p:txBody>
          <a:bodyPr vert="eaVert"/>
          <a:lstStyle/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GB" dirty="0"/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/>
              <a:t>Teagasc</a:t>
            </a:r>
            <a:r>
              <a:rPr lang="en-US" dirty="0"/>
              <a:t> Presentation Footer</a:t>
            </a: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9986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26595"/>
            <a:ext cx="7315200" cy="7318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ga-IE" dirty="0"/>
              <a:t>Click to edit Master title style</a:t>
            </a:r>
            <a:endParaRPr lang="en-GB" dirty="0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/>
              <a:t>Teagasc</a:t>
            </a:r>
            <a:r>
              <a:rPr lang="en-US" dirty="0"/>
              <a:t> Presentation Footer</a:t>
            </a: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859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image" Target="../media/image3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</p:sldLayoutIdLst>
  <p:hf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ヒラギノ角ゴ Pro W3" pitchFamily="100" charset="-128"/>
          <a:cs typeface="ヒラギノ角ゴ Pro W3" pitchFamily="100" charset="-128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ヒラギノ角ゴ Pro W3" pitchFamily="100" charset="-128"/>
          <a:cs typeface="ヒラギノ角ゴ Pro W3" pitchFamily="100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ヒラギノ角ゴ Pro W3" pitchFamily="100" charset="-128"/>
          <a:cs typeface="ヒラギノ角ゴ Pro W3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56" charset="-128"/>
          <a:cs typeface="ＭＳ Ｐゴシック" charset="0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56" charset="-128"/>
          <a:cs typeface="ＭＳ Ｐゴシック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56" charset="-128"/>
          <a:cs typeface="ＭＳ Ｐゴシック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914400" y="685800"/>
            <a:ext cx="731520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1600200"/>
            <a:ext cx="73152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189662"/>
            <a:ext cx="6566340" cy="531813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/>
              <a:t>Teagasc</a:t>
            </a:r>
            <a:r>
              <a:rPr lang="en-US" dirty="0"/>
              <a:t> Presentation Footer</a:t>
            </a: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189662"/>
            <a:ext cx="531147" cy="531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451" y="6189662"/>
            <a:ext cx="1524000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</p:sldLayoutIdLst>
  <p:hf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359828"/>
          </a:solidFill>
          <a:latin typeface="Arial"/>
          <a:ea typeface="ヒラギノ角ゴ Pro W3" pitchFamily="100" charset="-128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9pPr>
    </p:titleStyle>
    <p:bodyStyle>
      <a:lvl1pPr marL="360363" indent="-360363" algn="l" defTabSz="457200" rtl="0" eaLnBrk="0" fontAlgn="base" hangingPunct="0">
        <a:spcBef>
          <a:spcPct val="20000"/>
        </a:spcBef>
        <a:spcAft>
          <a:spcPts val="600"/>
        </a:spcAft>
        <a:buClr>
          <a:srgbClr val="007944"/>
        </a:buClr>
        <a:buFont typeface="Wingdings" charset="0"/>
        <a:buChar char="§"/>
        <a:defRPr sz="32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1pPr>
      <a:lvl2pPr marL="627063" indent="-266700" algn="l" defTabSz="457200" rtl="0" eaLnBrk="0" fontAlgn="base" hangingPunct="0">
        <a:spcBef>
          <a:spcPct val="20000"/>
        </a:spcBef>
        <a:spcAft>
          <a:spcPts val="600"/>
        </a:spcAft>
        <a:buClr>
          <a:srgbClr val="AFC124"/>
        </a:buClr>
        <a:buFont typeface="Arial" charset="0"/>
        <a:buChar char="•"/>
        <a:defRPr sz="28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2pPr>
      <a:lvl3pPr marL="893763" indent="-266700" algn="l" defTabSz="457200" rtl="0" eaLnBrk="0" fontAlgn="base" hangingPunct="0">
        <a:spcBef>
          <a:spcPct val="20000"/>
        </a:spcBef>
        <a:spcAft>
          <a:spcPts val="600"/>
        </a:spcAft>
        <a:buClr>
          <a:srgbClr val="6C411F"/>
        </a:buClr>
        <a:buFont typeface="Lucida Grande" charset="0"/>
        <a:buChar char="»"/>
        <a:defRPr sz="24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3pPr>
      <a:lvl4pPr marL="1168400" indent="-274638" algn="l" defTabSz="457200" rtl="0" eaLnBrk="0" fontAlgn="base" hangingPunct="0">
        <a:spcBef>
          <a:spcPct val="20000"/>
        </a:spcBef>
        <a:spcAft>
          <a:spcPts val="600"/>
        </a:spcAft>
        <a:buClr>
          <a:srgbClr val="9E743B"/>
        </a:buClr>
        <a:buFont typeface="Wingdings" charset="0"/>
        <a:buChar char="§"/>
        <a:defRPr sz="20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4pPr>
      <a:lvl5pPr marL="1347788" indent="-273050" algn="l" defTabSz="457200" rtl="0" eaLnBrk="0" fontAlgn="base" hangingPunct="0">
        <a:spcBef>
          <a:spcPct val="20000"/>
        </a:spcBef>
        <a:spcAft>
          <a:spcPts val="600"/>
        </a:spcAft>
        <a:buClr>
          <a:srgbClr val="DC6D36"/>
        </a:buClr>
        <a:buFont typeface="Arial" charset="0"/>
        <a:buChar char="•"/>
        <a:defRPr sz="20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6.gif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7.jpg"/><Relationship Id="rId9" Type="http://schemas.microsoft.com/office/2007/relationships/diagramDrawing" Target="../diagrams/drawing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itle 41"/>
          <p:cNvSpPr>
            <a:spLocks noGrp="1"/>
          </p:cNvSpPr>
          <p:nvPr>
            <p:ph type="title"/>
          </p:nvPr>
        </p:nvSpPr>
        <p:spPr bwMode="auto">
          <a:xfrm>
            <a:off x="-17464" y="1701208"/>
            <a:ext cx="7805630" cy="1819295"/>
          </a:xfrm>
          <a:solidFill>
            <a:srgbClr val="000000">
              <a:alpha val="59999"/>
            </a:srgbClr>
          </a:solidFill>
          <a:ln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lIns="91440" tIns="45720" bIns="45720" numCol="1" compatLnSpc="1">
            <a:prstTxWarp prst="textNoShape">
              <a:avLst/>
            </a:prstTxWarp>
          </a:bodyPr>
          <a:lstStyle/>
          <a:p>
            <a:r>
              <a:rPr lang="en-IE" dirty="0" err="1" smtClean="0"/>
              <a:t>BeSAFE</a:t>
            </a:r>
            <a:r>
              <a:rPr lang="en-IE" dirty="0" smtClean="0"/>
              <a:t>: Behaviours for Safer Farming</a:t>
            </a:r>
            <a:r>
              <a:rPr lang="en-IE" dirty="0"/>
              <a:t/>
            </a:r>
            <a:br>
              <a:rPr lang="en-IE" dirty="0"/>
            </a:br>
            <a:r>
              <a:rPr lang="en-IE" dirty="0"/>
              <a:t>David </a:t>
            </a:r>
            <a:r>
              <a:rPr lang="en-IE" dirty="0" smtClean="0"/>
              <a:t>Meredith, Teagasc</a:t>
            </a:r>
            <a:endParaRPr lang="en-US" dirty="0">
              <a:latin typeface="Arial" charset="0"/>
              <a:ea typeface="ヒラギノ角ゴ Pro W3" charset="0"/>
              <a:cs typeface="Arial" charset="0"/>
            </a:endParaRPr>
          </a:p>
        </p:txBody>
      </p:sp>
      <p:pic>
        <p:nvPicPr>
          <p:cNvPr id="512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5172075"/>
            <a:ext cx="9178926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39232" y="3860745"/>
            <a:ext cx="866553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IE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en-IE" b="1" dirty="0" smtClean="0">
                <a:solidFill>
                  <a:schemeClr val="bg1">
                    <a:lumMod val="50000"/>
                  </a:schemeClr>
                </a:solidFill>
              </a:rPr>
              <a:t>January </a:t>
            </a:r>
            <a:r>
              <a:rPr lang="en-IE" b="1" dirty="0" smtClean="0">
                <a:solidFill>
                  <a:schemeClr val="bg1">
                    <a:lumMod val="50000"/>
                  </a:schemeClr>
                </a:solidFill>
              </a:rPr>
              <a:t>31</a:t>
            </a:r>
            <a:r>
              <a:rPr lang="en-IE" b="1" baseline="30000" dirty="0" smtClean="0">
                <a:solidFill>
                  <a:schemeClr val="bg1">
                    <a:lumMod val="50000"/>
                  </a:schemeClr>
                </a:solidFill>
              </a:rPr>
              <a:t>st</a:t>
            </a:r>
            <a:r>
              <a:rPr lang="en-IE" b="1" dirty="0" smtClean="0">
                <a:solidFill>
                  <a:schemeClr val="bg1">
                    <a:lumMod val="50000"/>
                  </a:schemeClr>
                </a:solidFill>
              </a:rPr>
              <a:t> 2020</a:t>
            </a:r>
            <a:endParaRPr lang="en-IE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IE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IE" dirty="0">
              <a:solidFill>
                <a:schemeClr val="bg1">
                  <a:lumMod val="50000"/>
                </a:schemeClr>
              </a:solidFill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482706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Farm Fatalities (Number)</a:t>
            </a:r>
            <a:endParaRPr lang="en-IE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44062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6119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716" y="165538"/>
            <a:ext cx="8529145" cy="731838"/>
          </a:xfrm>
        </p:spPr>
        <p:txBody>
          <a:bodyPr>
            <a:normAutofit fontScale="90000"/>
          </a:bodyPr>
          <a:lstStyle/>
          <a:p>
            <a:r>
              <a:rPr lang="en-IE" dirty="0" smtClean="0"/>
              <a:t>Demographic Profile of Farm Fatalities</a:t>
            </a:r>
            <a:endParaRPr lang="en-IE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6453730"/>
              </p:ext>
            </p:extLst>
          </p:nvPr>
        </p:nvGraphicFramePr>
        <p:xfrm>
          <a:off x="0" y="1119352"/>
          <a:ext cx="9144000" cy="50068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36604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Age and Causes of Fatalities</a:t>
            </a:r>
            <a:endParaRPr lang="en-IE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398028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61909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29095" cy="731838"/>
          </a:xfrm>
        </p:spPr>
        <p:txBody>
          <a:bodyPr/>
          <a:lstStyle/>
          <a:p>
            <a:r>
              <a:rPr lang="en-IE" dirty="0"/>
              <a:t>Current </a:t>
            </a:r>
            <a:r>
              <a:rPr lang="en-IE" dirty="0" smtClean="0"/>
              <a:t>Programme</a:t>
            </a:r>
            <a:endParaRPr lang="en-I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Meredith – </a:t>
            </a:r>
            <a:r>
              <a:rPr lang="en-US" dirty="0" smtClean="0"/>
              <a:t>2019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="" xmlns:a16="http://schemas.microsoft.com/office/drawing/2014/main" id="{532B3FB6-5DC4-C943-975C-28D9F3F7B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194" y="6083931"/>
            <a:ext cx="1019254" cy="66591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="" xmlns:a16="http://schemas.microsoft.com/office/drawing/2014/main" id="{84710982-CF15-2B47-A8F2-EE1C144931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4881" y="6128781"/>
            <a:ext cx="1503137" cy="6952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1383" y="4390555"/>
            <a:ext cx="882502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dirty="0" err="1" smtClean="0"/>
              <a:t>BeSAFE</a:t>
            </a:r>
            <a:r>
              <a:rPr lang="en-IE" b="1" dirty="0" smtClean="0"/>
              <a:t>: </a:t>
            </a:r>
            <a:r>
              <a:rPr lang="en-IE" dirty="0" smtClean="0"/>
              <a:t>Behaviours for Safer Farming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IE" sz="1600" dirty="0" smtClean="0"/>
              <a:t>Co-ordinator/Project Leader, 4 year RSF project, 1 Post Doc, 2 WFs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1600" b="1" dirty="0" smtClean="0"/>
              <a:t>Aim: </a:t>
            </a:r>
            <a:r>
              <a:rPr lang="en-GB" sz="1600" i="1" dirty="0" smtClean="0"/>
              <a:t>develop </a:t>
            </a:r>
            <a:r>
              <a:rPr lang="en-GB" sz="1600" i="1" dirty="0"/>
              <a:t>a comprehensive understanding of the factors that influence farmer safety and to exploit this understanding to effect positive lasting change. </a:t>
            </a:r>
            <a:endParaRPr lang="en-GB" sz="1600" i="1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GB" sz="1600" i="1" dirty="0" smtClean="0"/>
              <a:t>Provides an integrative structure for all research in this area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A0667B32-7B67-EB4C-A020-3594FAEDE7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804" y="6214836"/>
            <a:ext cx="609146" cy="609146"/>
          </a:xfrm>
          <a:prstGeom prst="rect">
            <a:avLst/>
          </a:prstGeom>
        </p:spPr>
      </p:pic>
      <p:graphicFrame>
        <p:nvGraphicFramePr>
          <p:cNvPr id="10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1750324"/>
              </p:ext>
            </p:extLst>
          </p:nvPr>
        </p:nvGraphicFramePr>
        <p:xfrm>
          <a:off x="0" y="627321"/>
          <a:ext cx="9144000" cy="4748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422013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977" y="164804"/>
            <a:ext cx="7315200" cy="731838"/>
          </a:xfrm>
        </p:spPr>
        <p:txBody>
          <a:bodyPr/>
          <a:lstStyle/>
          <a:p>
            <a:r>
              <a:rPr lang="en-IE" dirty="0" err="1" smtClean="0"/>
              <a:t>BeSAFE</a:t>
            </a:r>
            <a:endParaRPr lang="en-I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Teagasc Presentation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21" y="1124169"/>
            <a:ext cx="3864957" cy="373490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944678" y="134655"/>
            <a:ext cx="4965405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en-GB" dirty="0"/>
              <a:t>Identify knowledge, attitudes, behaviours and priorities among farmers and trainee farmers regarding safety and risk </a:t>
            </a:r>
            <a:r>
              <a:rPr lang="en-GB" dirty="0" smtClean="0"/>
              <a:t>management</a:t>
            </a:r>
          </a:p>
          <a:p>
            <a:pPr lvl="0"/>
            <a:endParaRPr lang="en-IE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GB" dirty="0"/>
              <a:t>Evaluate the effect of personal, household, social and professional networks on safety and risk management behaviours of farmers and trainee </a:t>
            </a:r>
            <a:r>
              <a:rPr lang="en-GB" dirty="0" smtClean="0"/>
              <a:t>farmers</a:t>
            </a:r>
            <a:endParaRPr lang="en-IE" dirty="0"/>
          </a:p>
          <a:p>
            <a:pPr marL="285750" lvl="0" indent="-285750">
              <a:buFont typeface="Arial" pitchFamily="34" charset="0"/>
              <a:buChar char="•"/>
            </a:pPr>
            <a:endParaRPr lang="en-GB" dirty="0" smtClean="0"/>
          </a:p>
          <a:p>
            <a:pPr marL="285750" lvl="0" indent="-285750">
              <a:buFont typeface="Arial" pitchFamily="34" charset="0"/>
              <a:buChar char="•"/>
            </a:pPr>
            <a:r>
              <a:rPr lang="en-GB" dirty="0" smtClean="0"/>
              <a:t>Apply </a:t>
            </a:r>
            <a:r>
              <a:rPr lang="en-GB" dirty="0"/>
              <a:t>statistical analysis to assign farmers and trainee farmers to groups based on their ‘behaviour type’ with respect of safety and risk management in general and animal and machinery risks in </a:t>
            </a:r>
            <a:r>
              <a:rPr lang="en-GB" dirty="0" smtClean="0"/>
              <a:t>particular</a:t>
            </a:r>
          </a:p>
          <a:p>
            <a:pPr marL="285750" lvl="0" indent="-285750">
              <a:buFont typeface="Arial" pitchFamily="34" charset="0"/>
              <a:buChar char="•"/>
            </a:pPr>
            <a:endParaRPr lang="en-IE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GB" dirty="0"/>
              <a:t>Update analysis of farm accident and fatality trends in </a:t>
            </a:r>
            <a:r>
              <a:rPr lang="en-GB" dirty="0" smtClean="0"/>
              <a:t>Ireland</a:t>
            </a:r>
            <a:endParaRPr lang="en-GB" dirty="0"/>
          </a:p>
          <a:p>
            <a:pPr marL="285750" lvl="0" indent="-285750">
              <a:buFont typeface="Arial" pitchFamily="34" charset="0"/>
              <a:buChar char="•"/>
            </a:pPr>
            <a:endParaRPr lang="en-IE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GB" dirty="0"/>
              <a:t>Evaluate the governance and support systems targeting farm safety internationally through behaviour change </a:t>
            </a:r>
            <a:r>
              <a:rPr lang="en-GB" dirty="0" smtClean="0"/>
              <a:t>initiatives   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56433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977" y="164804"/>
            <a:ext cx="7315200" cy="731838"/>
          </a:xfrm>
        </p:spPr>
        <p:txBody>
          <a:bodyPr/>
          <a:lstStyle/>
          <a:p>
            <a:r>
              <a:rPr lang="en-IE" dirty="0" err="1" smtClean="0"/>
              <a:t>BeSAFE</a:t>
            </a:r>
            <a:endParaRPr lang="en-I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Teagasc Presentation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21" y="1124169"/>
            <a:ext cx="3864957" cy="373490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944678" y="134655"/>
            <a:ext cx="4965405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en-GB" dirty="0"/>
              <a:t>Assess outcomes to the 2016 – 2019 Knowledge Transfer Programme health and safety initiative on discussion group facilitators and </a:t>
            </a:r>
            <a:r>
              <a:rPr lang="en-GB" dirty="0" smtClean="0"/>
              <a:t>participants</a:t>
            </a:r>
            <a:endParaRPr lang="en-GB" dirty="0"/>
          </a:p>
          <a:p>
            <a:pPr marL="285750" lvl="0" indent="-285750">
              <a:buFont typeface="Arial" pitchFamily="34" charset="0"/>
              <a:buChar char="•"/>
            </a:pPr>
            <a:endParaRPr lang="en-IE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GB" dirty="0"/>
              <a:t>Design and implement pilot interventions targeting improvements in risk perception concerning animal and machinery related </a:t>
            </a:r>
            <a:r>
              <a:rPr lang="en-GB" dirty="0" smtClean="0"/>
              <a:t>safety</a:t>
            </a:r>
          </a:p>
          <a:p>
            <a:pPr marL="285750" lvl="0" indent="-285750">
              <a:buFont typeface="Arial" pitchFamily="34" charset="0"/>
              <a:buChar char="•"/>
            </a:pPr>
            <a:endParaRPr lang="en-IE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GB" dirty="0"/>
              <a:t>Develop safer work systems on farms for livestock handling and management of </a:t>
            </a:r>
            <a:r>
              <a:rPr lang="en-GB" dirty="0" smtClean="0"/>
              <a:t>facilities</a:t>
            </a:r>
            <a:endParaRPr lang="en-GB" dirty="0"/>
          </a:p>
          <a:p>
            <a:pPr lvl="0"/>
            <a:endParaRPr lang="en-IE" dirty="0"/>
          </a:p>
          <a:p>
            <a:pPr marL="285750" indent="-285750">
              <a:buFont typeface="Arial" pitchFamily="34" charset="0"/>
              <a:buChar char="•"/>
            </a:pPr>
            <a:r>
              <a:rPr lang="en-GB" dirty="0"/>
              <a:t>Engage with the EU COST network ‘</a:t>
            </a:r>
            <a:r>
              <a:rPr lang="en-IE" dirty="0"/>
              <a:t>Safety Culture and Risk Management in Agriculture</a:t>
            </a:r>
            <a:r>
              <a:rPr lang="en-IE" dirty="0" smtClean="0"/>
              <a:t>’</a:t>
            </a:r>
          </a:p>
          <a:p>
            <a:pPr marL="285750" indent="-285750">
              <a:buFont typeface="Arial" pitchFamily="34" charset="0"/>
              <a:buChar char="•"/>
            </a:pPr>
            <a:endParaRPr lang="en-IE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GB" dirty="0" smtClean="0"/>
              <a:t>Disseminate </a:t>
            </a:r>
            <a:r>
              <a:rPr lang="en-GB" dirty="0"/>
              <a:t>results to policy and research stakeholders and the agricultural community, and, inform policy and regulatory initiatives in the area of farm </a:t>
            </a:r>
            <a:r>
              <a:rPr lang="en-GB" dirty="0" smtClean="0"/>
              <a:t>safety</a:t>
            </a:r>
            <a:r>
              <a:rPr lang="en-GB" dirty="0"/>
              <a:t>.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595755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agasc PPT option 3">
  <a:themeElements>
    <a:clrScheme name="Teagasc">
      <a:dk1>
        <a:sysClr val="windowText" lastClr="000000"/>
      </a:dk1>
      <a:lt1>
        <a:sysClr val="window" lastClr="FFFFFF"/>
      </a:lt1>
      <a:dk2>
        <a:srgbClr val="007944"/>
      </a:dk2>
      <a:lt2>
        <a:srgbClr val="EEECE1"/>
      </a:lt2>
      <a:accent1>
        <a:srgbClr val="359828"/>
      </a:accent1>
      <a:accent2>
        <a:srgbClr val="AFC124"/>
      </a:accent2>
      <a:accent3>
        <a:srgbClr val="D2612C"/>
      </a:accent3>
      <a:accent4>
        <a:srgbClr val="9D0F1E"/>
      </a:accent4>
      <a:accent5>
        <a:srgbClr val="583213"/>
      </a:accent5>
      <a:accent6>
        <a:srgbClr val="8F692F"/>
      </a:accent6>
      <a:hlink>
        <a:srgbClr val="D2612C"/>
      </a:hlink>
      <a:folHlink>
        <a:srgbClr val="E9E73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Teagasc">
      <a:dk1>
        <a:sysClr val="windowText" lastClr="000000"/>
      </a:dk1>
      <a:lt1>
        <a:sysClr val="window" lastClr="FFFFFF"/>
      </a:lt1>
      <a:dk2>
        <a:srgbClr val="007944"/>
      </a:dk2>
      <a:lt2>
        <a:srgbClr val="EEECE1"/>
      </a:lt2>
      <a:accent1>
        <a:srgbClr val="359828"/>
      </a:accent1>
      <a:accent2>
        <a:srgbClr val="AFC124"/>
      </a:accent2>
      <a:accent3>
        <a:srgbClr val="D2612C"/>
      </a:accent3>
      <a:accent4>
        <a:srgbClr val="9D0F1E"/>
      </a:accent4>
      <a:accent5>
        <a:srgbClr val="583213"/>
      </a:accent5>
      <a:accent6>
        <a:srgbClr val="8F692F"/>
      </a:accent6>
      <a:hlink>
        <a:srgbClr val="D2612C"/>
      </a:hlink>
      <a:folHlink>
        <a:srgbClr val="E9E73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Teagasc PPT option 3.pot</Template>
  <TotalTime>6283</TotalTime>
  <Words>324</Words>
  <Application>Microsoft Office PowerPoint</Application>
  <PresentationFormat>On-screen Show (4:3)</PresentationFormat>
  <Paragraphs>48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Teagasc PPT option 3</vt:lpstr>
      <vt:lpstr>1_Office Theme</vt:lpstr>
      <vt:lpstr>BeSAFE: Behaviours for Safer Farming David Meredith, Teagasc</vt:lpstr>
      <vt:lpstr>Farm Fatalities (Number)</vt:lpstr>
      <vt:lpstr>Demographic Profile of Farm Fatalities</vt:lpstr>
      <vt:lpstr>Age and Causes of Fatalities</vt:lpstr>
      <vt:lpstr>Current Programme</vt:lpstr>
      <vt:lpstr>BeSAFE</vt:lpstr>
      <vt:lpstr>BeSAFE</vt:lpstr>
    </vt:vector>
  </TitlesOfParts>
  <Company>Principle - Design Consultants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Judy</dc:creator>
  <cp:lastModifiedBy>David Meredith</cp:lastModifiedBy>
  <cp:revision>338</cp:revision>
  <dcterms:created xsi:type="dcterms:W3CDTF">2012-01-19T13:12:49Z</dcterms:created>
  <dcterms:modified xsi:type="dcterms:W3CDTF">2020-01-31T09:25:20Z</dcterms:modified>
</cp:coreProperties>
</file>