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88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47AB61"/>
    <a:srgbClr val="006600"/>
    <a:srgbClr val="00FF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05" autoAdjust="0"/>
  </p:normalViewPr>
  <p:slideViewPr>
    <p:cSldViewPr>
      <p:cViewPr varScale="1">
        <p:scale>
          <a:sx n="52" d="100"/>
          <a:sy n="52" d="100"/>
        </p:scale>
        <p:origin x="-2322" y="-96"/>
      </p:cViewPr>
      <p:guideLst>
        <p:guide orient="horz" pos="2160"/>
        <p:guide orient="horz" pos="2880"/>
        <p:guide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152FA-47AB-4999-B90A-A8718E64B469}" type="datetimeFigureOut">
              <a:rPr lang="en-IE" smtClean="0"/>
              <a:t>04/12/2020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8F404-51C0-468F-AA0B-BF358AD6E6F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06025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152FA-47AB-4999-B90A-A8718E64B469}" type="datetimeFigureOut">
              <a:rPr lang="en-IE" smtClean="0"/>
              <a:t>04/12/2020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8F404-51C0-468F-AA0B-BF358AD6E6F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7756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152FA-47AB-4999-B90A-A8718E64B469}" type="datetimeFigureOut">
              <a:rPr lang="en-IE" smtClean="0"/>
              <a:t>04/12/2020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8F404-51C0-468F-AA0B-BF358AD6E6F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63119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152FA-47AB-4999-B90A-A8718E64B469}" type="datetimeFigureOut">
              <a:rPr lang="en-IE" smtClean="0"/>
              <a:t>04/12/2020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8F404-51C0-468F-AA0B-BF358AD6E6F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56636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152FA-47AB-4999-B90A-A8718E64B469}" type="datetimeFigureOut">
              <a:rPr lang="en-IE" smtClean="0"/>
              <a:t>04/12/2020</a:t>
            </a:fld>
            <a:endParaRPr lang="en-I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8F404-51C0-468F-AA0B-BF358AD6E6F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03898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152FA-47AB-4999-B90A-A8718E64B469}" type="datetimeFigureOut">
              <a:rPr lang="en-IE" smtClean="0"/>
              <a:t>04/12/2020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8F404-51C0-468F-AA0B-BF358AD6E6F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23828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152FA-47AB-4999-B90A-A8718E64B469}" type="datetimeFigureOut">
              <a:rPr lang="en-IE" smtClean="0"/>
              <a:t>04/12/2020</a:t>
            </a:fld>
            <a:endParaRPr lang="en-I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8F404-51C0-468F-AA0B-BF358AD6E6F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30534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152FA-47AB-4999-B90A-A8718E64B469}" type="datetimeFigureOut">
              <a:rPr lang="en-IE" smtClean="0"/>
              <a:t>04/12/2020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8F404-51C0-468F-AA0B-BF358AD6E6F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26247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152FA-47AB-4999-B90A-A8718E64B469}" type="datetimeFigureOut">
              <a:rPr lang="en-IE" smtClean="0"/>
              <a:t>04/12/2020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8F404-51C0-468F-AA0B-BF358AD6E6F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50629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152FA-47AB-4999-B90A-A8718E64B469}" type="datetimeFigureOut">
              <a:rPr lang="en-IE" smtClean="0"/>
              <a:t>04/12/2020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8F404-51C0-468F-AA0B-BF358AD6E6F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62458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152FA-47AB-4999-B90A-A8718E64B469}" type="datetimeFigureOut">
              <a:rPr lang="en-IE" smtClean="0"/>
              <a:t>04/12/2020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8F404-51C0-468F-AA0B-BF358AD6E6F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49372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47AB61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152FA-47AB-4999-B90A-A8718E64B469}" type="datetimeFigureOut">
              <a:rPr lang="en-IE" smtClean="0"/>
              <a:t>04/12/2020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8F404-51C0-468F-AA0B-BF358AD6E6F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375970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microsoft.com/office/2007/relationships/hdphoto" Target="../media/hdphoto4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47" y="8316416"/>
            <a:ext cx="1527769" cy="7155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069" y="7989885"/>
            <a:ext cx="894209" cy="10756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249" y="7983678"/>
            <a:ext cx="813420" cy="10748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12776" y="253426"/>
            <a:ext cx="403244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b="1" dirty="0" smtClean="0"/>
              <a:t>Management of Vegetation on High Nature Value Farmland in Connemara</a:t>
            </a:r>
            <a:endParaRPr lang="en-IE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42900" y="2906467"/>
            <a:ext cx="6172200" cy="2215991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2000" b="1" dirty="0" smtClean="0">
                <a:solidFill>
                  <a:schemeClr val="bg1"/>
                </a:solidFill>
              </a:rPr>
              <a:t>Teagasc Galway/Clare are Holding a</a:t>
            </a:r>
            <a:r>
              <a:rPr lang="en-IE" sz="2000" b="1" dirty="0" smtClean="0">
                <a:solidFill>
                  <a:srgbClr val="FF0000"/>
                </a:solidFill>
              </a:rPr>
              <a:t> </a:t>
            </a:r>
            <a:r>
              <a:rPr lang="en-IE" sz="2000" b="1" dirty="0" smtClean="0">
                <a:solidFill>
                  <a:schemeClr val="bg1"/>
                </a:solidFill>
              </a:rPr>
              <a:t>webinar on </a:t>
            </a:r>
          </a:p>
          <a:p>
            <a:pPr algn="ctr"/>
            <a:endParaRPr lang="en-IE" sz="2000" b="1" dirty="0" smtClean="0">
              <a:solidFill>
                <a:schemeClr val="bg1"/>
              </a:solidFill>
            </a:endParaRPr>
          </a:p>
          <a:p>
            <a:pPr algn="ctr"/>
            <a:r>
              <a:rPr lang="en-IE" sz="2000" b="1" dirty="0" smtClean="0">
                <a:solidFill>
                  <a:schemeClr val="bg1"/>
                </a:solidFill>
              </a:rPr>
              <a:t>Wednesday the </a:t>
            </a:r>
            <a:r>
              <a:rPr lang="en-IE" sz="2000" b="1" u="sng" dirty="0" smtClean="0">
                <a:solidFill>
                  <a:schemeClr val="bg1"/>
                </a:solidFill>
              </a:rPr>
              <a:t>9th of December at 8 pm. </a:t>
            </a:r>
          </a:p>
          <a:p>
            <a:pPr algn="ctr"/>
            <a:endParaRPr lang="en-IE" sz="2000" b="1" u="sng" dirty="0" smtClean="0">
              <a:solidFill>
                <a:schemeClr val="bg1"/>
              </a:solidFill>
            </a:endParaRPr>
          </a:p>
          <a:p>
            <a:pPr algn="ctr"/>
            <a:r>
              <a:rPr lang="en-IE" sz="2000" b="1" dirty="0" smtClean="0">
                <a:solidFill>
                  <a:schemeClr val="bg1"/>
                </a:solidFill>
              </a:rPr>
              <a:t>Upland grazing and the control </a:t>
            </a:r>
            <a:r>
              <a:rPr lang="en-IE" sz="2000" b="1" dirty="0">
                <a:solidFill>
                  <a:schemeClr val="bg1"/>
                </a:solidFill>
              </a:rPr>
              <a:t>of </a:t>
            </a:r>
            <a:r>
              <a:rPr lang="en-IE" sz="2000" b="1" dirty="0" smtClean="0">
                <a:solidFill>
                  <a:schemeClr val="bg1"/>
                </a:solidFill>
              </a:rPr>
              <a:t> Bracken , Heather Rush &amp; Rhododendron will be discussed</a:t>
            </a:r>
          </a:p>
          <a:p>
            <a:endParaRPr lang="en-IE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648" y="6876256"/>
            <a:ext cx="6336705" cy="923330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IE" b="1" i="1" dirty="0" smtClean="0">
                <a:solidFill>
                  <a:srgbClr val="000066"/>
                </a:solidFill>
              </a:rPr>
              <a:t>Teagasc Advisors </a:t>
            </a:r>
            <a:r>
              <a:rPr lang="en-IE" b="1" i="1" dirty="0" err="1" smtClean="0">
                <a:solidFill>
                  <a:srgbClr val="000066"/>
                </a:solidFill>
              </a:rPr>
              <a:t>Mícheál</a:t>
            </a:r>
            <a:r>
              <a:rPr lang="en-IE" b="1" i="1" dirty="0" smtClean="0">
                <a:solidFill>
                  <a:srgbClr val="000066"/>
                </a:solidFill>
              </a:rPr>
              <a:t> Kelly, Marion Fox, Keith Fahy and </a:t>
            </a:r>
            <a:r>
              <a:rPr lang="en-IE" b="1" i="1" dirty="0">
                <a:solidFill>
                  <a:srgbClr val="000066"/>
                </a:solidFill>
              </a:rPr>
              <a:t>J</a:t>
            </a:r>
            <a:r>
              <a:rPr lang="en-IE" b="1" i="1" dirty="0" smtClean="0">
                <a:solidFill>
                  <a:srgbClr val="000066"/>
                </a:solidFill>
              </a:rPr>
              <a:t>oanne Masterson will  discuss the topics and </a:t>
            </a:r>
            <a:r>
              <a:rPr lang="en-IE" b="1" i="1" smtClean="0">
                <a:solidFill>
                  <a:srgbClr val="000066"/>
                </a:solidFill>
              </a:rPr>
              <a:t>show </a:t>
            </a:r>
            <a:r>
              <a:rPr lang="en-IE" b="1" i="1" smtClean="0">
                <a:solidFill>
                  <a:srgbClr val="000066"/>
                </a:solidFill>
              </a:rPr>
              <a:t> how </a:t>
            </a:r>
            <a:r>
              <a:rPr lang="en-IE" b="1" i="1" dirty="0" smtClean="0">
                <a:solidFill>
                  <a:srgbClr val="000066"/>
                </a:solidFill>
              </a:rPr>
              <a:t>local farmers </a:t>
            </a:r>
            <a:r>
              <a:rPr lang="en-IE" b="1" i="1" smtClean="0">
                <a:solidFill>
                  <a:srgbClr val="000066"/>
                </a:solidFill>
              </a:rPr>
              <a:t>control </a:t>
            </a:r>
            <a:r>
              <a:rPr lang="en-IE" b="1" i="1" smtClean="0">
                <a:solidFill>
                  <a:srgbClr val="000066"/>
                </a:solidFill>
              </a:rPr>
              <a:t> vegetation </a:t>
            </a:r>
            <a:r>
              <a:rPr lang="en-IE" b="1" i="1" dirty="0" smtClean="0">
                <a:solidFill>
                  <a:srgbClr val="000066"/>
                </a:solidFill>
              </a:rPr>
              <a:t>on their farms </a:t>
            </a:r>
            <a:endParaRPr lang="en-IE" b="1" i="1" dirty="0">
              <a:solidFill>
                <a:srgbClr val="00006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899" y="5833246"/>
            <a:ext cx="6172201" cy="369332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>
                <a:solidFill>
                  <a:schemeClr val="bg1"/>
                </a:solidFill>
              </a:rPr>
              <a:t>Streamed on Galway/Clare Teagasc Facebook and </a:t>
            </a:r>
            <a:r>
              <a:rPr lang="en-IE" b="1" dirty="0" smtClean="0">
                <a:solidFill>
                  <a:schemeClr val="bg1"/>
                </a:solidFill>
              </a:rPr>
              <a:t>YouTube </a:t>
            </a:r>
            <a:endParaRPr lang="en-IE" dirty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611" y="7979298"/>
            <a:ext cx="741412" cy="10748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358" y="7979298"/>
            <a:ext cx="927895" cy="106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69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2070</TotalTime>
  <Words>75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Teagasc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Joanne Masterson (external)</dc:creator>
  <cp:lastModifiedBy>Sinead Devaney</cp:lastModifiedBy>
  <cp:revision>128</cp:revision>
  <cp:lastPrinted>2015-10-16T11:07:36Z</cp:lastPrinted>
  <dcterms:created xsi:type="dcterms:W3CDTF">2015-10-07T09:31:28Z</dcterms:created>
  <dcterms:modified xsi:type="dcterms:W3CDTF">2020-12-04T16:48:24Z</dcterms:modified>
</cp:coreProperties>
</file>