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65" r:id="rId4"/>
    <p:sldId id="266" r:id="rId5"/>
    <p:sldId id="260" r:id="rId6"/>
    <p:sldId id="262" r:id="rId7"/>
    <p:sldId id="263" r:id="rId8"/>
    <p:sldId id="264" r:id="rId9"/>
    <p:sldId id="267" r:id="rId10"/>
    <p:sldId id="269" r:id="rId11"/>
    <p:sldId id="268" r:id="rId1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90" autoAdjust="0"/>
    <p:restoredTop sz="94660"/>
  </p:normalViewPr>
  <p:slideViewPr>
    <p:cSldViewPr>
      <p:cViewPr varScale="1">
        <p:scale>
          <a:sx n="104" d="100"/>
          <a:sy n="104" d="100"/>
        </p:scale>
        <p:origin x="114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A3DB0F-1920-4D35-85BF-EC7C06D45743}" type="doc">
      <dgm:prSet loTypeId="urn:microsoft.com/office/officeart/2005/8/layout/lProcess2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IE"/>
        </a:p>
      </dgm:t>
    </dgm:pt>
    <dgm:pt modelId="{62D13A58-472F-4C90-BD3C-DBDA21445647}">
      <dgm:prSet phldrT="[Text]"/>
      <dgm:spPr/>
      <dgm:t>
        <a:bodyPr/>
        <a:lstStyle/>
        <a:p>
          <a:pPr algn="ctr"/>
          <a:r>
            <a:rPr lang="en-IE" dirty="0"/>
            <a:t>Students</a:t>
          </a:r>
        </a:p>
      </dgm:t>
    </dgm:pt>
    <dgm:pt modelId="{6480EE71-C349-4948-87D3-7CB3044CA929}" type="parTrans" cxnId="{5BF11E85-35D7-460F-9550-26F437E4ADF0}">
      <dgm:prSet/>
      <dgm:spPr/>
      <dgm:t>
        <a:bodyPr/>
        <a:lstStyle/>
        <a:p>
          <a:pPr algn="ctr"/>
          <a:endParaRPr lang="en-IE"/>
        </a:p>
      </dgm:t>
    </dgm:pt>
    <dgm:pt modelId="{E889DA4A-2A3D-4C9C-BD0F-F4D13FA10EB0}" type="sibTrans" cxnId="{5BF11E85-35D7-460F-9550-26F437E4ADF0}">
      <dgm:prSet/>
      <dgm:spPr/>
      <dgm:t>
        <a:bodyPr/>
        <a:lstStyle/>
        <a:p>
          <a:pPr algn="ctr"/>
          <a:endParaRPr lang="en-IE"/>
        </a:p>
      </dgm:t>
    </dgm:pt>
    <dgm:pt modelId="{48A7B52C-E712-4DA3-9663-7D7545E7E15D}">
      <dgm:prSet phldrT="[Text]"/>
      <dgm:spPr/>
      <dgm:t>
        <a:bodyPr/>
        <a:lstStyle/>
        <a:p>
          <a:pPr algn="ctr"/>
          <a:r>
            <a:rPr lang="en-IE" dirty="0"/>
            <a:t>Students of diverse needs- Specific Learning Difficulty informed by initial survey </a:t>
          </a:r>
        </a:p>
      </dgm:t>
    </dgm:pt>
    <dgm:pt modelId="{BACA675B-14A2-4D9A-8C49-9D7272333F16}" type="parTrans" cxnId="{C1FE0264-89EF-4462-9E33-25B96A489B78}">
      <dgm:prSet/>
      <dgm:spPr/>
      <dgm:t>
        <a:bodyPr/>
        <a:lstStyle/>
        <a:p>
          <a:pPr algn="ctr"/>
          <a:endParaRPr lang="en-IE"/>
        </a:p>
      </dgm:t>
    </dgm:pt>
    <dgm:pt modelId="{9F1693B5-DA03-47A0-BCD4-3666C770CFE2}" type="sibTrans" cxnId="{C1FE0264-89EF-4462-9E33-25B96A489B78}">
      <dgm:prSet/>
      <dgm:spPr/>
      <dgm:t>
        <a:bodyPr/>
        <a:lstStyle/>
        <a:p>
          <a:pPr algn="ctr"/>
          <a:endParaRPr lang="en-IE"/>
        </a:p>
      </dgm:t>
    </dgm:pt>
    <dgm:pt modelId="{8CA1711D-902F-4793-9E3E-33E57D97E5DB}">
      <dgm:prSet phldrT="[Text]"/>
      <dgm:spPr/>
      <dgm:t>
        <a:bodyPr/>
        <a:lstStyle/>
        <a:p>
          <a:pPr algn="ctr"/>
          <a:r>
            <a:rPr lang="en-IE" b="1" dirty="0"/>
            <a:t>14 Interviews</a:t>
          </a:r>
          <a:r>
            <a:rPr lang="en-IE" dirty="0"/>
            <a:t> in </a:t>
          </a:r>
          <a:r>
            <a:rPr lang="en-IE" b="0" dirty="0"/>
            <a:t>TOTAL</a:t>
          </a:r>
          <a:r>
            <a:rPr lang="en-IE" dirty="0"/>
            <a:t> to be held throughout the months of Sept/Dec</a:t>
          </a:r>
          <a:endParaRPr lang="en-IE" u="sng" dirty="0"/>
        </a:p>
      </dgm:t>
    </dgm:pt>
    <dgm:pt modelId="{3B0D05E2-A549-4C0B-9C40-6DA2D6EB8DEE}" type="parTrans" cxnId="{C16F980B-A6EC-43B0-BF65-B1AA1D3196E7}">
      <dgm:prSet/>
      <dgm:spPr/>
      <dgm:t>
        <a:bodyPr/>
        <a:lstStyle/>
        <a:p>
          <a:pPr algn="ctr"/>
          <a:endParaRPr lang="en-IE"/>
        </a:p>
      </dgm:t>
    </dgm:pt>
    <dgm:pt modelId="{475094AB-CB85-4023-B745-CFFBE43A4AD6}" type="sibTrans" cxnId="{C16F980B-A6EC-43B0-BF65-B1AA1D3196E7}">
      <dgm:prSet/>
      <dgm:spPr/>
      <dgm:t>
        <a:bodyPr/>
        <a:lstStyle/>
        <a:p>
          <a:pPr algn="ctr"/>
          <a:endParaRPr lang="en-IE"/>
        </a:p>
      </dgm:t>
    </dgm:pt>
    <dgm:pt modelId="{49B51268-8B01-40ED-9ADF-76308E0E7025}">
      <dgm:prSet phldrT="[Text]"/>
      <dgm:spPr/>
      <dgm:t>
        <a:bodyPr/>
        <a:lstStyle/>
        <a:p>
          <a:pPr algn="ctr"/>
          <a:r>
            <a:rPr lang="en-IE" dirty="0"/>
            <a:t>Access Officers </a:t>
          </a:r>
        </a:p>
      </dgm:t>
    </dgm:pt>
    <dgm:pt modelId="{9E7437F4-1E3C-46F3-892B-7E19B0D4FAA9}" type="parTrans" cxnId="{464D01A1-4C4D-4880-B948-2D19D9124E46}">
      <dgm:prSet/>
      <dgm:spPr/>
      <dgm:t>
        <a:bodyPr/>
        <a:lstStyle/>
        <a:p>
          <a:pPr algn="ctr"/>
          <a:endParaRPr lang="en-IE"/>
        </a:p>
      </dgm:t>
    </dgm:pt>
    <dgm:pt modelId="{73BA2085-2AB9-4011-9C6D-A8233F4A89B3}" type="sibTrans" cxnId="{464D01A1-4C4D-4880-B948-2D19D9124E46}">
      <dgm:prSet/>
      <dgm:spPr/>
      <dgm:t>
        <a:bodyPr/>
        <a:lstStyle/>
        <a:p>
          <a:pPr algn="ctr"/>
          <a:endParaRPr lang="en-IE"/>
        </a:p>
      </dgm:t>
    </dgm:pt>
    <dgm:pt modelId="{5D2BE080-6FF4-423D-A411-50AF00F7ED54}">
      <dgm:prSet phldrT="[Text]"/>
      <dgm:spPr/>
      <dgm:t>
        <a:bodyPr/>
        <a:lstStyle/>
        <a:p>
          <a:pPr algn="ctr"/>
          <a:r>
            <a:rPr lang="en-IE" dirty="0"/>
            <a:t>2 Preliminary Explorative </a:t>
          </a:r>
          <a:r>
            <a:rPr lang="en-IE" b="1" dirty="0"/>
            <a:t>Interviews</a:t>
          </a:r>
          <a:r>
            <a:rPr lang="en-IE" dirty="0"/>
            <a:t> completed</a:t>
          </a:r>
        </a:p>
      </dgm:t>
    </dgm:pt>
    <dgm:pt modelId="{5A9B878C-F9FC-4E48-8802-EBF828E77CC2}" type="parTrans" cxnId="{748BA59C-D8BD-44FE-BDBF-E83CCC66A9CF}">
      <dgm:prSet/>
      <dgm:spPr/>
      <dgm:t>
        <a:bodyPr/>
        <a:lstStyle/>
        <a:p>
          <a:pPr algn="ctr"/>
          <a:endParaRPr lang="en-IE"/>
        </a:p>
      </dgm:t>
    </dgm:pt>
    <dgm:pt modelId="{B2E78C67-DE10-493B-AF62-404896ACAF54}" type="sibTrans" cxnId="{748BA59C-D8BD-44FE-BDBF-E83CCC66A9CF}">
      <dgm:prSet/>
      <dgm:spPr/>
      <dgm:t>
        <a:bodyPr/>
        <a:lstStyle/>
        <a:p>
          <a:pPr algn="ctr"/>
          <a:endParaRPr lang="en-IE"/>
        </a:p>
      </dgm:t>
    </dgm:pt>
    <dgm:pt modelId="{AE5034AE-ADDF-4F7C-96E0-997F05A6492E}">
      <dgm:prSet phldrT="[Text]"/>
      <dgm:spPr/>
      <dgm:t>
        <a:bodyPr/>
        <a:lstStyle/>
        <a:p>
          <a:pPr algn="ctr"/>
          <a:r>
            <a:rPr lang="en-IE" b="1" dirty="0"/>
            <a:t>Focus group </a:t>
          </a:r>
          <a:r>
            <a:rPr lang="en-IE" b="0" dirty="0"/>
            <a:t>was</a:t>
          </a:r>
          <a:r>
            <a:rPr lang="en-IE" dirty="0"/>
            <a:t> held with all access officers on Sept 8th</a:t>
          </a:r>
        </a:p>
      </dgm:t>
    </dgm:pt>
    <dgm:pt modelId="{6E152BF6-FC0C-4ACC-B337-9C43E14DF862}" type="parTrans" cxnId="{AF8FB66A-9E3E-4F9D-BFBF-7C28D6743BDA}">
      <dgm:prSet/>
      <dgm:spPr/>
      <dgm:t>
        <a:bodyPr/>
        <a:lstStyle/>
        <a:p>
          <a:pPr algn="ctr"/>
          <a:endParaRPr lang="en-IE"/>
        </a:p>
      </dgm:t>
    </dgm:pt>
    <dgm:pt modelId="{9B3061D5-7D77-49AA-8E7F-FDF95A83EB7A}" type="sibTrans" cxnId="{AF8FB66A-9E3E-4F9D-BFBF-7C28D6743BDA}">
      <dgm:prSet/>
      <dgm:spPr/>
      <dgm:t>
        <a:bodyPr/>
        <a:lstStyle/>
        <a:p>
          <a:pPr algn="ctr"/>
          <a:endParaRPr lang="en-IE"/>
        </a:p>
      </dgm:t>
    </dgm:pt>
    <dgm:pt modelId="{16E025F6-9732-4707-8F2A-6A0D05870056}">
      <dgm:prSet phldrT="[Text]"/>
      <dgm:spPr/>
      <dgm:t>
        <a:bodyPr/>
        <a:lstStyle/>
        <a:p>
          <a:pPr algn="ctr"/>
          <a:r>
            <a:rPr lang="en-IE" dirty="0"/>
            <a:t>Educators</a:t>
          </a:r>
        </a:p>
      </dgm:t>
    </dgm:pt>
    <dgm:pt modelId="{87289A58-4AA5-42C0-97B1-B8B43D65B82C}" type="parTrans" cxnId="{251A3BE2-A1B3-4D39-B5C3-9E494A42F7FA}">
      <dgm:prSet/>
      <dgm:spPr/>
      <dgm:t>
        <a:bodyPr/>
        <a:lstStyle/>
        <a:p>
          <a:pPr algn="ctr"/>
          <a:endParaRPr lang="en-IE"/>
        </a:p>
      </dgm:t>
    </dgm:pt>
    <dgm:pt modelId="{3AA4C059-2F22-4951-B084-EC6585A11170}" type="sibTrans" cxnId="{251A3BE2-A1B3-4D39-B5C3-9E494A42F7FA}">
      <dgm:prSet/>
      <dgm:spPr/>
      <dgm:t>
        <a:bodyPr/>
        <a:lstStyle/>
        <a:p>
          <a:pPr algn="ctr"/>
          <a:endParaRPr lang="en-IE"/>
        </a:p>
      </dgm:t>
    </dgm:pt>
    <dgm:pt modelId="{A7E00670-1421-4D67-997F-4B10E9FABA15}">
      <dgm:prSet phldrT="[Text]"/>
      <dgm:spPr/>
      <dgm:t>
        <a:bodyPr/>
        <a:lstStyle/>
        <a:p>
          <a:pPr algn="ctr"/>
          <a:r>
            <a:rPr lang="en-IE" dirty="0"/>
            <a:t>Identify attitudes of staff members towards students of diverse needs</a:t>
          </a:r>
        </a:p>
      </dgm:t>
    </dgm:pt>
    <dgm:pt modelId="{BC8A97A7-0C60-4CD9-9DF7-BC61EECA744B}" type="parTrans" cxnId="{11BE54F4-4064-49DD-9AD4-1992DC184AA1}">
      <dgm:prSet/>
      <dgm:spPr/>
      <dgm:t>
        <a:bodyPr/>
        <a:lstStyle/>
        <a:p>
          <a:pPr algn="ctr"/>
          <a:endParaRPr lang="en-IE"/>
        </a:p>
      </dgm:t>
    </dgm:pt>
    <dgm:pt modelId="{A966B455-616E-4B72-8F69-69B4D9BEB057}" type="sibTrans" cxnId="{11BE54F4-4064-49DD-9AD4-1992DC184AA1}">
      <dgm:prSet/>
      <dgm:spPr/>
      <dgm:t>
        <a:bodyPr/>
        <a:lstStyle/>
        <a:p>
          <a:pPr algn="ctr"/>
          <a:endParaRPr lang="en-IE"/>
        </a:p>
      </dgm:t>
    </dgm:pt>
    <dgm:pt modelId="{A0A48D7D-F759-4EEE-83EE-C77A4B1FF992}">
      <dgm:prSet phldrT="[Text]"/>
      <dgm:spPr/>
      <dgm:t>
        <a:bodyPr/>
        <a:lstStyle/>
        <a:p>
          <a:pPr algn="ctr"/>
          <a:r>
            <a:rPr lang="en-IE" dirty="0"/>
            <a:t>Focus groups to be held in Jan</a:t>
          </a:r>
          <a:endParaRPr lang="en-IE" u="sng" dirty="0"/>
        </a:p>
      </dgm:t>
    </dgm:pt>
    <dgm:pt modelId="{0465D9A0-B862-4377-9538-F5988870F163}" type="parTrans" cxnId="{3868CA76-E3F5-40CD-9898-346728CB71D6}">
      <dgm:prSet/>
      <dgm:spPr/>
      <dgm:t>
        <a:bodyPr/>
        <a:lstStyle/>
        <a:p>
          <a:pPr algn="ctr"/>
          <a:endParaRPr lang="en-IE"/>
        </a:p>
      </dgm:t>
    </dgm:pt>
    <dgm:pt modelId="{A4833081-355C-4476-9B4F-23FC84888CCC}" type="sibTrans" cxnId="{3868CA76-E3F5-40CD-9898-346728CB71D6}">
      <dgm:prSet/>
      <dgm:spPr/>
      <dgm:t>
        <a:bodyPr/>
        <a:lstStyle/>
        <a:p>
          <a:pPr algn="ctr"/>
          <a:endParaRPr lang="en-IE"/>
        </a:p>
      </dgm:t>
    </dgm:pt>
    <dgm:pt modelId="{4E29A0E8-AD45-4E66-9DBE-7A64E5EA1A98}">
      <dgm:prSet/>
      <dgm:spPr/>
      <dgm:t>
        <a:bodyPr/>
        <a:lstStyle/>
        <a:p>
          <a:pPr algn="ctr"/>
          <a:r>
            <a:rPr lang="en-IE" dirty="0"/>
            <a:t>7 Students: College A</a:t>
          </a:r>
        </a:p>
        <a:p>
          <a:pPr algn="ctr"/>
          <a:r>
            <a:rPr lang="en-IE" dirty="0"/>
            <a:t>7 Students: College B</a:t>
          </a:r>
        </a:p>
      </dgm:t>
    </dgm:pt>
    <dgm:pt modelId="{1B73549C-76E4-49CE-9B89-216907951BC8}" type="parTrans" cxnId="{047F1DFD-C85E-4D1E-839F-EA23F2D2CCD3}">
      <dgm:prSet/>
      <dgm:spPr/>
      <dgm:t>
        <a:bodyPr/>
        <a:lstStyle/>
        <a:p>
          <a:pPr algn="ctr"/>
          <a:endParaRPr lang="en-IE"/>
        </a:p>
      </dgm:t>
    </dgm:pt>
    <dgm:pt modelId="{8314F964-79DC-47E4-AC0C-EBD142C98B46}" type="sibTrans" cxnId="{047F1DFD-C85E-4D1E-839F-EA23F2D2CCD3}">
      <dgm:prSet/>
      <dgm:spPr/>
      <dgm:t>
        <a:bodyPr/>
        <a:lstStyle/>
        <a:p>
          <a:pPr algn="ctr"/>
          <a:endParaRPr lang="en-IE"/>
        </a:p>
      </dgm:t>
    </dgm:pt>
    <dgm:pt modelId="{7E448A23-1A3A-4F48-AF52-5F0ECDFA3F4A}">
      <dgm:prSet/>
      <dgm:spPr/>
      <dgm:t>
        <a:bodyPr/>
        <a:lstStyle/>
        <a:p>
          <a:pPr algn="ctr"/>
          <a:r>
            <a:rPr lang="en-IE" dirty="0"/>
            <a:t>Experiences as access  officer with students of diverse needs</a:t>
          </a:r>
        </a:p>
      </dgm:t>
    </dgm:pt>
    <dgm:pt modelId="{15EA628F-F653-4778-9550-156A9E6CE91F}" type="parTrans" cxnId="{740A3DFA-7F41-4097-AA32-DFCC41D69560}">
      <dgm:prSet/>
      <dgm:spPr/>
      <dgm:t>
        <a:bodyPr/>
        <a:lstStyle/>
        <a:p>
          <a:pPr algn="ctr"/>
          <a:endParaRPr lang="en-IE"/>
        </a:p>
      </dgm:t>
    </dgm:pt>
    <dgm:pt modelId="{EB6BB3DD-45E5-4799-878E-355B03E33CC5}" type="sibTrans" cxnId="{740A3DFA-7F41-4097-AA32-DFCC41D69560}">
      <dgm:prSet/>
      <dgm:spPr/>
      <dgm:t>
        <a:bodyPr/>
        <a:lstStyle/>
        <a:p>
          <a:pPr algn="ctr"/>
          <a:endParaRPr lang="en-IE"/>
        </a:p>
      </dgm:t>
    </dgm:pt>
    <dgm:pt modelId="{334F86D8-4396-4399-8587-FA7D0BA35145}">
      <dgm:prSet/>
      <dgm:spPr/>
      <dgm:t>
        <a:bodyPr/>
        <a:lstStyle/>
        <a:p>
          <a:r>
            <a:rPr lang="en-IE" dirty="0"/>
            <a:t>Focus groups to be held with both newly appointed staff and experienced educators </a:t>
          </a:r>
        </a:p>
      </dgm:t>
    </dgm:pt>
    <dgm:pt modelId="{7F46F602-7E9B-4F2C-9CA7-8BEDC99F484E}" type="parTrans" cxnId="{78228DAF-059A-49D3-8644-1BB7B662B6F9}">
      <dgm:prSet/>
      <dgm:spPr/>
      <dgm:t>
        <a:bodyPr/>
        <a:lstStyle/>
        <a:p>
          <a:endParaRPr lang="en-IE"/>
        </a:p>
      </dgm:t>
    </dgm:pt>
    <dgm:pt modelId="{CAFC1789-C745-4D36-8B15-259C5F26DFD5}" type="sibTrans" cxnId="{78228DAF-059A-49D3-8644-1BB7B662B6F9}">
      <dgm:prSet/>
      <dgm:spPr/>
      <dgm:t>
        <a:bodyPr/>
        <a:lstStyle/>
        <a:p>
          <a:endParaRPr lang="en-IE"/>
        </a:p>
      </dgm:t>
    </dgm:pt>
    <dgm:pt modelId="{F35A4FD2-65B8-4CA0-A7E7-2912EF93D33B}" type="pres">
      <dgm:prSet presAssocID="{5FA3DB0F-1920-4D35-85BF-EC7C06D45743}" presName="theList" presStyleCnt="0">
        <dgm:presLayoutVars>
          <dgm:dir/>
          <dgm:animLvl val="lvl"/>
          <dgm:resizeHandles val="exact"/>
        </dgm:presLayoutVars>
      </dgm:prSet>
      <dgm:spPr/>
    </dgm:pt>
    <dgm:pt modelId="{3FAAF570-25EA-4531-96D5-DD0C545A114D}" type="pres">
      <dgm:prSet presAssocID="{62D13A58-472F-4C90-BD3C-DBDA21445647}" presName="compNode" presStyleCnt="0"/>
      <dgm:spPr/>
    </dgm:pt>
    <dgm:pt modelId="{21AF8F3B-1142-468A-BADA-4C21406C23CE}" type="pres">
      <dgm:prSet presAssocID="{62D13A58-472F-4C90-BD3C-DBDA21445647}" presName="aNode" presStyleLbl="bgShp" presStyleIdx="0" presStyleCnt="3" custLinFactNeighborX="-8718" custLinFactNeighborY="-19879"/>
      <dgm:spPr/>
    </dgm:pt>
    <dgm:pt modelId="{BF8A27E8-C062-4D19-8C8D-48CA3FAE38B9}" type="pres">
      <dgm:prSet presAssocID="{62D13A58-472F-4C90-BD3C-DBDA21445647}" presName="textNode" presStyleLbl="bgShp" presStyleIdx="0" presStyleCnt="3"/>
      <dgm:spPr/>
    </dgm:pt>
    <dgm:pt modelId="{18774969-DFBB-461F-8BBC-13AD573062B6}" type="pres">
      <dgm:prSet presAssocID="{62D13A58-472F-4C90-BD3C-DBDA21445647}" presName="compChildNode" presStyleCnt="0"/>
      <dgm:spPr/>
    </dgm:pt>
    <dgm:pt modelId="{9E8B413A-3B62-47CD-A639-B9465AD93905}" type="pres">
      <dgm:prSet presAssocID="{62D13A58-472F-4C90-BD3C-DBDA21445647}" presName="theInnerList" presStyleCnt="0"/>
      <dgm:spPr/>
    </dgm:pt>
    <dgm:pt modelId="{252A6479-2F14-4DDF-9368-B8CC3C1A0DFC}" type="pres">
      <dgm:prSet presAssocID="{48A7B52C-E712-4DA3-9663-7D7545E7E15D}" presName="childNode" presStyleLbl="node1" presStyleIdx="0" presStyleCnt="9">
        <dgm:presLayoutVars>
          <dgm:bulletEnabled val="1"/>
        </dgm:presLayoutVars>
      </dgm:prSet>
      <dgm:spPr/>
    </dgm:pt>
    <dgm:pt modelId="{209D57A7-E51D-4FA3-92C3-2D5C52FD2900}" type="pres">
      <dgm:prSet presAssocID="{48A7B52C-E712-4DA3-9663-7D7545E7E15D}" presName="aSpace2" presStyleCnt="0"/>
      <dgm:spPr/>
    </dgm:pt>
    <dgm:pt modelId="{80674FB6-CAF2-4790-B8B1-3D76096A8FAF}" type="pres">
      <dgm:prSet presAssocID="{8CA1711D-902F-4793-9E3E-33E57D97E5DB}" presName="childNode" presStyleLbl="node1" presStyleIdx="1" presStyleCnt="9">
        <dgm:presLayoutVars>
          <dgm:bulletEnabled val="1"/>
        </dgm:presLayoutVars>
      </dgm:prSet>
      <dgm:spPr/>
    </dgm:pt>
    <dgm:pt modelId="{E722F128-BAE5-4096-B7E4-47E1CB81655D}" type="pres">
      <dgm:prSet presAssocID="{8CA1711D-902F-4793-9E3E-33E57D97E5DB}" presName="aSpace2" presStyleCnt="0"/>
      <dgm:spPr/>
    </dgm:pt>
    <dgm:pt modelId="{1A74FA6E-FF39-4D81-B79F-428D29B2DC63}" type="pres">
      <dgm:prSet presAssocID="{4E29A0E8-AD45-4E66-9DBE-7A64E5EA1A98}" presName="childNode" presStyleLbl="node1" presStyleIdx="2" presStyleCnt="9">
        <dgm:presLayoutVars>
          <dgm:bulletEnabled val="1"/>
        </dgm:presLayoutVars>
      </dgm:prSet>
      <dgm:spPr/>
    </dgm:pt>
    <dgm:pt modelId="{12776B77-34F8-4877-86DB-F730F1AB42C2}" type="pres">
      <dgm:prSet presAssocID="{62D13A58-472F-4C90-BD3C-DBDA21445647}" presName="aSpace" presStyleCnt="0"/>
      <dgm:spPr/>
    </dgm:pt>
    <dgm:pt modelId="{8A15B8B9-6E42-42DA-9973-A2C8AB81DF55}" type="pres">
      <dgm:prSet presAssocID="{49B51268-8B01-40ED-9ADF-76308E0E7025}" presName="compNode" presStyleCnt="0"/>
      <dgm:spPr/>
    </dgm:pt>
    <dgm:pt modelId="{277974DE-5AF4-45B9-97F8-5C5BB89BBC31}" type="pres">
      <dgm:prSet presAssocID="{49B51268-8B01-40ED-9ADF-76308E0E7025}" presName="aNode" presStyleLbl="bgShp" presStyleIdx="1" presStyleCnt="3"/>
      <dgm:spPr/>
    </dgm:pt>
    <dgm:pt modelId="{8C062A44-AD18-4223-BBBC-4D5772370A2E}" type="pres">
      <dgm:prSet presAssocID="{49B51268-8B01-40ED-9ADF-76308E0E7025}" presName="textNode" presStyleLbl="bgShp" presStyleIdx="1" presStyleCnt="3"/>
      <dgm:spPr/>
    </dgm:pt>
    <dgm:pt modelId="{5B50658B-A9C9-4524-AC2B-FA7BCE60FE52}" type="pres">
      <dgm:prSet presAssocID="{49B51268-8B01-40ED-9ADF-76308E0E7025}" presName="compChildNode" presStyleCnt="0"/>
      <dgm:spPr/>
    </dgm:pt>
    <dgm:pt modelId="{B48E8141-B713-433B-BE0C-BEAD433BDDD1}" type="pres">
      <dgm:prSet presAssocID="{49B51268-8B01-40ED-9ADF-76308E0E7025}" presName="theInnerList" presStyleCnt="0"/>
      <dgm:spPr/>
    </dgm:pt>
    <dgm:pt modelId="{A4C8DF60-E277-4ADC-B1E5-2CA7AAEE40DB}" type="pres">
      <dgm:prSet presAssocID="{7E448A23-1A3A-4F48-AF52-5F0ECDFA3F4A}" presName="childNode" presStyleLbl="node1" presStyleIdx="3" presStyleCnt="9">
        <dgm:presLayoutVars>
          <dgm:bulletEnabled val="1"/>
        </dgm:presLayoutVars>
      </dgm:prSet>
      <dgm:spPr/>
    </dgm:pt>
    <dgm:pt modelId="{02F7F4E6-B18F-4633-ABAF-26E2E5246548}" type="pres">
      <dgm:prSet presAssocID="{7E448A23-1A3A-4F48-AF52-5F0ECDFA3F4A}" presName="aSpace2" presStyleCnt="0"/>
      <dgm:spPr/>
    </dgm:pt>
    <dgm:pt modelId="{F7656D48-81BD-4CA3-B067-3E84616BEC83}" type="pres">
      <dgm:prSet presAssocID="{5D2BE080-6FF4-423D-A411-50AF00F7ED54}" presName="childNode" presStyleLbl="node1" presStyleIdx="4" presStyleCnt="9">
        <dgm:presLayoutVars>
          <dgm:bulletEnabled val="1"/>
        </dgm:presLayoutVars>
      </dgm:prSet>
      <dgm:spPr/>
    </dgm:pt>
    <dgm:pt modelId="{E8104EC1-4066-4487-AFF5-28102E034D26}" type="pres">
      <dgm:prSet presAssocID="{5D2BE080-6FF4-423D-A411-50AF00F7ED54}" presName="aSpace2" presStyleCnt="0"/>
      <dgm:spPr/>
    </dgm:pt>
    <dgm:pt modelId="{6728ABB5-321F-4945-95E8-5EC627B3EA9E}" type="pres">
      <dgm:prSet presAssocID="{AE5034AE-ADDF-4F7C-96E0-997F05A6492E}" presName="childNode" presStyleLbl="node1" presStyleIdx="5" presStyleCnt="9">
        <dgm:presLayoutVars>
          <dgm:bulletEnabled val="1"/>
        </dgm:presLayoutVars>
      </dgm:prSet>
      <dgm:spPr/>
    </dgm:pt>
    <dgm:pt modelId="{3D7EA489-815E-4DD1-98B9-07AE429AF4EC}" type="pres">
      <dgm:prSet presAssocID="{49B51268-8B01-40ED-9ADF-76308E0E7025}" presName="aSpace" presStyleCnt="0"/>
      <dgm:spPr/>
    </dgm:pt>
    <dgm:pt modelId="{61E403C4-0EAA-4633-94C8-12781B9EFB61}" type="pres">
      <dgm:prSet presAssocID="{16E025F6-9732-4707-8F2A-6A0D05870056}" presName="compNode" presStyleCnt="0"/>
      <dgm:spPr/>
    </dgm:pt>
    <dgm:pt modelId="{229003AD-EC61-46A2-9908-0F805DFA1BFF}" type="pres">
      <dgm:prSet presAssocID="{16E025F6-9732-4707-8F2A-6A0D05870056}" presName="aNode" presStyleLbl="bgShp" presStyleIdx="2" presStyleCnt="3"/>
      <dgm:spPr/>
    </dgm:pt>
    <dgm:pt modelId="{4A796E60-A7F5-430B-9CD0-4CC5DCFD2368}" type="pres">
      <dgm:prSet presAssocID="{16E025F6-9732-4707-8F2A-6A0D05870056}" presName="textNode" presStyleLbl="bgShp" presStyleIdx="2" presStyleCnt="3"/>
      <dgm:spPr/>
    </dgm:pt>
    <dgm:pt modelId="{6D75C70D-4BEF-4850-9AB3-3684231D578E}" type="pres">
      <dgm:prSet presAssocID="{16E025F6-9732-4707-8F2A-6A0D05870056}" presName="compChildNode" presStyleCnt="0"/>
      <dgm:spPr/>
    </dgm:pt>
    <dgm:pt modelId="{0521FFFE-43FC-4812-950E-D5D64272D482}" type="pres">
      <dgm:prSet presAssocID="{16E025F6-9732-4707-8F2A-6A0D05870056}" presName="theInnerList" presStyleCnt="0"/>
      <dgm:spPr/>
    </dgm:pt>
    <dgm:pt modelId="{89BAC81E-5BEB-4C68-AF44-5C52C57CCD9E}" type="pres">
      <dgm:prSet presAssocID="{A7E00670-1421-4D67-997F-4B10E9FABA15}" presName="childNode" presStyleLbl="node1" presStyleIdx="6" presStyleCnt="9">
        <dgm:presLayoutVars>
          <dgm:bulletEnabled val="1"/>
        </dgm:presLayoutVars>
      </dgm:prSet>
      <dgm:spPr/>
    </dgm:pt>
    <dgm:pt modelId="{79628C99-1928-42D6-877F-1C2375244AC1}" type="pres">
      <dgm:prSet presAssocID="{A7E00670-1421-4D67-997F-4B10E9FABA15}" presName="aSpace2" presStyleCnt="0"/>
      <dgm:spPr/>
    </dgm:pt>
    <dgm:pt modelId="{54695C7D-4816-49FA-9E7D-8E69FD390CF3}" type="pres">
      <dgm:prSet presAssocID="{334F86D8-4396-4399-8587-FA7D0BA35145}" presName="childNode" presStyleLbl="node1" presStyleIdx="7" presStyleCnt="9">
        <dgm:presLayoutVars>
          <dgm:bulletEnabled val="1"/>
        </dgm:presLayoutVars>
      </dgm:prSet>
      <dgm:spPr/>
    </dgm:pt>
    <dgm:pt modelId="{FE2028E5-4E68-4BFA-820D-CF1C2318871A}" type="pres">
      <dgm:prSet presAssocID="{334F86D8-4396-4399-8587-FA7D0BA35145}" presName="aSpace2" presStyleCnt="0"/>
      <dgm:spPr/>
    </dgm:pt>
    <dgm:pt modelId="{A8C078C6-763C-478D-8BF8-542F774D2CE5}" type="pres">
      <dgm:prSet presAssocID="{A0A48D7D-F759-4EEE-83EE-C77A4B1FF992}" presName="childNode" presStyleLbl="node1" presStyleIdx="8" presStyleCnt="9">
        <dgm:presLayoutVars>
          <dgm:bulletEnabled val="1"/>
        </dgm:presLayoutVars>
      </dgm:prSet>
      <dgm:spPr/>
    </dgm:pt>
  </dgm:ptLst>
  <dgm:cxnLst>
    <dgm:cxn modelId="{A2F81205-0F75-4548-8955-4F7C5FB823C1}" type="presOf" srcId="{8CA1711D-902F-4793-9E3E-33E57D97E5DB}" destId="{80674FB6-CAF2-4790-B8B1-3D76096A8FAF}" srcOrd="0" destOrd="0" presId="urn:microsoft.com/office/officeart/2005/8/layout/lProcess2"/>
    <dgm:cxn modelId="{C16F980B-A6EC-43B0-BF65-B1AA1D3196E7}" srcId="{62D13A58-472F-4C90-BD3C-DBDA21445647}" destId="{8CA1711D-902F-4793-9E3E-33E57D97E5DB}" srcOrd="1" destOrd="0" parTransId="{3B0D05E2-A549-4C0B-9C40-6DA2D6EB8DEE}" sibTransId="{475094AB-CB85-4023-B745-CFFBE43A4AD6}"/>
    <dgm:cxn modelId="{1869AF11-C42C-4676-BA9C-1AE7D6265A56}" type="presOf" srcId="{62D13A58-472F-4C90-BD3C-DBDA21445647}" destId="{BF8A27E8-C062-4D19-8C8D-48CA3FAE38B9}" srcOrd="1" destOrd="0" presId="urn:microsoft.com/office/officeart/2005/8/layout/lProcess2"/>
    <dgm:cxn modelId="{8D873E24-36D5-4892-8847-5E6F91171138}" type="presOf" srcId="{48A7B52C-E712-4DA3-9663-7D7545E7E15D}" destId="{252A6479-2F14-4DDF-9368-B8CC3C1A0DFC}" srcOrd="0" destOrd="0" presId="urn:microsoft.com/office/officeart/2005/8/layout/lProcess2"/>
    <dgm:cxn modelId="{30AA223F-B8E6-4331-8CBA-0B51240721D1}" type="presOf" srcId="{62D13A58-472F-4C90-BD3C-DBDA21445647}" destId="{21AF8F3B-1142-468A-BADA-4C21406C23CE}" srcOrd="0" destOrd="0" presId="urn:microsoft.com/office/officeart/2005/8/layout/lProcess2"/>
    <dgm:cxn modelId="{CDB49D5B-B4DD-4F0F-B409-AEC6ED9F9DF0}" type="presOf" srcId="{7E448A23-1A3A-4F48-AF52-5F0ECDFA3F4A}" destId="{A4C8DF60-E277-4ADC-B1E5-2CA7AAEE40DB}" srcOrd="0" destOrd="0" presId="urn:microsoft.com/office/officeart/2005/8/layout/lProcess2"/>
    <dgm:cxn modelId="{52651F60-2D61-459F-A161-2A7A953059D2}" type="presOf" srcId="{A0A48D7D-F759-4EEE-83EE-C77A4B1FF992}" destId="{A8C078C6-763C-478D-8BF8-542F774D2CE5}" srcOrd="0" destOrd="0" presId="urn:microsoft.com/office/officeart/2005/8/layout/lProcess2"/>
    <dgm:cxn modelId="{C1FE0264-89EF-4462-9E33-25B96A489B78}" srcId="{62D13A58-472F-4C90-BD3C-DBDA21445647}" destId="{48A7B52C-E712-4DA3-9663-7D7545E7E15D}" srcOrd="0" destOrd="0" parTransId="{BACA675B-14A2-4D9A-8C49-9D7272333F16}" sibTransId="{9F1693B5-DA03-47A0-BCD4-3666C770CFE2}"/>
    <dgm:cxn modelId="{AF8FB66A-9E3E-4F9D-BFBF-7C28D6743BDA}" srcId="{49B51268-8B01-40ED-9ADF-76308E0E7025}" destId="{AE5034AE-ADDF-4F7C-96E0-997F05A6492E}" srcOrd="2" destOrd="0" parTransId="{6E152BF6-FC0C-4ACC-B337-9C43E14DF862}" sibTransId="{9B3061D5-7D77-49AA-8E7F-FDF95A83EB7A}"/>
    <dgm:cxn modelId="{11DAED4E-78C5-4418-A2A0-EDCE1A9A48E0}" type="presOf" srcId="{5D2BE080-6FF4-423D-A411-50AF00F7ED54}" destId="{F7656D48-81BD-4CA3-B067-3E84616BEC83}" srcOrd="0" destOrd="0" presId="urn:microsoft.com/office/officeart/2005/8/layout/lProcess2"/>
    <dgm:cxn modelId="{CBFD4272-AA6B-4A3E-9C0B-28F72F65F895}" type="presOf" srcId="{334F86D8-4396-4399-8587-FA7D0BA35145}" destId="{54695C7D-4816-49FA-9E7D-8E69FD390CF3}" srcOrd="0" destOrd="0" presId="urn:microsoft.com/office/officeart/2005/8/layout/lProcess2"/>
    <dgm:cxn modelId="{3868CA76-E3F5-40CD-9898-346728CB71D6}" srcId="{16E025F6-9732-4707-8F2A-6A0D05870056}" destId="{A0A48D7D-F759-4EEE-83EE-C77A4B1FF992}" srcOrd="2" destOrd="0" parTransId="{0465D9A0-B862-4377-9538-F5988870F163}" sibTransId="{A4833081-355C-4476-9B4F-23FC84888CCC}"/>
    <dgm:cxn modelId="{76B3F379-D4FC-4DC0-8024-023A860F308E}" type="presOf" srcId="{5FA3DB0F-1920-4D35-85BF-EC7C06D45743}" destId="{F35A4FD2-65B8-4CA0-A7E7-2912EF93D33B}" srcOrd="0" destOrd="0" presId="urn:microsoft.com/office/officeart/2005/8/layout/lProcess2"/>
    <dgm:cxn modelId="{5BF11E85-35D7-460F-9550-26F437E4ADF0}" srcId="{5FA3DB0F-1920-4D35-85BF-EC7C06D45743}" destId="{62D13A58-472F-4C90-BD3C-DBDA21445647}" srcOrd="0" destOrd="0" parTransId="{6480EE71-C349-4948-87D3-7CB3044CA929}" sibTransId="{E889DA4A-2A3D-4C9C-BD0F-F4D13FA10EB0}"/>
    <dgm:cxn modelId="{FF954797-54C2-491F-92F9-53DDC72273B0}" type="presOf" srcId="{AE5034AE-ADDF-4F7C-96E0-997F05A6492E}" destId="{6728ABB5-321F-4945-95E8-5EC627B3EA9E}" srcOrd="0" destOrd="0" presId="urn:microsoft.com/office/officeart/2005/8/layout/lProcess2"/>
    <dgm:cxn modelId="{748BA59C-D8BD-44FE-BDBF-E83CCC66A9CF}" srcId="{49B51268-8B01-40ED-9ADF-76308E0E7025}" destId="{5D2BE080-6FF4-423D-A411-50AF00F7ED54}" srcOrd="1" destOrd="0" parTransId="{5A9B878C-F9FC-4E48-8802-EBF828E77CC2}" sibTransId="{B2E78C67-DE10-493B-AF62-404896ACAF54}"/>
    <dgm:cxn modelId="{464D01A1-4C4D-4880-B948-2D19D9124E46}" srcId="{5FA3DB0F-1920-4D35-85BF-EC7C06D45743}" destId="{49B51268-8B01-40ED-9ADF-76308E0E7025}" srcOrd="1" destOrd="0" parTransId="{9E7437F4-1E3C-46F3-892B-7E19B0D4FAA9}" sibTransId="{73BA2085-2AB9-4011-9C6D-A8233F4A89B3}"/>
    <dgm:cxn modelId="{684063A3-6400-4E80-B406-8114C96CF90C}" type="presOf" srcId="{49B51268-8B01-40ED-9ADF-76308E0E7025}" destId="{277974DE-5AF4-45B9-97F8-5C5BB89BBC31}" srcOrd="0" destOrd="0" presId="urn:microsoft.com/office/officeart/2005/8/layout/lProcess2"/>
    <dgm:cxn modelId="{78228DAF-059A-49D3-8644-1BB7B662B6F9}" srcId="{16E025F6-9732-4707-8F2A-6A0D05870056}" destId="{334F86D8-4396-4399-8587-FA7D0BA35145}" srcOrd="1" destOrd="0" parTransId="{7F46F602-7E9B-4F2C-9CA7-8BEDC99F484E}" sibTransId="{CAFC1789-C745-4D36-8B15-259C5F26DFD5}"/>
    <dgm:cxn modelId="{B85141B2-5D7B-4327-B5D3-1F463E3ECB61}" type="presOf" srcId="{4E29A0E8-AD45-4E66-9DBE-7A64E5EA1A98}" destId="{1A74FA6E-FF39-4D81-B79F-428D29B2DC63}" srcOrd="0" destOrd="0" presId="urn:microsoft.com/office/officeart/2005/8/layout/lProcess2"/>
    <dgm:cxn modelId="{E3FACFBA-4228-439B-969A-CDBBA5B7C27D}" type="presOf" srcId="{A7E00670-1421-4D67-997F-4B10E9FABA15}" destId="{89BAC81E-5BEB-4C68-AF44-5C52C57CCD9E}" srcOrd="0" destOrd="0" presId="urn:microsoft.com/office/officeart/2005/8/layout/lProcess2"/>
    <dgm:cxn modelId="{43F66CBF-4206-434F-809A-EA979F089F0B}" type="presOf" srcId="{49B51268-8B01-40ED-9ADF-76308E0E7025}" destId="{8C062A44-AD18-4223-BBBC-4D5772370A2E}" srcOrd="1" destOrd="0" presId="urn:microsoft.com/office/officeart/2005/8/layout/lProcess2"/>
    <dgm:cxn modelId="{27C241C9-3AE8-445A-AB87-4532BA27D045}" type="presOf" srcId="{16E025F6-9732-4707-8F2A-6A0D05870056}" destId="{229003AD-EC61-46A2-9908-0F805DFA1BFF}" srcOrd="0" destOrd="0" presId="urn:microsoft.com/office/officeart/2005/8/layout/lProcess2"/>
    <dgm:cxn modelId="{98CDE9DB-0D70-4BB2-9F8C-AE3019D4ADCA}" type="presOf" srcId="{16E025F6-9732-4707-8F2A-6A0D05870056}" destId="{4A796E60-A7F5-430B-9CD0-4CC5DCFD2368}" srcOrd="1" destOrd="0" presId="urn:microsoft.com/office/officeart/2005/8/layout/lProcess2"/>
    <dgm:cxn modelId="{251A3BE2-A1B3-4D39-B5C3-9E494A42F7FA}" srcId="{5FA3DB0F-1920-4D35-85BF-EC7C06D45743}" destId="{16E025F6-9732-4707-8F2A-6A0D05870056}" srcOrd="2" destOrd="0" parTransId="{87289A58-4AA5-42C0-97B1-B8B43D65B82C}" sibTransId="{3AA4C059-2F22-4951-B084-EC6585A11170}"/>
    <dgm:cxn modelId="{11BE54F4-4064-49DD-9AD4-1992DC184AA1}" srcId="{16E025F6-9732-4707-8F2A-6A0D05870056}" destId="{A7E00670-1421-4D67-997F-4B10E9FABA15}" srcOrd="0" destOrd="0" parTransId="{BC8A97A7-0C60-4CD9-9DF7-BC61EECA744B}" sibTransId="{A966B455-616E-4B72-8F69-69B4D9BEB057}"/>
    <dgm:cxn modelId="{740A3DFA-7F41-4097-AA32-DFCC41D69560}" srcId="{49B51268-8B01-40ED-9ADF-76308E0E7025}" destId="{7E448A23-1A3A-4F48-AF52-5F0ECDFA3F4A}" srcOrd="0" destOrd="0" parTransId="{15EA628F-F653-4778-9550-156A9E6CE91F}" sibTransId="{EB6BB3DD-45E5-4799-878E-355B03E33CC5}"/>
    <dgm:cxn modelId="{047F1DFD-C85E-4D1E-839F-EA23F2D2CCD3}" srcId="{62D13A58-472F-4C90-BD3C-DBDA21445647}" destId="{4E29A0E8-AD45-4E66-9DBE-7A64E5EA1A98}" srcOrd="2" destOrd="0" parTransId="{1B73549C-76E4-49CE-9B89-216907951BC8}" sibTransId="{8314F964-79DC-47E4-AC0C-EBD142C98B46}"/>
    <dgm:cxn modelId="{54E65DB5-6CAE-4596-A44B-1D69D65BDE2B}" type="presParOf" srcId="{F35A4FD2-65B8-4CA0-A7E7-2912EF93D33B}" destId="{3FAAF570-25EA-4531-96D5-DD0C545A114D}" srcOrd="0" destOrd="0" presId="urn:microsoft.com/office/officeart/2005/8/layout/lProcess2"/>
    <dgm:cxn modelId="{974DC375-1E2D-4290-8F14-0D69A0734AB9}" type="presParOf" srcId="{3FAAF570-25EA-4531-96D5-DD0C545A114D}" destId="{21AF8F3B-1142-468A-BADA-4C21406C23CE}" srcOrd="0" destOrd="0" presId="urn:microsoft.com/office/officeart/2005/8/layout/lProcess2"/>
    <dgm:cxn modelId="{29260FB5-01A0-47E5-AEA5-9327119B00B6}" type="presParOf" srcId="{3FAAF570-25EA-4531-96D5-DD0C545A114D}" destId="{BF8A27E8-C062-4D19-8C8D-48CA3FAE38B9}" srcOrd="1" destOrd="0" presId="urn:microsoft.com/office/officeart/2005/8/layout/lProcess2"/>
    <dgm:cxn modelId="{D6378379-FB34-4FC9-8E48-627CE984FC84}" type="presParOf" srcId="{3FAAF570-25EA-4531-96D5-DD0C545A114D}" destId="{18774969-DFBB-461F-8BBC-13AD573062B6}" srcOrd="2" destOrd="0" presId="urn:microsoft.com/office/officeart/2005/8/layout/lProcess2"/>
    <dgm:cxn modelId="{3C739665-6D29-4698-8E6F-ED3EA3F1F237}" type="presParOf" srcId="{18774969-DFBB-461F-8BBC-13AD573062B6}" destId="{9E8B413A-3B62-47CD-A639-B9465AD93905}" srcOrd="0" destOrd="0" presId="urn:microsoft.com/office/officeart/2005/8/layout/lProcess2"/>
    <dgm:cxn modelId="{CA74C36A-5305-4C32-B5AE-7C28B7740560}" type="presParOf" srcId="{9E8B413A-3B62-47CD-A639-B9465AD93905}" destId="{252A6479-2F14-4DDF-9368-B8CC3C1A0DFC}" srcOrd="0" destOrd="0" presId="urn:microsoft.com/office/officeart/2005/8/layout/lProcess2"/>
    <dgm:cxn modelId="{00FB9572-E412-4135-ADBB-277C77A8C4CF}" type="presParOf" srcId="{9E8B413A-3B62-47CD-A639-B9465AD93905}" destId="{209D57A7-E51D-4FA3-92C3-2D5C52FD2900}" srcOrd="1" destOrd="0" presId="urn:microsoft.com/office/officeart/2005/8/layout/lProcess2"/>
    <dgm:cxn modelId="{9773435F-309E-477E-A01E-C25032900444}" type="presParOf" srcId="{9E8B413A-3B62-47CD-A639-B9465AD93905}" destId="{80674FB6-CAF2-4790-B8B1-3D76096A8FAF}" srcOrd="2" destOrd="0" presId="urn:microsoft.com/office/officeart/2005/8/layout/lProcess2"/>
    <dgm:cxn modelId="{472459E5-608D-417B-AD16-9E947037659E}" type="presParOf" srcId="{9E8B413A-3B62-47CD-A639-B9465AD93905}" destId="{E722F128-BAE5-4096-B7E4-47E1CB81655D}" srcOrd="3" destOrd="0" presId="urn:microsoft.com/office/officeart/2005/8/layout/lProcess2"/>
    <dgm:cxn modelId="{2DDA155D-B58B-451C-B3A5-A272854ACE31}" type="presParOf" srcId="{9E8B413A-3B62-47CD-A639-B9465AD93905}" destId="{1A74FA6E-FF39-4D81-B79F-428D29B2DC63}" srcOrd="4" destOrd="0" presId="urn:microsoft.com/office/officeart/2005/8/layout/lProcess2"/>
    <dgm:cxn modelId="{05B78EAB-C087-48A2-AE1C-BD3B475E553B}" type="presParOf" srcId="{F35A4FD2-65B8-4CA0-A7E7-2912EF93D33B}" destId="{12776B77-34F8-4877-86DB-F730F1AB42C2}" srcOrd="1" destOrd="0" presId="urn:microsoft.com/office/officeart/2005/8/layout/lProcess2"/>
    <dgm:cxn modelId="{E8637EE6-5BE1-4466-AA01-95D285E8E14B}" type="presParOf" srcId="{F35A4FD2-65B8-4CA0-A7E7-2912EF93D33B}" destId="{8A15B8B9-6E42-42DA-9973-A2C8AB81DF55}" srcOrd="2" destOrd="0" presId="urn:microsoft.com/office/officeart/2005/8/layout/lProcess2"/>
    <dgm:cxn modelId="{6F185BCF-D6A0-49EC-AEF8-ECFC1EF826E2}" type="presParOf" srcId="{8A15B8B9-6E42-42DA-9973-A2C8AB81DF55}" destId="{277974DE-5AF4-45B9-97F8-5C5BB89BBC31}" srcOrd="0" destOrd="0" presId="urn:microsoft.com/office/officeart/2005/8/layout/lProcess2"/>
    <dgm:cxn modelId="{94AAD6F0-731C-45DD-836A-96DDB55A6380}" type="presParOf" srcId="{8A15B8B9-6E42-42DA-9973-A2C8AB81DF55}" destId="{8C062A44-AD18-4223-BBBC-4D5772370A2E}" srcOrd="1" destOrd="0" presId="urn:microsoft.com/office/officeart/2005/8/layout/lProcess2"/>
    <dgm:cxn modelId="{904FE8FF-B5CE-46FD-93A2-7443324FECC2}" type="presParOf" srcId="{8A15B8B9-6E42-42DA-9973-A2C8AB81DF55}" destId="{5B50658B-A9C9-4524-AC2B-FA7BCE60FE52}" srcOrd="2" destOrd="0" presId="urn:microsoft.com/office/officeart/2005/8/layout/lProcess2"/>
    <dgm:cxn modelId="{7C438973-FF4B-46F8-BF90-C09AEF46A487}" type="presParOf" srcId="{5B50658B-A9C9-4524-AC2B-FA7BCE60FE52}" destId="{B48E8141-B713-433B-BE0C-BEAD433BDDD1}" srcOrd="0" destOrd="0" presId="urn:microsoft.com/office/officeart/2005/8/layout/lProcess2"/>
    <dgm:cxn modelId="{76622098-0B03-4108-8DF3-98FBF160107C}" type="presParOf" srcId="{B48E8141-B713-433B-BE0C-BEAD433BDDD1}" destId="{A4C8DF60-E277-4ADC-B1E5-2CA7AAEE40DB}" srcOrd="0" destOrd="0" presId="urn:microsoft.com/office/officeart/2005/8/layout/lProcess2"/>
    <dgm:cxn modelId="{10EAE1EC-AD06-480C-B3B9-C5D187F07569}" type="presParOf" srcId="{B48E8141-B713-433B-BE0C-BEAD433BDDD1}" destId="{02F7F4E6-B18F-4633-ABAF-26E2E5246548}" srcOrd="1" destOrd="0" presId="urn:microsoft.com/office/officeart/2005/8/layout/lProcess2"/>
    <dgm:cxn modelId="{80E541FC-2A60-4176-9100-5FD54FB00EC9}" type="presParOf" srcId="{B48E8141-B713-433B-BE0C-BEAD433BDDD1}" destId="{F7656D48-81BD-4CA3-B067-3E84616BEC83}" srcOrd="2" destOrd="0" presId="urn:microsoft.com/office/officeart/2005/8/layout/lProcess2"/>
    <dgm:cxn modelId="{AF5A04B2-781E-4900-AEF9-F4742753E97E}" type="presParOf" srcId="{B48E8141-B713-433B-BE0C-BEAD433BDDD1}" destId="{E8104EC1-4066-4487-AFF5-28102E034D26}" srcOrd="3" destOrd="0" presId="urn:microsoft.com/office/officeart/2005/8/layout/lProcess2"/>
    <dgm:cxn modelId="{A67FD1E1-D629-4070-9CE5-4714264BFA2A}" type="presParOf" srcId="{B48E8141-B713-433B-BE0C-BEAD433BDDD1}" destId="{6728ABB5-321F-4945-95E8-5EC627B3EA9E}" srcOrd="4" destOrd="0" presId="urn:microsoft.com/office/officeart/2005/8/layout/lProcess2"/>
    <dgm:cxn modelId="{FC601045-2DC1-4FCF-ADE6-959B4E0E69B0}" type="presParOf" srcId="{F35A4FD2-65B8-4CA0-A7E7-2912EF93D33B}" destId="{3D7EA489-815E-4DD1-98B9-07AE429AF4EC}" srcOrd="3" destOrd="0" presId="urn:microsoft.com/office/officeart/2005/8/layout/lProcess2"/>
    <dgm:cxn modelId="{7BD6999A-98BF-4E8D-AE41-BA9F3578A7FF}" type="presParOf" srcId="{F35A4FD2-65B8-4CA0-A7E7-2912EF93D33B}" destId="{61E403C4-0EAA-4633-94C8-12781B9EFB61}" srcOrd="4" destOrd="0" presId="urn:microsoft.com/office/officeart/2005/8/layout/lProcess2"/>
    <dgm:cxn modelId="{61A62B68-17A7-470F-BE9A-BB326D337389}" type="presParOf" srcId="{61E403C4-0EAA-4633-94C8-12781B9EFB61}" destId="{229003AD-EC61-46A2-9908-0F805DFA1BFF}" srcOrd="0" destOrd="0" presId="urn:microsoft.com/office/officeart/2005/8/layout/lProcess2"/>
    <dgm:cxn modelId="{0EBEA21A-D653-45DD-B095-239368D02869}" type="presParOf" srcId="{61E403C4-0EAA-4633-94C8-12781B9EFB61}" destId="{4A796E60-A7F5-430B-9CD0-4CC5DCFD2368}" srcOrd="1" destOrd="0" presId="urn:microsoft.com/office/officeart/2005/8/layout/lProcess2"/>
    <dgm:cxn modelId="{A11E30B2-93B0-497A-A430-4ED86D24B35C}" type="presParOf" srcId="{61E403C4-0EAA-4633-94C8-12781B9EFB61}" destId="{6D75C70D-4BEF-4850-9AB3-3684231D578E}" srcOrd="2" destOrd="0" presId="urn:microsoft.com/office/officeart/2005/8/layout/lProcess2"/>
    <dgm:cxn modelId="{EE774A68-ACDD-4545-BEE4-1A658B54CBD7}" type="presParOf" srcId="{6D75C70D-4BEF-4850-9AB3-3684231D578E}" destId="{0521FFFE-43FC-4812-950E-D5D64272D482}" srcOrd="0" destOrd="0" presId="urn:microsoft.com/office/officeart/2005/8/layout/lProcess2"/>
    <dgm:cxn modelId="{57E8BE43-78E4-4AD6-9E44-853E01E5F40F}" type="presParOf" srcId="{0521FFFE-43FC-4812-950E-D5D64272D482}" destId="{89BAC81E-5BEB-4C68-AF44-5C52C57CCD9E}" srcOrd="0" destOrd="0" presId="urn:microsoft.com/office/officeart/2005/8/layout/lProcess2"/>
    <dgm:cxn modelId="{97DB4CEC-3FD9-4265-8AD8-F5F72DB5649C}" type="presParOf" srcId="{0521FFFE-43FC-4812-950E-D5D64272D482}" destId="{79628C99-1928-42D6-877F-1C2375244AC1}" srcOrd="1" destOrd="0" presId="urn:microsoft.com/office/officeart/2005/8/layout/lProcess2"/>
    <dgm:cxn modelId="{1648CEB9-B113-4120-8B16-EE093A05C5FD}" type="presParOf" srcId="{0521FFFE-43FC-4812-950E-D5D64272D482}" destId="{54695C7D-4816-49FA-9E7D-8E69FD390CF3}" srcOrd="2" destOrd="0" presId="urn:microsoft.com/office/officeart/2005/8/layout/lProcess2"/>
    <dgm:cxn modelId="{2779DB70-5E7A-41E1-BA0A-11A513862B13}" type="presParOf" srcId="{0521FFFE-43FC-4812-950E-D5D64272D482}" destId="{FE2028E5-4E68-4BFA-820D-CF1C2318871A}" srcOrd="3" destOrd="0" presId="urn:microsoft.com/office/officeart/2005/8/layout/lProcess2"/>
    <dgm:cxn modelId="{0646B2D4-6895-434E-8905-F604D29EC49B}" type="presParOf" srcId="{0521FFFE-43FC-4812-950E-D5D64272D482}" destId="{A8C078C6-763C-478D-8BF8-542F774D2CE5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5CFABC-F9A7-4DB8-92F0-0C7CB5DB3A77}" type="doc">
      <dgm:prSet loTypeId="urn:microsoft.com/office/officeart/2005/8/layout/process3" loCatId="process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IE"/>
        </a:p>
      </dgm:t>
    </dgm:pt>
    <dgm:pt modelId="{56746C55-9E1B-4C32-B7E9-88551CF78B0D}">
      <dgm:prSet phldrT="[Text]" custT="1"/>
      <dgm:spPr>
        <a:xfrm>
          <a:off x="2520249" y="652976"/>
          <a:ext cx="1568117" cy="950399"/>
        </a:xfrm>
      </dgm:spPr>
      <dgm:t>
        <a:bodyPr/>
        <a:lstStyle/>
        <a:p>
          <a:r>
            <a:rPr lang="en-IE" sz="2000" b="1" dirty="0">
              <a:latin typeface="Calibri"/>
              <a:ea typeface="+mn-ea"/>
              <a:cs typeface="+mn-cs"/>
            </a:rPr>
            <a:t>December </a:t>
          </a:r>
          <a:endParaRPr lang="en-IE" sz="1400" b="1" dirty="0">
            <a:latin typeface="Calibri"/>
            <a:ea typeface="+mn-ea"/>
            <a:cs typeface="+mn-cs"/>
          </a:endParaRPr>
        </a:p>
      </dgm:t>
    </dgm:pt>
    <dgm:pt modelId="{628927C1-49A4-44A3-92F9-D9FCEE15E9B8}" type="parTrans" cxnId="{8C32D3D6-62C9-42AC-903F-5C8893E1ED1E}">
      <dgm:prSet/>
      <dgm:spPr/>
      <dgm:t>
        <a:bodyPr/>
        <a:lstStyle/>
        <a:p>
          <a:endParaRPr lang="en-IE"/>
        </a:p>
      </dgm:t>
    </dgm:pt>
    <dgm:pt modelId="{11C4E270-8D26-49D7-AD98-35EC87004F34}" type="sibTrans" cxnId="{8C32D3D6-62C9-42AC-903F-5C8893E1ED1E}">
      <dgm:prSet/>
      <dgm:spPr>
        <a:xfrm>
          <a:off x="4326088" y="771391"/>
          <a:ext cx="503968" cy="390416"/>
        </a:xfrm>
      </dgm:spPr>
      <dgm:t>
        <a:bodyPr/>
        <a:lstStyle/>
        <a:p>
          <a:endParaRPr lang="en-IE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BB174DA-FBA4-416B-8ABE-C0223C397361}">
      <dgm:prSet phldrT="[Text]" custT="1"/>
      <dgm:spPr>
        <a:xfrm>
          <a:off x="2841430" y="1280223"/>
          <a:ext cx="1568117" cy="1267200"/>
        </a:xfrm>
      </dgm:spPr>
      <dgm:t>
        <a:bodyPr/>
        <a:lstStyle/>
        <a:p>
          <a:r>
            <a:rPr lang="en-IE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Complete </a:t>
          </a:r>
          <a:r>
            <a:rPr lang="en-IE" sz="14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Student Interviews </a:t>
          </a:r>
          <a:endParaRPr lang="en-IE" sz="14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347F524-FD05-4D95-B5D1-A2385AD9FA4B}" type="parTrans" cxnId="{9A123F25-A11F-4937-A0DD-2F6DA3863EE4}">
      <dgm:prSet/>
      <dgm:spPr/>
      <dgm:t>
        <a:bodyPr/>
        <a:lstStyle/>
        <a:p>
          <a:endParaRPr lang="en-IE"/>
        </a:p>
      </dgm:t>
    </dgm:pt>
    <dgm:pt modelId="{649E6FF1-2DBF-4C82-A15E-2D9C4C9422C8}" type="sibTrans" cxnId="{9A123F25-A11F-4937-A0DD-2F6DA3863EE4}">
      <dgm:prSet/>
      <dgm:spPr/>
      <dgm:t>
        <a:bodyPr/>
        <a:lstStyle/>
        <a:p>
          <a:endParaRPr lang="en-IE"/>
        </a:p>
      </dgm:t>
    </dgm:pt>
    <dgm:pt modelId="{6871712E-CE44-489A-94BB-111842E203FD}">
      <dgm:prSet phldrT="[Text]" custT="1"/>
      <dgm:spPr>
        <a:xfrm>
          <a:off x="5039251" y="652976"/>
          <a:ext cx="1568117" cy="950399"/>
        </a:xfrm>
      </dgm:spPr>
      <dgm:t>
        <a:bodyPr/>
        <a:lstStyle/>
        <a:p>
          <a:r>
            <a:rPr lang="en-IE" sz="2000" b="1" dirty="0">
              <a:latin typeface="Calibri"/>
              <a:ea typeface="+mn-ea"/>
              <a:cs typeface="+mn-cs"/>
            </a:rPr>
            <a:t>January </a:t>
          </a:r>
          <a:endParaRPr lang="en-IE" sz="1400" b="1" dirty="0">
            <a:latin typeface="Calibri"/>
            <a:ea typeface="+mn-ea"/>
            <a:cs typeface="+mn-cs"/>
          </a:endParaRPr>
        </a:p>
      </dgm:t>
    </dgm:pt>
    <dgm:pt modelId="{539D0CF6-4042-4D48-B2C2-316FAB54313D}" type="parTrans" cxnId="{AFC9ED7B-C246-4E68-81AE-AFB5E73A97D6}">
      <dgm:prSet/>
      <dgm:spPr/>
      <dgm:t>
        <a:bodyPr/>
        <a:lstStyle/>
        <a:p>
          <a:endParaRPr lang="en-IE"/>
        </a:p>
      </dgm:t>
    </dgm:pt>
    <dgm:pt modelId="{0DEAFAED-5FA1-4300-A7EB-F68AC4FEBFF0}" type="sibTrans" cxnId="{AFC9ED7B-C246-4E68-81AE-AFB5E73A97D6}">
      <dgm:prSet/>
      <dgm:spPr>
        <a:xfrm>
          <a:off x="6845090" y="771391"/>
          <a:ext cx="503968" cy="390416"/>
        </a:xfrm>
      </dgm:spPr>
      <dgm:t>
        <a:bodyPr/>
        <a:lstStyle/>
        <a:p>
          <a:endParaRPr lang="en-IE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6D93AAE-8D42-429B-8B9C-025EE3AB5E30}">
      <dgm:prSet phldrT="[Text]" custT="1"/>
      <dgm:spPr>
        <a:xfrm>
          <a:off x="5360432" y="1280223"/>
          <a:ext cx="1568117" cy="1267200"/>
        </a:xfrm>
      </dgm:spPr>
      <dgm:t>
        <a:bodyPr/>
        <a:lstStyle/>
        <a:p>
          <a:r>
            <a:rPr lang="en-IE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Complete transcription of interviews </a:t>
          </a:r>
        </a:p>
      </dgm:t>
    </dgm:pt>
    <dgm:pt modelId="{4E48F725-ED10-42BF-92BD-371BAFFECEC5}" type="parTrans" cxnId="{E16DB690-2E46-4E93-9DC2-34123B9B6C8D}">
      <dgm:prSet/>
      <dgm:spPr/>
      <dgm:t>
        <a:bodyPr/>
        <a:lstStyle/>
        <a:p>
          <a:endParaRPr lang="en-IE"/>
        </a:p>
      </dgm:t>
    </dgm:pt>
    <dgm:pt modelId="{498444E6-41ED-4725-9FF9-DF14E08DDEA8}" type="sibTrans" cxnId="{E16DB690-2E46-4E93-9DC2-34123B9B6C8D}">
      <dgm:prSet/>
      <dgm:spPr/>
      <dgm:t>
        <a:bodyPr/>
        <a:lstStyle/>
        <a:p>
          <a:endParaRPr lang="en-IE"/>
        </a:p>
      </dgm:t>
    </dgm:pt>
    <dgm:pt modelId="{3A51D2C2-BF64-43A7-B7D8-0A4760A4A813}">
      <dgm:prSet custT="1"/>
      <dgm:spPr>
        <a:xfrm>
          <a:off x="7558253" y="652976"/>
          <a:ext cx="1568117" cy="950399"/>
        </a:xfrm>
      </dgm:spPr>
      <dgm:t>
        <a:bodyPr/>
        <a:lstStyle/>
        <a:p>
          <a:r>
            <a:rPr lang="en-IE" sz="2000" b="1" dirty="0">
              <a:latin typeface="Calibri"/>
              <a:ea typeface="+mn-ea"/>
              <a:cs typeface="+mn-cs"/>
            </a:rPr>
            <a:t>February </a:t>
          </a:r>
          <a:endParaRPr lang="en-IE" sz="1400" b="1" dirty="0">
            <a:latin typeface="Calibri"/>
            <a:ea typeface="+mn-ea"/>
            <a:cs typeface="+mn-cs"/>
          </a:endParaRPr>
        </a:p>
      </dgm:t>
    </dgm:pt>
    <dgm:pt modelId="{6E8A3542-5F5F-4398-84A9-D5CC170243E5}" type="parTrans" cxnId="{3ED886B1-0F1A-4DB3-9A82-D58FEF80FFDA}">
      <dgm:prSet/>
      <dgm:spPr/>
      <dgm:t>
        <a:bodyPr/>
        <a:lstStyle/>
        <a:p>
          <a:endParaRPr lang="en-IE"/>
        </a:p>
      </dgm:t>
    </dgm:pt>
    <dgm:pt modelId="{DCEE7BFE-A2F1-4B9F-B95E-4630295B58B9}" type="sibTrans" cxnId="{3ED886B1-0F1A-4DB3-9A82-D58FEF80FFDA}">
      <dgm:prSet/>
      <dgm:spPr/>
      <dgm:t>
        <a:bodyPr/>
        <a:lstStyle/>
        <a:p>
          <a:endParaRPr lang="en-IE"/>
        </a:p>
      </dgm:t>
    </dgm:pt>
    <dgm:pt modelId="{C3219025-CB7E-4B50-941D-B26A33623F94}">
      <dgm:prSet phldrT="[Text]" custT="1"/>
      <dgm:spPr>
        <a:xfrm>
          <a:off x="5360432" y="1280223"/>
          <a:ext cx="1568117" cy="1267200"/>
        </a:xfrm>
      </dgm:spPr>
      <dgm:t>
        <a:bodyPr/>
        <a:lstStyle/>
        <a:p>
          <a:r>
            <a:rPr lang="en-IE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Literature Review</a:t>
          </a:r>
        </a:p>
      </dgm:t>
    </dgm:pt>
    <dgm:pt modelId="{CA166780-D07B-41BB-BBDE-12E32F855C82}" type="parTrans" cxnId="{22943837-B2AE-4BDA-A709-A38BDB10CAE7}">
      <dgm:prSet/>
      <dgm:spPr/>
      <dgm:t>
        <a:bodyPr/>
        <a:lstStyle/>
        <a:p>
          <a:endParaRPr lang="en-IE"/>
        </a:p>
      </dgm:t>
    </dgm:pt>
    <dgm:pt modelId="{6B9044B8-D029-4C31-AACB-90ECEFACEA9E}" type="sibTrans" cxnId="{22943837-B2AE-4BDA-A709-A38BDB10CAE7}">
      <dgm:prSet/>
      <dgm:spPr/>
      <dgm:t>
        <a:bodyPr/>
        <a:lstStyle/>
        <a:p>
          <a:endParaRPr lang="en-IE"/>
        </a:p>
      </dgm:t>
    </dgm:pt>
    <dgm:pt modelId="{262E070B-741E-4FFE-B317-AF47F177F0A1}">
      <dgm:prSet phldrT="[Text]" custT="1"/>
      <dgm:spPr>
        <a:xfrm>
          <a:off x="2841430" y="1280223"/>
          <a:ext cx="1568117" cy="1267200"/>
        </a:xfrm>
      </dgm:spPr>
      <dgm:t>
        <a:bodyPr/>
        <a:lstStyle/>
        <a:p>
          <a:r>
            <a:rPr lang="en-IE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Develop Literature review further </a:t>
          </a:r>
        </a:p>
      </dgm:t>
    </dgm:pt>
    <dgm:pt modelId="{3B597F2B-3EA6-428A-928A-9633598CDD9E}" type="parTrans" cxnId="{A908AF81-AF22-4511-BB61-B15F39CEA78E}">
      <dgm:prSet/>
      <dgm:spPr/>
      <dgm:t>
        <a:bodyPr/>
        <a:lstStyle/>
        <a:p>
          <a:endParaRPr lang="en-IE"/>
        </a:p>
      </dgm:t>
    </dgm:pt>
    <dgm:pt modelId="{410F8769-DE4F-426E-A15F-9F1873C1FB8B}" type="sibTrans" cxnId="{A908AF81-AF22-4511-BB61-B15F39CEA78E}">
      <dgm:prSet/>
      <dgm:spPr/>
      <dgm:t>
        <a:bodyPr/>
        <a:lstStyle/>
        <a:p>
          <a:endParaRPr lang="en-IE"/>
        </a:p>
      </dgm:t>
    </dgm:pt>
    <dgm:pt modelId="{AEE3B179-D5DF-4B00-8930-223B6B32B2EB}">
      <dgm:prSet custT="1"/>
      <dgm:spPr/>
      <dgm:t>
        <a:bodyPr/>
        <a:lstStyle/>
        <a:p>
          <a:r>
            <a:rPr lang="en-IE" sz="1400" dirty="0"/>
            <a:t>Analysis  of data </a:t>
          </a:r>
        </a:p>
      </dgm:t>
    </dgm:pt>
    <dgm:pt modelId="{93B8D06F-2FDF-4E45-B87E-85D927F15FB9}" type="parTrans" cxnId="{2126B328-7F97-4F9C-A5B9-EF994AB99852}">
      <dgm:prSet/>
      <dgm:spPr/>
      <dgm:t>
        <a:bodyPr/>
        <a:lstStyle/>
        <a:p>
          <a:endParaRPr lang="en-IE"/>
        </a:p>
      </dgm:t>
    </dgm:pt>
    <dgm:pt modelId="{4D8CE3AF-9860-4A91-A58B-780F101FC01A}" type="sibTrans" cxnId="{2126B328-7F97-4F9C-A5B9-EF994AB99852}">
      <dgm:prSet/>
      <dgm:spPr/>
      <dgm:t>
        <a:bodyPr/>
        <a:lstStyle/>
        <a:p>
          <a:endParaRPr lang="en-IE"/>
        </a:p>
      </dgm:t>
    </dgm:pt>
    <dgm:pt modelId="{23A167CA-86C3-4048-98AA-E5A64B4C2FAA}">
      <dgm:prSet phldrT="[Text]" custT="1"/>
      <dgm:spPr>
        <a:xfrm>
          <a:off x="5360432" y="1280223"/>
          <a:ext cx="1568117" cy="1267200"/>
        </a:xfrm>
      </dgm:spPr>
      <dgm:t>
        <a:bodyPr/>
        <a:lstStyle/>
        <a:p>
          <a:r>
            <a:rPr lang="en-IE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Second Focus Group:</a:t>
          </a:r>
        </a:p>
      </dgm:t>
    </dgm:pt>
    <dgm:pt modelId="{EBDA4AE3-3C38-421A-98C1-1D5F86E935AF}" type="parTrans" cxnId="{3823B90A-8C8D-44C9-A49F-C9E4712ADE7B}">
      <dgm:prSet/>
      <dgm:spPr/>
      <dgm:t>
        <a:bodyPr/>
        <a:lstStyle/>
        <a:p>
          <a:endParaRPr lang="en-IE"/>
        </a:p>
      </dgm:t>
    </dgm:pt>
    <dgm:pt modelId="{5C6360FE-14EF-4F6B-9048-2D838F780FD6}" type="sibTrans" cxnId="{3823B90A-8C8D-44C9-A49F-C9E4712ADE7B}">
      <dgm:prSet/>
      <dgm:spPr/>
      <dgm:t>
        <a:bodyPr/>
        <a:lstStyle/>
        <a:p>
          <a:endParaRPr lang="en-IE"/>
        </a:p>
      </dgm:t>
    </dgm:pt>
    <dgm:pt modelId="{CD8D20B5-AAB5-4933-89FF-39C0FA1E091B}">
      <dgm:prSet custT="1"/>
      <dgm:spPr/>
      <dgm:t>
        <a:bodyPr/>
        <a:lstStyle/>
        <a:p>
          <a:r>
            <a:rPr lang="en-IE" sz="1400" dirty="0"/>
            <a:t>No Teaching Hours from this point on.</a:t>
          </a:r>
        </a:p>
      </dgm:t>
    </dgm:pt>
    <dgm:pt modelId="{383BF5D9-7D4F-431A-A06A-1EE256067FFC}" type="parTrans" cxnId="{4BFE5AF2-C723-4C6F-820E-878E7513220C}">
      <dgm:prSet/>
      <dgm:spPr/>
      <dgm:t>
        <a:bodyPr/>
        <a:lstStyle/>
        <a:p>
          <a:endParaRPr lang="en-IE"/>
        </a:p>
      </dgm:t>
    </dgm:pt>
    <dgm:pt modelId="{826EB9AD-1B8F-43CD-B52E-BC0ECF3BE178}" type="sibTrans" cxnId="{4BFE5AF2-C723-4C6F-820E-878E7513220C}">
      <dgm:prSet/>
      <dgm:spPr/>
      <dgm:t>
        <a:bodyPr/>
        <a:lstStyle/>
        <a:p>
          <a:endParaRPr lang="en-IE"/>
        </a:p>
      </dgm:t>
    </dgm:pt>
    <dgm:pt modelId="{B0F6569E-0541-4240-BEA2-2E7772FF0FD0}">
      <dgm:prSet custT="1"/>
      <dgm:spPr/>
      <dgm:t>
        <a:bodyPr/>
        <a:lstStyle/>
        <a:p>
          <a:r>
            <a:rPr lang="en-IE" sz="1400" dirty="0"/>
            <a:t>Complete Methodology Chapter </a:t>
          </a:r>
        </a:p>
      </dgm:t>
    </dgm:pt>
    <dgm:pt modelId="{686428B8-745F-479A-9415-45137FE964F2}" type="parTrans" cxnId="{33B8BC37-FEC7-4DC9-8C0F-6409B8334B40}">
      <dgm:prSet/>
      <dgm:spPr/>
      <dgm:t>
        <a:bodyPr/>
        <a:lstStyle/>
        <a:p>
          <a:endParaRPr lang="en-IE"/>
        </a:p>
      </dgm:t>
    </dgm:pt>
    <dgm:pt modelId="{8AB759AD-8370-4D18-9DA7-04F9FECA79C1}" type="sibTrans" cxnId="{33B8BC37-FEC7-4DC9-8C0F-6409B8334B40}">
      <dgm:prSet/>
      <dgm:spPr/>
      <dgm:t>
        <a:bodyPr/>
        <a:lstStyle/>
        <a:p>
          <a:endParaRPr lang="en-IE"/>
        </a:p>
      </dgm:t>
    </dgm:pt>
    <dgm:pt modelId="{15C87DA0-8708-4E58-B481-7D8FF99522EA}">
      <dgm:prSet phldrT="[Text]" custT="1"/>
      <dgm:spPr>
        <a:xfrm>
          <a:off x="2841430" y="1280223"/>
          <a:ext cx="1568117" cy="1267200"/>
        </a:xfrm>
      </dgm:spPr>
      <dgm:t>
        <a:bodyPr/>
        <a:lstStyle/>
        <a:p>
          <a:r>
            <a:rPr lang="en-IE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Add to Literature review</a:t>
          </a:r>
        </a:p>
      </dgm:t>
    </dgm:pt>
    <dgm:pt modelId="{F5D2338D-ED86-4F72-B99D-6DD38B91494A}" type="parTrans" cxnId="{DC6E8748-8C39-48E3-89FD-F9EFBC30A567}">
      <dgm:prSet/>
      <dgm:spPr/>
      <dgm:t>
        <a:bodyPr/>
        <a:lstStyle/>
        <a:p>
          <a:endParaRPr lang="en-IE"/>
        </a:p>
      </dgm:t>
    </dgm:pt>
    <dgm:pt modelId="{A629A018-D5EC-48CF-B8B0-F21B8F97E33A}" type="sibTrans" cxnId="{DC6E8748-8C39-48E3-89FD-F9EFBC30A567}">
      <dgm:prSet/>
      <dgm:spPr/>
      <dgm:t>
        <a:bodyPr/>
        <a:lstStyle/>
        <a:p>
          <a:endParaRPr lang="en-IE"/>
        </a:p>
      </dgm:t>
    </dgm:pt>
    <dgm:pt modelId="{CAA8A175-A354-40CF-9223-3B09CA07039D}">
      <dgm:prSet phldrT="[Text]" custT="1"/>
      <dgm:spPr>
        <a:xfrm>
          <a:off x="5360432" y="1280223"/>
          <a:ext cx="1568117" cy="1267200"/>
        </a:xfrm>
      </dgm:spPr>
      <dgm:t>
        <a:bodyPr/>
        <a:lstStyle/>
        <a:p>
          <a:r>
            <a:rPr lang="en-IE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2. Inexperienced Staff </a:t>
          </a:r>
        </a:p>
      </dgm:t>
    </dgm:pt>
    <dgm:pt modelId="{7B01CD40-142B-46A1-9847-0D14CE2B93FA}" type="parTrans" cxnId="{20EAE4D5-1BD8-4007-AD82-781186BB03FC}">
      <dgm:prSet/>
      <dgm:spPr/>
      <dgm:t>
        <a:bodyPr/>
        <a:lstStyle/>
        <a:p>
          <a:endParaRPr lang="en-IE"/>
        </a:p>
      </dgm:t>
    </dgm:pt>
    <dgm:pt modelId="{AC7929EE-1486-416C-945A-6179B12A0279}" type="sibTrans" cxnId="{20EAE4D5-1BD8-4007-AD82-781186BB03FC}">
      <dgm:prSet/>
      <dgm:spPr/>
      <dgm:t>
        <a:bodyPr/>
        <a:lstStyle/>
        <a:p>
          <a:endParaRPr lang="en-IE"/>
        </a:p>
      </dgm:t>
    </dgm:pt>
    <dgm:pt modelId="{CA78CC38-B9EF-448B-A7C6-E50CBE2E2245}">
      <dgm:prSet phldrT="[Text]" custT="1"/>
      <dgm:spPr>
        <a:xfrm>
          <a:off x="5360432" y="1280223"/>
          <a:ext cx="1568117" cy="1267200"/>
        </a:xfrm>
      </dgm:spPr>
      <dgm:t>
        <a:bodyPr/>
        <a:lstStyle/>
        <a:p>
          <a:r>
            <a:rPr lang="en-IE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1. Experienced Staff</a:t>
          </a:r>
        </a:p>
      </dgm:t>
    </dgm:pt>
    <dgm:pt modelId="{1DB46AC5-2918-48A7-BAEC-7DA23F9CCB49}" type="parTrans" cxnId="{62FC21C5-31A3-4B09-89DA-036FD7375EB8}">
      <dgm:prSet/>
      <dgm:spPr/>
      <dgm:t>
        <a:bodyPr/>
        <a:lstStyle/>
        <a:p>
          <a:endParaRPr lang="en-IE"/>
        </a:p>
      </dgm:t>
    </dgm:pt>
    <dgm:pt modelId="{26E4E223-5EAC-4135-8620-664D9516D7EA}" type="sibTrans" cxnId="{62FC21C5-31A3-4B09-89DA-036FD7375EB8}">
      <dgm:prSet/>
      <dgm:spPr/>
      <dgm:t>
        <a:bodyPr/>
        <a:lstStyle/>
        <a:p>
          <a:endParaRPr lang="en-IE"/>
        </a:p>
      </dgm:t>
    </dgm:pt>
    <dgm:pt modelId="{04DCD3FE-9C9F-480B-B6EC-9288949529C5}">
      <dgm:prSet phldrT="[Text]" custT="1"/>
      <dgm:spPr>
        <a:xfrm>
          <a:off x="2841430" y="1280223"/>
          <a:ext cx="1568117" cy="1267200"/>
        </a:xfrm>
      </dgm:spPr>
      <dgm:t>
        <a:bodyPr/>
        <a:lstStyle/>
        <a:p>
          <a:endParaRPr lang="en-IE" sz="14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8AB27FCC-F612-4750-85D1-66BA2F0DDD2F}" type="parTrans" cxnId="{7D4BBDD3-99DC-4011-AEF8-9FE9ADA24A9D}">
      <dgm:prSet/>
      <dgm:spPr/>
      <dgm:t>
        <a:bodyPr/>
        <a:lstStyle/>
        <a:p>
          <a:endParaRPr lang="en-IE"/>
        </a:p>
      </dgm:t>
    </dgm:pt>
    <dgm:pt modelId="{DECA3E36-0790-4A95-951E-8CBF043B1338}" type="sibTrans" cxnId="{7D4BBDD3-99DC-4011-AEF8-9FE9ADA24A9D}">
      <dgm:prSet/>
      <dgm:spPr/>
      <dgm:t>
        <a:bodyPr/>
        <a:lstStyle/>
        <a:p>
          <a:endParaRPr lang="en-IE"/>
        </a:p>
      </dgm:t>
    </dgm:pt>
    <dgm:pt modelId="{DCC96053-AFB7-4D7A-B2DF-677BD9DD482D}">
      <dgm:prSet phldrT="[Text]" custT="1"/>
      <dgm:spPr>
        <a:xfrm>
          <a:off x="2841430" y="1280223"/>
          <a:ext cx="1568117" cy="1267200"/>
        </a:xfrm>
      </dgm:spPr>
      <dgm:t>
        <a:bodyPr/>
        <a:lstStyle/>
        <a:p>
          <a:endParaRPr lang="en-IE" sz="14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EBEE78FD-0FFF-4E6E-9B87-180AA068E822}" type="parTrans" cxnId="{402E98C2-87AC-4D62-A827-C8332388A55B}">
      <dgm:prSet/>
      <dgm:spPr/>
      <dgm:t>
        <a:bodyPr/>
        <a:lstStyle/>
        <a:p>
          <a:endParaRPr lang="en-IE"/>
        </a:p>
      </dgm:t>
    </dgm:pt>
    <dgm:pt modelId="{60433974-4B0C-4B81-A97E-607D722D1125}" type="sibTrans" cxnId="{402E98C2-87AC-4D62-A827-C8332388A55B}">
      <dgm:prSet/>
      <dgm:spPr/>
      <dgm:t>
        <a:bodyPr/>
        <a:lstStyle/>
        <a:p>
          <a:endParaRPr lang="en-IE"/>
        </a:p>
      </dgm:t>
    </dgm:pt>
    <dgm:pt modelId="{3713F827-921C-4932-88A4-C8C7B2F152C0}">
      <dgm:prSet custT="1"/>
      <dgm:spPr/>
      <dgm:t>
        <a:bodyPr/>
        <a:lstStyle/>
        <a:p>
          <a:endParaRPr lang="en-IE" sz="1400" dirty="0"/>
        </a:p>
      </dgm:t>
    </dgm:pt>
    <dgm:pt modelId="{46C7BA5A-7CB9-4264-B814-DE1FC4D3C22E}" type="parTrans" cxnId="{27BB38EB-2F2A-40FF-818D-D27B62A133C1}">
      <dgm:prSet/>
      <dgm:spPr/>
      <dgm:t>
        <a:bodyPr/>
        <a:lstStyle/>
        <a:p>
          <a:endParaRPr lang="en-IE"/>
        </a:p>
      </dgm:t>
    </dgm:pt>
    <dgm:pt modelId="{2B7D901D-9BC5-4346-ADA6-CB60BEC39F54}" type="sibTrans" cxnId="{27BB38EB-2F2A-40FF-818D-D27B62A133C1}">
      <dgm:prSet/>
      <dgm:spPr/>
      <dgm:t>
        <a:bodyPr/>
        <a:lstStyle/>
        <a:p>
          <a:endParaRPr lang="en-IE"/>
        </a:p>
      </dgm:t>
    </dgm:pt>
    <dgm:pt modelId="{DACA2C82-1DF6-4BB3-BC00-D0C29DDD8BB8}">
      <dgm:prSet custT="1"/>
      <dgm:spPr/>
      <dgm:t>
        <a:bodyPr/>
        <a:lstStyle/>
        <a:p>
          <a:endParaRPr lang="en-IE" sz="1400" dirty="0"/>
        </a:p>
      </dgm:t>
    </dgm:pt>
    <dgm:pt modelId="{0C5499A3-8223-48CB-9637-BE9DAFE667D5}" type="parTrans" cxnId="{E9EC2979-3382-49B8-B7DD-2A66A6E4A090}">
      <dgm:prSet/>
      <dgm:spPr/>
      <dgm:t>
        <a:bodyPr/>
        <a:lstStyle/>
        <a:p>
          <a:endParaRPr lang="en-IE"/>
        </a:p>
      </dgm:t>
    </dgm:pt>
    <dgm:pt modelId="{10F371A8-FA9F-49E4-91DE-499083242A44}" type="sibTrans" cxnId="{E9EC2979-3382-49B8-B7DD-2A66A6E4A090}">
      <dgm:prSet/>
      <dgm:spPr/>
      <dgm:t>
        <a:bodyPr/>
        <a:lstStyle/>
        <a:p>
          <a:endParaRPr lang="en-IE"/>
        </a:p>
      </dgm:t>
    </dgm:pt>
    <dgm:pt modelId="{D8947298-7179-4945-B838-7BE71F26293F}">
      <dgm:prSet phldrT="[Text]" custT="1"/>
      <dgm:spPr>
        <a:xfrm>
          <a:off x="5360432" y="1280223"/>
          <a:ext cx="1568117" cy="1267200"/>
        </a:xfrm>
      </dgm:spPr>
      <dgm:t>
        <a:bodyPr/>
        <a:lstStyle/>
        <a:p>
          <a:endParaRPr lang="en-IE" sz="14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85A2049E-9D28-4EB2-96CD-16F582128019}" type="parTrans" cxnId="{0BE5FC6B-0C63-4857-BB16-F65FD1C00841}">
      <dgm:prSet/>
      <dgm:spPr/>
      <dgm:t>
        <a:bodyPr/>
        <a:lstStyle/>
        <a:p>
          <a:endParaRPr lang="en-IE"/>
        </a:p>
      </dgm:t>
    </dgm:pt>
    <dgm:pt modelId="{AADE6400-02C1-4CE0-8CBE-3F7518D4C8CF}" type="sibTrans" cxnId="{0BE5FC6B-0C63-4857-BB16-F65FD1C00841}">
      <dgm:prSet/>
      <dgm:spPr/>
      <dgm:t>
        <a:bodyPr/>
        <a:lstStyle/>
        <a:p>
          <a:endParaRPr lang="en-IE"/>
        </a:p>
      </dgm:t>
    </dgm:pt>
    <dgm:pt modelId="{9FE81385-77A8-4B9D-A934-EA9CE92BC14B}">
      <dgm:prSet phldrT="[Text]" custT="1"/>
      <dgm:spPr>
        <a:xfrm>
          <a:off x="5360432" y="1280223"/>
          <a:ext cx="1568117" cy="1267200"/>
        </a:xfrm>
      </dgm:spPr>
      <dgm:t>
        <a:bodyPr/>
        <a:lstStyle/>
        <a:p>
          <a:endParaRPr lang="en-IE" sz="14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807701F-2380-41BA-A19B-43B637B34122}" type="parTrans" cxnId="{42F42598-A231-4BF8-B796-CB8E9B535CCC}">
      <dgm:prSet/>
      <dgm:spPr/>
      <dgm:t>
        <a:bodyPr/>
        <a:lstStyle/>
        <a:p>
          <a:endParaRPr lang="en-IE"/>
        </a:p>
      </dgm:t>
    </dgm:pt>
    <dgm:pt modelId="{64F88152-577E-4906-96A1-77A924950EA8}" type="sibTrans" cxnId="{42F42598-A231-4BF8-B796-CB8E9B535CCC}">
      <dgm:prSet/>
      <dgm:spPr/>
      <dgm:t>
        <a:bodyPr/>
        <a:lstStyle/>
        <a:p>
          <a:endParaRPr lang="en-IE"/>
        </a:p>
      </dgm:t>
    </dgm:pt>
    <dgm:pt modelId="{CF40A2AB-B49F-4D1B-ACCA-AE218D0312C8}" type="pres">
      <dgm:prSet presAssocID="{CC5CFABC-F9A7-4DB8-92F0-0C7CB5DB3A77}" presName="linearFlow" presStyleCnt="0">
        <dgm:presLayoutVars>
          <dgm:dir/>
          <dgm:animLvl val="lvl"/>
          <dgm:resizeHandles val="exact"/>
        </dgm:presLayoutVars>
      </dgm:prSet>
      <dgm:spPr/>
    </dgm:pt>
    <dgm:pt modelId="{2B06804D-D1F0-43F6-84BA-2D4B6CB3D5EC}" type="pres">
      <dgm:prSet presAssocID="{56746C55-9E1B-4C32-B7E9-88551CF78B0D}" presName="composite" presStyleCnt="0"/>
      <dgm:spPr/>
    </dgm:pt>
    <dgm:pt modelId="{8B067C70-EFFF-4CF0-9F47-3418432DAB60}" type="pres">
      <dgm:prSet presAssocID="{56746C55-9E1B-4C32-B7E9-88551CF78B0D}" presName="parTx" presStyleLbl="node1" presStyleIdx="0" presStyleCnt="3">
        <dgm:presLayoutVars>
          <dgm:chMax val="0"/>
          <dgm:chPref val="0"/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  <dgm:pt modelId="{360EDD27-3EF1-4AF2-89EF-E0105C3E5C44}" type="pres">
      <dgm:prSet presAssocID="{56746C55-9E1B-4C32-B7E9-88551CF78B0D}" presName="parSh" presStyleLbl="node1" presStyleIdx="0" presStyleCnt="3" custScaleY="92951" custLinFactNeighborX="-594" custLinFactNeighborY="6023"/>
      <dgm:spPr/>
    </dgm:pt>
    <dgm:pt modelId="{91596916-52C7-41DF-92C1-20DB16767F6C}" type="pres">
      <dgm:prSet presAssocID="{56746C55-9E1B-4C32-B7E9-88551CF78B0D}" presName="desTx" presStyleLbl="fgAcc1" presStyleIdx="0" presStyleCnt="3" custScaleX="108090" custScaleY="106154" custLinFactNeighborY="1817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  <dgm:pt modelId="{09892FF1-ADC1-4B7D-BF59-FD23CAACB38E}" type="pres">
      <dgm:prSet presAssocID="{11C4E270-8D26-49D7-AD98-35EC87004F34}" presName="sibTrans" presStyleLbl="sibTrans2D1" presStyleIdx="0" presStyleCnt="2" custAng="85844"/>
      <dgm:spPr>
        <a:prstGeom prst="rightArrow">
          <a:avLst>
            <a:gd name="adj1" fmla="val 60000"/>
            <a:gd name="adj2" fmla="val 50000"/>
          </a:avLst>
        </a:prstGeom>
      </dgm:spPr>
    </dgm:pt>
    <dgm:pt modelId="{9D9B3E20-29F5-455E-AE41-4D007A4B994F}" type="pres">
      <dgm:prSet presAssocID="{11C4E270-8D26-49D7-AD98-35EC87004F34}" presName="connTx" presStyleLbl="sibTrans2D1" presStyleIdx="0" presStyleCnt="2"/>
      <dgm:spPr/>
    </dgm:pt>
    <dgm:pt modelId="{7895B7DE-9B8F-4BF6-BD48-2DA65EECF416}" type="pres">
      <dgm:prSet presAssocID="{6871712E-CE44-489A-94BB-111842E203FD}" presName="composite" presStyleCnt="0"/>
      <dgm:spPr/>
    </dgm:pt>
    <dgm:pt modelId="{687C7D24-C897-4007-B395-1D034D374C49}" type="pres">
      <dgm:prSet presAssocID="{6871712E-CE44-489A-94BB-111842E203FD}" presName="parTx" presStyleLbl="node1" presStyleIdx="0" presStyleCnt="3">
        <dgm:presLayoutVars>
          <dgm:chMax val="0"/>
          <dgm:chPref val="0"/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  <dgm:pt modelId="{9E80CDDF-75CB-47CF-B013-3ECFC1B425D6}" type="pres">
      <dgm:prSet presAssocID="{6871712E-CE44-489A-94BB-111842E203FD}" presName="parSh" presStyleLbl="node1" presStyleIdx="1" presStyleCnt="3" custScaleY="80576" custLinFactNeighborX="1257" custLinFactNeighborY="-8930"/>
      <dgm:spPr/>
    </dgm:pt>
    <dgm:pt modelId="{016F8DA0-ED8D-4E27-B041-974463906BC1}" type="pres">
      <dgm:prSet presAssocID="{6871712E-CE44-489A-94BB-111842E203FD}" presName="desTx" presStyleLbl="fgAcc1" presStyleIdx="1" presStyleCnt="3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  <dgm:pt modelId="{C1E993B6-B252-43DF-AE9E-F172D0D26B90}" type="pres">
      <dgm:prSet presAssocID="{0DEAFAED-5FA1-4300-A7EB-F68AC4FEBFF0}" presName="sibTrans" presStyleLbl="sibTrans2D1" presStyleIdx="1" presStyleCnt="2" custAng="21553454"/>
      <dgm:spPr>
        <a:prstGeom prst="rightArrow">
          <a:avLst>
            <a:gd name="adj1" fmla="val 60000"/>
            <a:gd name="adj2" fmla="val 50000"/>
          </a:avLst>
        </a:prstGeom>
      </dgm:spPr>
    </dgm:pt>
    <dgm:pt modelId="{D6882510-41F1-4D61-AC31-6E292C6FF771}" type="pres">
      <dgm:prSet presAssocID="{0DEAFAED-5FA1-4300-A7EB-F68AC4FEBFF0}" presName="connTx" presStyleLbl="sibTrans2D1" presStyleIdx="1" presStyleCnt="2"/>
      <dgm:spPr/>
    </dgm:pt>
    <dgm:pt modelId="{723C8397-1E1A-4A85-83C4-1B9FBAE40D1A}" type="pres">
      <dgm:prSet presAssocID="{3A51D2C2-BF64-43A7-B7D8-0A4760A4A813}" presName="composite" presStyleCnt="0"/>
      <dgm:spPr/>
    </dgm:pt>
    <dgm:pt modelId="{C9AD62F5-EDC4-4F9A-91EE-8523C1E21720}" type="pres">
      <dgm:prSet presAssocID="{3A51D2C2-BF64-43A7-B7D8-0A4760A4A813}" presName="parTx" presStyleLbl="node1" presStyleIdx="1" presStyleCnt="3">
        <dgm:presLayoutVars>
          <dgm:chMax val="0"/>
          <dgm:chPref val="0"/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  <dgm:pt modelId="{6B547F0E-6B6B-4187-A9F8-92733327766E}" type="pres">
      <dgm:prSet presAssocID="{3A51D2C2-BF64-43A7-B7D8-0A4760A4A813}" presName="parSh" presStyleLbl="node1" presStyleIdx="2" presStyleCnt="3" custScaleY="81605" custLinFactNeighborX="4453" custLinFactNeighborY="-6157"/>
      <dgm:spPr/>
    </dgm:pt>
    <dgm:pt modelId="{3C284A4C-BE74-4BC1-99B1-1DC1DE174864}" type="pres">
      <dgm:prSet presAssocID="{3A51D2C2-BF64-43A7-B7D8-0A4760A4A813}" presName="desTx" presStyleLbl="fgAcc1" presStyleIdx="2" presStyleCnt="3">
        <dgm:presLayoutVars>
          <dgm:bulletEnabled val="1"/>
        </dgm:presLayoutVars>
      </dgm:prSet>
      <dgm:spPr>
        <a:xfrm>
          <a:off x="7879434" y="1280223"/>
          <a:ext cx="1568117" cy="1267200"/>
        </a:xfrm>
        <a:prstGeom prst="roundRect">
          <a:avLst>
            <a:gd name="adj" fmla="val 10000"/>
          </a:avLst>
        </a:prstGeom>
      </dgm:spPr>
    </dgm:pt>
  </dgm:ptLst>
  <dgm:cxnLst>
    <dgm:cxn modelId="{77A35300-7BFF-4012-8FFE-F4AD77FE4D57}" type="presOf" srcId="{15C87DA0-8708-4E58-B481-7D8FF99522EA}" destId="{91596916-52C7-41DF-92C1-20DB16767F6C}" srcOrd="0" destOrd="4" presId="urn:microsoft.com/office/officeart/2005/8/layout/process3"/>
    <dgm:cxn modelId="{3823B90A-8C8D-44C9-A49F-C9E4712ADE7B}" srcId="{6871712E-CE44-489A-94BB-111842E203FD}" destId="{23A167CA-86C3-4048-98AA-E5A64B4C2FAA}" srcOrd="2" destOrd="0" parTransId="{EBDA4AE3-3C38-421A-98C1-1D5F86E935AF}" sibTransId="{5C6360FE-14EF-4F6B-9048-2D838F780FD6}"/>
    <dgm:cxn modelId="{C2CC5717-25D5-4F39-83DB-5EF600710E0B}" type="presOf" srcId="{56746C55-9E1B-4C32-B7E9-88551CF78B0D}" destId="{360EDD27-3EF1-4AF2-89EF-E0105C3E5C44}" srcOrd="1" destOrd="0" presId="urn:microsoft.com/office/officeart/2005/8/layout/process3"/>
    <dgm:cxn modelId="{E375021A-E15F-45F6-B1D8-EBB831384FA6}" type="presOf" srcId="{4BB174DA-FBA4-416B-8ABE-C0223C397361}" destId="{91596916-52C7-41DF-92C1-20DB16767F6C}" srcOrd="0" destOrd="0" presId="urn:microsoft.com/office/officeart/2005/8/layout/process3"/>
    <dgm:cxn modelId="{9A123F25-A11F-4937-A0DD-2F6DA3863EE4}" srcId="{56746C55-9E1B-4C32-B7E9-88551CF78B0D}" destId="{4BB174DA-FBA4-416B-8ABE-C0223C397361}" srcOrd="0" destOrd="0" parTransId="{0347F524-FD05-4D95-B5D1-A2385AD9FA4B}" sibTransId="{649E6FF1-2DBF-4C82-A15E-2D9C4C9422C8}"/>
    <dgm:cxn modelId="{2126B328-7F97-4F9C-A5B9-EF994AB99852}" srcId="{3A51D2C2-BF64-43A7-B7D8-0A4760A4A813}" destId="{AEE3B179-D5DF-4B00-8930-223B6B32B2EB}" srcOrd="0" destOrd="0" parTransId="{93B8D06F-2FDF-4E45-B87E-85D927F15FB9}" sibTransId="{4D8CE3AF-9860-4A91-A58B-780F101FC01A}"/>
    <dgm:cxn modelId="{80DDA62F-32F9-490F-90C9-FA80728DC3E4}" type="presOf" srcId="{3713F827-921C-4932-88A4-C8C7B2F152C0}" destId="{3C284A4C-BE74-4BC1-99B1-1DC1DE174864}" srcOrd="0" destOrd="1" presId="urn:microsoft.com/office/officeart/2005/8/layout/process3"/>
    <dgm:cxn modelId="{22943837-B2AE-4BDA-A709-A38BDB10CAE7}" srcId="{6871712E-CE44-489A-94BB-111842E203FD}" destId="{C3219025-CB7E-4B50-941D-B26A33623F94}" srcOrd="1" destOrd="0" parTransId="{CA166780-D07B-41BB-BBDE-12E32F855C82}" sibTransId="{6B9044B8-D029-4C31-AACB-90ECEFACEA9E}"/>
    <dgm:cxn modelId="{33B8BC37-FEC7-4DC9-8C0F-6409B8334B40}" srcId="{3A51D2C2-BF64-43A7-B7D8-0A4760A4A813}" destId="{B0F6569E-0541-4240-BEA2-2E7772FF0FD0}" srcOrd="4" destOrd="0" parTransId="{686428B8-745F-479A-9415-45137FE964F2}" sibTransId="{8AB759AD-8370-4D18-9DA7-04F9FECA79C1}"/>
    <dgm:cxn modelId="{A1326B5B-32D5-43FC-B4C2-96D7C17792F8}" type="presOf" srcId="{16D93AAE-8D42-429B-8B9C-025EE3AB5E30}" destId="{016F8DA0-ED8D-4E27-B041-974463906BC1}" srcOrd="0" destOrd="0" presId="urn:microsoft.com/office/officeart/2005/8/layout/process3"/>
    <dgm:cxn modelId="{ABF3FA5E-A9DD-44E6-B1DF-CF08FB3D083C}" type="presOf" srcId="{0DEAFAED-5FA1-4300-A7EB-F68AC4FEBFF0}" destId="{C1E993B6-B252-43DF-AE9E-F172D0D26B90}" srcOrd="0" destOrd="0" presId="urn:microsoft.com/office/officeart/2005/8/layout/process3"/>
    <dgm:cxn modelId="{DC6E8748-8C39-48E3-89FD-F9EFBC30A567}" srcId="{56746C55-9E1B-4C32-B7E9-88551CF78B0D}" destId="{15C87DA0-8708-4E58-B481-7D8FF99522EA}" srcOrd="4" destOrd="0" parTransId="{F5D2338D-ED86-4F72-B99D-6DD38B91494A}" sibTransId="{A629A018-D5EC-48CF-B8B0-F21B8F97E33A}"/>
    <dgm:cxn modelId="{9C5C9749-8155-45DD-BD87-B3DD334EFBBF}" type="presOf" srcId="{0DEAFAED-5FA1-4300-A7EB-F68AC4FEBFF0}" destId="{D6882510-41F1-4D61-AC31-6E292C6FF771}" srcOrd="1" destOrd="0" presId="urn:microsoft.com/office/officeart/2005/8/layout/process3"/>
    <dgm:cxn modelId="{0BE5FC6B-0C63-4857-BB16-F65FD1C00841}" srcId="{6871712E-CE44-489A-94BB-111842E203FD}" destId="{D8947298-7179-4945-B838-7BE71F26293F}" srcOrd="3" destOrd="0" parTransId="{85A2049E-9D28-4EB2-96CD-16F582128019}" sibTransId="{AADE6400-02C1-4CE0-8CBE-3F7518D4C8CF}"/>
    <dgm:cxn modelId="{2E9F744C-4F81-4CA4-B3AB-76509DE6C3DF}" type="presOf" srcId="{11C4E270-8D26-49D7-AD98-35EC87004F34}" destId="{9D9B3E20-29F5-455E-AE41-4D007A4B994F}" srcOrd="1" destOrd="0" presId="urn:microsoft.com/office/officeart/2005/8/layout/process3"/>
    <dgm:cxn modelId="{9075146D-3F86-45E6-8AE2-371317CE2CC4}" type="presOf" srcId="{B0F6569E-0541-4240-BEA2-2E7772FF0FD0}" destId="{3C284A4C-BE74-4BC1-99B1-1DC1DE174864}" srcOrd="0" destOrd="4" presId="urn:microsoft.com/office/officeart/2005/8/layout/process3"/>
    <dgm:cxn modelId="{43DDC856-A8C5-4627-9887-F0C5D2D842A5}" type="presOf" srcId="{3A51D2C2-BF64-43A7-B7D8-0A4760A4A813}" destId="{6B547F0E-6B6B-4187-A9F8-92733327766E}" srcOrd="1" destOrd="0" presId="urn:microsoft.com/office/officeart/2005/8/layout/process3"/>
    <dgm:cxn modelId="{E9EC2979-3382-49B8-B7DD-2A66A6E4A090}" srcId="{3A51D2C2-BF64-43A7-B7D8-0A4760A4A813}" destId="{DACA2C82-1DF6-4BB3-BC00-D0C29DDD8BB8}" srcOrd="3" destOrd="0" parTransId="{0C5499A3-8223-48CB-9637-BE9DAFE667D5}" sibTransId="{10F371A8-FA9F-49E4-91DE-499083242A44}"/>
    <dgm:cxn modelId="{0A56367A-6F1A-4ECC-A397-4D451521EF43}" type="presOf" srcId="{CAA8A175-A354-40CF-9223-3B09CA07039D}" destId="{016F8DA0-ED8D-4E27-B041-974463906BC1}" srcOrd="0" destOrd="6" presId="urn:microsoft.com/office/officeart/2005/8/layout/process3"/>
    <dgm:cxn modelId="{FCC9B27B-58E3-40D0-A389-903F6FD538A4}" type="presOf" srcId="{6871712E-CE44-489A-94BB-111842E203FD}" destId="{687C7D24-C897-4007-B395-1D034D374C49}" srcOrd="0" destOrd="0" presId="urn:microsoft.com/office/officeart/2005/8/layout/process3"/>
    <dgm:cxn modelId="{AFC9ED7B-C246-4E68-81AE-AFB5E73A97D6}" srcId="{CC5CFABC-F9A7-4DB8-92F0-0C7CB5DB3A77}" destId="{6871712E-CE44-489A-94BB-111842E203FD}" srcOrd="1" destOrd="0" parTransId="{539D0CF6-4042-4D48-B2C2-316FAB54313D}" sibTransId="{0DEAFAED-5FA1-4300-A7EB-F68AC4FEBFF0}"/>
    <dgm:cxn modelId="{AAE5C67D-921A-4A6F-B8E1-B48111BA70B2}" type="presOf" srcId="{CA78CC38-B9EF-448B-A7C6-E50CBE2E2245}" destId="{016F8DA0-ED8D-4E27-B041-974463906BC1}" srcOrd="0" destOrd="5" presId="urn:microsoft.com/office/officeart/2005/8/layout/process3"/>
    <dgm:cxn modelId="{D0270A7E-BCAC-4F11-A48D-9A401C96371B}" type="presOf" srcId="{CC5CFABC-F9A7-4DB8-92F0-0C7CB5DB3A77}" destId="{CF40A2AB-B49F-4D1B-ACCA-AE218D0312C8}" srcOrd="0" destOrd="0" presId="urn:microsoft.com/office/officeart/2005/8/layout/process3"/>
    <dgm:cxn modelId="{A908AF81-AF22-4511-BB61-B15F39CEA78E}" srcId="{56746C55-9E1B-4C32-B7E9-88551CF78B0D}" destId="{262E070B-741E-4FFE-B317-AF47F177F0A1}" srcOrd="2" destOrd="0" parTransId="{3B597F2B-3EA6-428A-928A-9633598CDD9E}" sibTransId="{410F8769-DE4F-426E-A15F-9F1873C1FB8B}"/>
    <dgm:cxn modelId="{06905685-E106-4B3E-A91E-8EA8DD855587}" type="presOf" srcId="{23A167CA-86C3-4048-98AA-E5A64B4C2FAA}" destId="{016F8DA0-ED8D-4E27-B041-974463906BC1}" srcOrd="0" destOrd="2" presId="urn:microsoft.com/office/officeart/2005/8/layout/process3"/>
    <dgm:cxn modelId="{E16DB690-2E46-4E93-9DC2-34123B9B6C8D}" srcId="{6871712E-CE44-489A-94BB-111842E203FD}" destId="{16D93AAE-8D42-429B-8B9C-025EE3AB5E30}" srcOrd="0" destOrd="0" parTransId="{4E48F725-ED10-42BF-92BD-371BAFFECEC5}" sibTransId="{498444E6-41ED-4725-9FF9-DF14E08DDEA8}"/>
    <dgm:cxn modelId="{42F42598-A231-4BF8-B796-CB8E9B535CCC}" srcId="{6871712E-CE44-489A-94BB-111842E203FD}" destId="{9FE81385-77A8-4B9D-A934-EA9CE92BC14B}" srcOrd="4" destOrd="0" parTransId="{3807701F-2380-41BA-A19B-43B637B34122}" sibTransId="{64F88152-577E-4906-96A1-77A924950EA8}"/>
    <dgm:cxn modelId="{835E6098-1A6F-4CB3-980B-18CC53EA8C76}" type="presOf" srcId="{6871712E-CE44-489A-94BB-111842E203FD}" destId="{9E80CDDF-75CB-47CF-B013-3ECFC1B425D6}" srcOrd="1" destOrd="0" presId="urn:microsoft.com/office/officeart/2005/8/layout/process3"/>
    <dgm:cxn modelId="{BEEF12A6-4FD5-4F4F-90D0-802338E43EA5}" type="presOf" srcId="{9FE81385-77A8-4B9D-A934-EA9CE92BC14B}" destId="{016F8DA0-ED8D-4E27-B041-974463906BC1}" srcOrd="0" destOrd="4" presId="urn:microsoft.com/office/officeart/2005/8/layout/process3"/>
    <dgm:cxn modelId="{80D829B1-C919-4C1C-9F87-CF385CE5EE0C}" type="presOf" srcId="{DCC96053-AFB7-4D7A-B2DF-677BD9DD482D}" destId="{91596916-52C7-41DF-92C1-20DB16767F6C}" srcOrd="0" destOrd="3" presId="urn:microsoft.com/office/officeart/2005/8/layout/process3"/>
    <dgm:cxn modelId="{3ED886B1-0F1A-4DB3-9A82-D58FEF80FFDA}" srcId="{CC5CFABC-F9A7-4DB8-92F0-0C7CB5DB3A77}" destId="{3A51D2C2-BF64-43A7-B7D8-0A4760A4A813}" srcOrd="2" destOrd="0" parTransId="{6E8A3542-5F5F-4398-84A9-D5CC170243E5}" sibTransId="{DCEE7BFE-A2F1-4B9F-B95E-4630295B58B9}"/>
    <dgm:cxn modelId="{9F258FB5-BDD8-4606-8B47-9B7D4B4F8CF7}" type="presOf" srcId="{56746C55-9E1B-4C32-B7E9-88551CF78B0D}" destId="{8B067C70-EFFF-4CF0-9F47-3418432DAB60}" srcOrd="0" destOrd="0" presId="urn:microsoft.com/office/officeart/2005/8/layout/process3"/>
    <dgm:cxn modelId="{839007BD-BD3F-44A7-BFD1-1E5B651809A2}" type="presOf" srcId="{3A51D2C2-BF64-43A7-B7D8-0A4760A4A813}" destId="{C9AD62F5-EDC4-4F9A-91EE-8523C1E21720}" srcOrd="0" destOrd="0" presId="urn:microsoft.com/office/officeart/2005/8/layout/process3"/>
    <dgm:cxn modelId="{402E98C2-87AC-4D62-A827-C8332388A55B}" srcId="{56746C55-9E1B-4C32-B7E9-88551CF78B0D}" destId="{DCC96053-AFB7-4D7A-B2DF-677BD9DD482D}" srcOrd="3" destOrd="0" parTransId="{EBEE78FD-0FFF-4E6E-9B87-180AA068E822}" sibTransId="{60433974-4B0C-4B81-A97E-607D722D1125}"/>
    <dgm:cxn modelId="{62FC21C5-31A3-4B09-89DA-036FD7375EB8}" srcId="{6871712E-CE44-489A-94BB-111842E203FD}" destId="{CA78CC38-B9EF-448B-A7C6-E50CBE2E2245}" srcOrd="5" destOrd="0" parTransId="{1DB46AC5-2918-48A7-BAEC-7DA23F9CCB49}" sibTransId="{26E4E223-5EAC-4135-8620-664D9516D7EA}"/>
    <dgm:cxn modelId="{D5666BCD-AD92-48F0-80D7-44F4D6102DFD}" type="presOf" srcId="{04DCD3FE-9C9F-480B-B6EC-9288949529C5}" destId="{91596916-52C7-41DF-92C1-20DB16767F6C}" srcOrd="0" destOrd="1" presId="urn:microsoft.com/office/officeart/2005/8/layout/process3"/>
    <dgm:cxn modelId="{7D4BBDD3-99DC-4011-AEF8-9FE9ADA24A9D}" srcId="{56746C55-9E1B-4C32-B7E9-88551CF78B0D}" destId="{04DCD3FE-9C9F-480B-B6EC-9288949529C5}" srcOrd="1" destOrd="0" parTransId="{8AB27FCC-F612-4750-85D1-66BA2F0DDD2F}" sibTransId="{DECA3E36-0790-4A95-951E-8CBF043B1338}"/>
    <dgm:cxn modelId="{20EAE4D5-1BD8-4007-AD82-781186BB03FC}" srcId="{6871712E-CE44-489A-94BB-111842E203FD}" destId="{CAA8A175-A354-40CF-9223-3B09CA07039D}" srcOrd="6" destOrd="0" parTransId="{7B01CD40-142B-46A1-9847-0D14CE2B93FA}" sibTransId="{AC7929EE-1486-416C-945A-6179B12A0279}"/>
    <dgm:cxn modelId="{8C32D3D6-62C9-42AC-903F-5C8893E1ED1E}" srcId="{CC5CFABC-F9A7-4DB8-92F0-0C7CB5DB3A77}" destId="{56746C55-9E1B-4C32-B7E9-88551CF78B0D}" srcOrd="0" destOrd="0" parTransId="{628927C1-49A4-44A3-92F9-D9FCEE15E9B8}" sibTransId="{11C4E270-8D26-49D7-AD98-35EC87004F34}"/>
    <dgm:cxn modelId="{064369DA-18FA-4E5A-AC15-EA9608E34E5A}" type="presOf" srcId="{AEE3B179-D5DF-4B00-8930-223B6B32B2EB}" destId="{3C284A4C-BE74-4BC1-99B1-1DC1DE174864}" srcOrd="0" destOrd="0" presId="urn:microsoft.com/office/officeart/2005/8/layout/process3"/>
    <dgm:cxn modelId="{AA955FDE-195F-45C4-AEE8-8340AF6CF43A}" type="presOf" srcId="{11C4E270-8D26-49D7-AD98-35EC87004F34}" destId="{09892FF1-ADC1-4B7D-BF59-FD23CAACB38E}" srcOrd="0" destOrd="0" presId="urn:microsoft.com/office/officeart/2005/8/layout/process3"/>
    <dgm:cxn modelId="{92238CE7-0BA5-4CBA-9C3E-D157C2C8035C}" type="presOf" srcId="{DACA2C82-1DF6-4BB3-BC00-D0C29DDD8BB8}" destId="{3C284A4C-BE74-4BC1-99B1-1DC1DE174864}" srcOrd="0" destOrd="3" presId="urn:microsoft.com/office/officeart/2005/8/layout/process3"/>
    <dgm:cxn modelId="{27BB38EB-2F2A-40FF-818D-D27B62A133C1}" srcId="{3A51D2C2-BF64-43A7-B7D8-0A4760A4A813}" destId="{3713F827-921C-4932-88A4-C8C7B2F152C0}" srcOrd="1" destOrd="0" parTransId="{46C7BA5A-7CB9-4264-B814-DE1FC4D3C22E}" sibTransId="{2B7D901D-9BC5-4346-ADA6-CB60BEC39F54}"/>
    <dgm:cxn modelId="{4BFE5AF2-C723-4C6F-820E-878E7513220C}" srcId="{3A51D2C2-BF64-43A7-B7D8-0A4760A4A813}" destId="{CD8D20B5-AAB5-4933-89FF-39C0FA1E091B}" srcOrd="2" destOrd="0" parTransId="{383BF5D9-7D4F-431A-A06A-1EE256067FFC}" sibTransId="{826EB9AD-1B8F-43CD-B52E-BC0ECF3BE178}"/>
    <dgm:cxn modelId="{F60B8DF6-D15B-47AF-AE66-AFD9E53325CB}" type="presOf" srcId="{CD8D20B5-AAB5-4933-89FF-39C0FA1E091B}" destId="{3C284A4C-BE74-4BC1-99B1-1DC1DE174864}" srcOrd="0" destOrd="2" presId="urn:microsoft.com/office/officeart/2005/8/layout/process3"/>
    <dgm:cxn modelId="{1B00D0F7-FC61-4BB8-88C2-A666A9BCAE59}" type="presOf" srcId="{C3219025-CB7E-4B50-941D-B26A33623F94}" destId="{016F8DA0-ED8D-4E27-B041-974463906BC1}" srcOrd="0" destOrd="1" presId="urn:microsoft.com/office/officeart/2005/8/layout/process3"/>
    <dgm:cxn modelId="{C426C6F8-C90C-41C7-A458-62D067FA844C}" type="presOf" srcId="{D8947298-7179-4945-B838-7BE71F26293F}" destId="{016F8DA0-ED8D-4E27-B041-974463906BC1}" srcOrd="0" destOrd="3" presId="urn:microsoft.com/office/officeart/2005/8/layout/process3"/>
    <dgm:cxn modelId="{B2EB22FA-5985-4872-9EFA-729A4B28D140}" type="presOf" srcId="{262E070B-741E-4FFE-B317-AF47F177F0A1}" destId="{91596916-52C7-41DF-92C1-20DB16767F6C}" srcOrd="0" destOrd="2" presId="urn:microsoft.com/office/officeart/2005/8/layout/process3"/>
    <dgm:cxn modelId="{F57EEC1F-F945-4DE1-9729-17708A7715F7}" type="presParOf" srcId="{CF40A2AB-B49F-4D1B-ACCA-AE218D0312C8}" destId="{2B06804D-D1F0-43F6-84BA-2D4B6CB3D5EC}" srcOrd="0" destOrd="0" presId="urn:microsoft.com/office/officeart/2005/8/layout/process3"/>
    <dgm:cxn modelId="{9D1B843C-AEA2-47E7-BDD3-9D501B462293}" type="presParOf" srcId="{2B06804D-D1F0-43F6-84BA-2D4B6CB3D5EC}" destId="{8B067C70-EFFF-4CF0-9F47-3418432DAB60}" srcOrd="0" destOrd="0" presId="urn:microsoft.com/office/officeart/2005/8/layout/process3"/>
    <dgm:cxn modelId="{0D1AE5AE-3A8C-48C2-B4DA-C6CA185E1E25}" type="presParOf" srcId="{2B06804D-D1F0-43F6-84BA-2D4B6CB3D5EC}" destId="{360EDD27-3EF1-4AF2-89EF-E0105C3E5C44}" srcOrd="1" destOrd="0" presId="urn:microsoft.com/office/officeart/2005/8/layout/process3"/>
    <dgm:cxn modelId="{CA9129BF-04C2-4D06-AC51-D83A878F2379}" type="presParOf" srcId="{2B06804D-D1F0-43F6-84BA-2D4B6CB3D5EC}" destId="{91596916-52C7-41DF-92C1-20DB16767F6C}" srcOrd="2" destOrd="0" presId="urn:microsoft.com/office/officeart/2005/8/layout/process3"/>
    <dgm:cxn modelId="{7831DB9E-70FE-45DA-991C-172E70834EC2}" type="presParOf" srcId="{CF40A2AB-B49F-4D1B-ACCA-AE218D0312C8}" destId="{09892FF1-ADC1-4B7D-BF59-FD23CAACB38E}" srcOrd="1" destOrd="0" presId="urn:microsoft.com/office/officeart/2005/8/layout/process3"/>
    <dgm:cxn modelId="{7DCE400C-0862-46D2-A9A5-0B26A9826842}" type="presParOf" srcId="{09892FF1-ADC1-4B7D-BF59-FD23CAACB38E}" destId="{9D9B3E20-29F5-455E-AE41-4D007A4B994F}" srcOrd="0" destOrd="0" presId="urn:microsoft.com/office/officeart/2005/8/layout/process3"/>
    <dgm:cxn modelId="{68DB7CFF-CC6B-4805-BFCA-174A9E46323A}" type="presParOf" srcId="{CF40A2AB-B49F-4D1B-ACCA-AE218D0312C8}" destId="{7895B7DE-9B8F-4BF6-BD48-2DA65EECF416}" srcOrd="2" destOrd="0" presId="urn:microsoft.com/office/officeart/2005/8/layout/process3"/>
    <dgm:cxn modelId="{DAAE37A7-A59E-4083-9C86-30CDCEDF4499}" type="presParOf" srcId="{7895B7DE-9B8F-4BF6-BD48-2DA65EECF416}" destId="{687C7D24-C897-4007-B395-1D034D374C49}" srcOrd="0" destOrd="0" presId="urn:microsoft.com/office/officeart/2005/8/layout/process3"/>
    <dgm:cxn modelId="{77F2D7E8-C46C-4427-B298-7E9342A910B5}" type="presParOf" srcId="{7895B7DE-9B8F-4BF6-BD48-2DA65EECF416}" destId="{9E80CDDF-75CB-47CF-B013-3ECFC1B425D6}" srcOrd="1" destOrd="0" presId="urn:microsoft.com/office/officeart/2005/8/layout/process3"/>
    <dgm:cxn modelId="{DA6AD66C-24B8-4179-837C-58155FB2E4EF}" type="presParOf" srcId="{7895B7DE-9B8F-4BF6-BD48-2DA65EECF416}" destId="{016F8DA0-ED8D-4E27-B041-974463906BC1}" srcOrd="2" destOrd="0" presId="urn:microsoft.com/office/officeart/2005/8/layout/process3"/>
    <dgm:cxn modelId="{7BD36F6F-B719-445A-98AC-107D77E33EC0}" type="presParOf" srcId="{CF40A2AB-B49F-4D1B-ACCA-AE218D0312C8}" destId="{C1E993B6-B252-43DF-AE9E-F172D0D26B90}" srcOrd="3" destOrd="0" presId="urn:microsoft.com/office/officeart/2005/8/layout/process3"/>
    <dgm:cxn modelId="{824BF57C-8259-404E-A36C-F890BB427E9B}" type="presParOf" srcId="{C1E993B6-B252-43DF-AE9E-F172D0D26B90}" destId="{D6882510-41F1-4D61-AC31-6E292C6FF771}" srcOrd="0" destOrd="0" presId="urn:microsoft.com/office/officeart/2005/8/layout/process3"/>
    <dgm:cxn modelId="{F7C66801-5FE9-4E94-B422-4A505D2F1935}" type="presParOf" srcId="{CF40A2AB-B49F-4D1B-ACCA-AE218D0312C8}" destId="{723C8397-1E1A-4A85-83C4-1B9FBAE40D1A}" srcOrd="4" destOrd="0" presId="urn:microsoft.com/office/officeart/2005/8/layout/process3"/>
    <dgm:cxn modelId="{030E75DB-8E2F-445F-AD91-844C1AAA19CD}" type="presParOf" srcId="{723C8397-1E1A-4A85-83C4-1B9FBAE40D1A}" destId="{C9AD62F5-EDC4-4F9A-91EE-8523C1E21720}" srcOrd="0" destOrd="0" presId="urn:microsoft.com/office/officeart/2005/8/layout/process3"/>
    <dgm:cxn modelId="{7544C346-4123-44F8-A371-39CF41ABDDF4}" type="presParOf" srcId="{723C8397-1E1A-4A85-83C4-1B9FBAE40D1A}" destId="{6B547F0E-6B6B-4187-A9F8-92733327766E}" srcOrd="1" destOrd="0" presId="urn:microsoft.com/office/officeart/2005/8/layout/process3"/>
    <dgm:cxn modelId="{38B0FBEA-A15C-41D8-B149-A1A0D5B097CD}" type="presParOf" srcId="{723C8397-1E1A-4A85-83C4-1B9FBAE40D1A}" destId="{3C284A4C-BE74-4BC1-99B1-1DC1DE174864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5CFABC-F9A7-4DB8-92F0-0C7CB5DB3A77}" type="doc">
      <dgm:prSet loTypeId="urn:microsoft.com/office/officeart/2005/8/layout/process3" loCatId="process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n-IE"/>
        </a:p>
      </dgm:t>
    </dgm:pt>
    <dgm:pt modelId="{CBD20BCA-91A5-4492-B5BB-F28F22252627}">
      <dgm:prSet phldrT="[Text]" custT="1"/>
      <dgm:spPr/>
      <dgm:t>
        <a:bodyPr/>
        <a:lstStyle/>
        <a:p>
          <a:r>
            <a:rPr lang="en-IE" sz="2000" b="1" dirty="0"/>
            <a:t>March</a:t>
          </a:r>
          <a:endParaRPr lang="en-IE" sz="1400" b="1" dirty="0"/>
        </a:p>
      </dgm:t>
    </dgm:pt>
    <dgm:pt modelId="{25B57349-C531-404C-9356-7B2CA302F15D}" type="parTrans" cxnId="{19523D4E-CEF6-4056-BF93-4173A4E663E1}">
      <dgm:prSet/>
      <dgm:spPr/>
      <dgm:t>
        <a:bodyPr/>
        <a:lstStyle/>
        <a:p>
          <a:endParaRPr lang="en-IE"/>
        </a:p>
      </dgm:t>
    </dgm:pt>
    <dgm:pt modelId="{BDAEF684-004F-4F45-B1F1-F3FC45BB1D0E}" type="sibTrans" cxnId="{19523D4E-CEF6-4056-BF93-4173A4E663E1}">
      <dgm:prSet/>
      <dgm:spPr/>
      <dgm:t>
        <a:bodyPr/>
        <a:lstStyle/>
        <a:p>
          <a:endParaRPr lang="en-IE"/>
        </a:p>
      </dgm:t>
    </dgm:pt>
    <dgm:pt modelId="{141AAB7C-F06D-4AE2-A72E-9CE8A56C960A}">
      <dgm:prSet phldrT="[Text]"/>
      <dgm:spPr/>
      <dgm:t>
        <a:bodyPr/>
        <a:lstStyle/>
        <a:p>
          <a:r>
            <a:rPr lang="en-IE" dirty="0"/>
            <a:t>Analysis of data </a:t>
          </a:r>
        </a:p>
      </dgm:t>
    </dgm:pt>
    <dgm:pt modelId="{A6AEA8C2-1921-4682-9159-6B9956BD7023}" type="parTrans" cxnId="{CE8E3F6D-0B17-4132-9B3A-3732D737AE80}">
      <dgm:prSet/>
      <dgm:spPr/>
      <dgm:t>
        <a:bodyPr/>
        <a:lstStyle/>
        <a:p>
          <a:endParaRPr lang="en-IE"/>
        </a:p>
      </dgm:t>
    </dgm:pt>
    <dgm:pt modelId="{CCCAB5A3-A73A-4168-BA48-DDB91B1D3E22}" type="sibTrans" cxnId="{CE8E3F6D-0B17-4132-9B3A-3732D737AE80}">
      <dgm:prSet/>
      <dgm:spPr/>
      <dgm:t>
        <a:bodyPr/>
        <a:lstStyle/>
        <a:p>
          <a:endParaRPr lang="en-IE"/>
        </a:p>
      </dgm:t>
    </dgm:pt>
    <dgm:pt modelId="{56746C55-9E1B-4C32-B7E9-88551CF78B0D}">
      <dgm:prSet phldrT="[Text]" custT="1"/>
      <dgm:spPr/>
      <dgm:t>
        <a:bodyPr/>
        <a:lstStyle/>
        <a:p>
          <a:r>
            <a:rPr lang="en-IE" sz="2000" b="1" dirty="0"/>
            <a:t>April</a:t>
          </a:r>
          <a:endParaRPr lang="en-IE" sz="1400" b="1" dirty="0"/>
        </a:p>
      </dgm:t>
    </dgm:pt>
    <dgm:pt modelId="{628927C1-49A4-44A3-92F9-D9FCEE15E9B8}" type="parTrans" cxnId="{8C32D3D6-62C9-42AC-903F-5C8893E1ED1E}">
      <dgm:prSet/>
      <dgm:spPr/>
      <dgm:t>
        <a:bodyPr/>
        <a:lstStyle/>
        <a:p>
          <a:endParaRPr lang="en-IE"/>
        </a:p>
      </dgm:t>
    </dgm:pt>
    <dgm:pt modelId="{11C4E270-8D26-49D7-AD98-35EC87004F34}" type="sibTrans" cxnId="{8C32D3D6-62C9-42AC-903F-5C8893E1ED1E}">
      <dgm:prSet/>
      <dgm:spPr/>
      <dgm:t>
        <a:bodyPr/>
        <a:lstStyle/>
        <a:p>
          <a:endParaRPr lang="en-IE"/>
        </a:p>
      </dgm:t>
    </dgm:pt>
    <dgm:pt modelId="{6871712E-CE44-489A-94BB-111842E203FD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IE" sz="2000" b="1" dirty="0"/>
            <a:t>May/</a:t>
          </a:r>
          <a:r>
            <a:rPr lang="en-IE" sz="1800" b="1" dirty="0"/>
            <a:t>June</a:t>
          </a:r>
          <a:endParaRPr lang="en-IE" sz="1400" b="1" dirty="0"/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300" dirty="0"/>
        </a:p>
      </dgm:t>
    </dgm:pt>
    <dgm:pt modelId="{539D0CF6-4042-4D48-B2C2-316FAB54313D}" type="parTrans" cxnId="{AFC9ED7B-C246-4E68-81AE-AFB5E73A97D6}">
      <dgm:prSet/>
      <dgm:spPr/>
      <dgm:t>
        <a:bodyPr/>
        <a:lstStyle/>
        <a:p>
          <a:endParaRPr lang="en-IE"/>
        </a:p>
      </dgm:t>
    </dgm:pt>
    <dgm:pt modelId="{0DEAFAED-5FA1-4300-A7EB-F68AC4FEBFF0}" type="sibTrans" cxnId="{AFC9ED7B-C246-4E68-81AE-AFB5E73A97D6}">
      <dgm:prSet/>
      <dgm:spPr/>
      <dgm:t>
        <a:bodyPr/>
        <a:lstStyle/>
        <a:p>
          <a:endParaRPr lang="en-IE"/>
        </a:p>
      </dgm:t>
    </dgm:pt>
    <dgm:pt modelId="{16D93AAE-8D42-429B-8B9C-025EE3AB5E30}">
      <dgm:prSet phldrT="[Text]"/>
      <dgm:spPr/>
      <dgm:t>
        <a:bodyPr/>
        <a:lstStyle/>
        <a:p>
          <a:r>
            <a:rPr lang="en-IE" dirty="0"/>
            <a:t>Write up &amp; Corrections</a:t>
          </a:r>
        </a:p>
      </dgm:t>
    </dgm:pt>
    <dgm:pt modelId="{4E48F725-ED10-42BF-92BD-371BAFFECEC5}" type="parTrans" cxnId="{E16DB690-2E46-4E93-9DC2-34123B9B6C8D}">
      <dgm:prSet/>
      <dgm:spPr/>
      <dgm:t>
        <a:bodyPr/>
        <a:lstStyle/>
        <a:p>
          <a:endParaRPr lang="en-IE"/>
        </a:p>
      </dgm:t>
    </dgm:pt>
    <dgm:pt modelId="{498444E6-41ED-4725-9FF9-DF14E08DDEA8}" type="sibTrans" cxnId="{E16DB690-2E46-4E93-9DC2-34123B9B6C8D}">
      <dgm:prSet/>
      <dgm:spPr/>
      <dgm:t>
        <a:bodyPr/>
        <a:lstStyle/>
        <a:p>
          <a:endParaRPr lang="en-IE"/>
        </a:p>
      </dgm:t>
    </dgm:pt>
    <dgm:pt modelId="{CE36A38D-A2F8-4D49-8BCF-271228285975}">
      <dgm:prSet phldrT="[Text]"/>
      <dgm:spPr/>
      <dgm:t>
        <a:bodyPr/>
        <a:lstStyle/>
        <a:p>
          <a:r>
            <a:rPr lang="en-IE" dirty="0"/>
            <a:t>Write Up</a:t>
          </a:r>
        </a:p>
      </dgm:t>
    </dgm:pt>
    <dgm:pt modelId="{8F3FE81D-5883-49BD-AEF6-8DC58968A560}" type="parTrans" cxnId="{FC9BA0A2-F38D-4329-A2F0-77181FFAFF96}">
      <dgm:prSet/>
      <dgm:spPr/>
      <dgm:t>
        <a:bodyPr/>
        <a:lstStyle/>
        <a:p>
          <a:endParaRPr lang="en-IE"/>
        </a:p>
      </dgm:t>
    </dgm:pt>
    <dgm:pt modelId="{A54F4CB6-7E4C-4885-AD38-64902623F2D1}" type="sibTrans" cxnId="{FC9BA0A2-F38D-4329-A2F0-77181FFAFF96}">
      <dgm:prSet/>
      <dgm:spPr/>
      <dgm:t>
        <a:bodyPr/>
        <a:lstStyle/>
        <a:p>
          <a:endParaRPr lang="en-IE"/>
        </a:p>
      </dgm:t>
    </dgm:pt>
    <dgm:pt modelId="{A557C624-FFF8-4EC2-95EF-149E2BDCFA73}">
      <dgm:prSet phldrT="[Text]"/>
      <dgm:spPr/>
      <dgm:t>
        <a:bodyPr/>
        <a:lstStyle/>
        <a:p>
          <a:r>
            <a:rPr lang="en-IE" dirty="0"/>
            <a:t>Review Project Proposal  </a:t>
          </a:r>
        </a:p>
      </dgm:t>
    </dgm:pt>
    <dgm:pt modelId="{DFE66418-E693-4CB6-85EE-E3FFEA354550}" type="parTrans" cxnId="{7A17FE94-7E19-48E3-A2B9-A7F55AC6A05F}">
      <dgm:prSet/>
      <dgm:spPr/>
      <dgm:t>
        <a:bodyPr/>
        <a:lstStyle/>
        <a:p>
          <a:endParaRPr lang="en-IE"/>
        </a:p>
      </dgm:t>
    </dgm:pt>
    <dgm:pt modelId="{A7D3D1B1-5896-4B0A-95F6-C980E6ED560D}" type="sibTrans" cxnId="{7A17FE94-7E19-48E3-A2B9-A7F55AC6A05F}">
      <dgm:prSet/>
      <dgm:spPr/>
      <dgm:t>
        <a:bodyPr/>
        <a:lstStyle/>
        <a:p>
          <a:endParaRPr lang="en-IE"/>
        </a:p>
      </dgm:t>
    </dgm:pt>
    <dgm:pt modelId="{42675CA6-5130-4C1F-B244-4621CB08EEFE}">
      <dgm:prSet phldrT="[Text]"/>
      <dgm:spPr/>
      <dgm:t>
        <a:bodyPr/>
        <a:lstStyle/>
        <a:p>
          <a:r>
            <a:rPr lang="en-IE" dirty="0"/>
            <a:t>Complete Results Chapter </a:t>
          </a:r>
        </a:p>
      </dgm:t>
    </dgm:pt>
    <dgm:pt modelId="{35B53C72-3A40-434F-BAB2-25389506EE52}" type="parTrans" cxnId="{783B3611-8A7F-47AC-957B-C77835760DE3}">
      <dgm:prSet/>
      <dgm:spPr/>
      <dgm:t>
        <a:bodyPr/>
        <a:lstStyle/>
        <a:p>
          <a:endParaRPr lang="en-IE"/>
        </a:p>
      </dgm:t>
    </dgm:pt>
    <dgm:pt modelId="{555476D0-81E0-4327-A393-4EC1029B35C5}" type="sibTrans" cxnId="{783B3611-8A7F-47AC-957B-C77835760DE3}">
      <dgm:prSet/>
      <dgm:spPr/>
      <dgm:t>
        <a:bodyPr/>
        <a:lstStyle/>
        <a:p>
          <a:endParaRPr lang="en-IE"/>
        </a:p>
      </dgm:t>
    </dgm:pt>
    <dgm:pt modelId="{8C4468ED-FA66-4CA6-AEB2-A6C953FC4074}">
      <dgm:prSet phldrT="[Text]"/>
      <dgm:spPr/>
      <dgm:t>
        <a:bodyPr/>
        <a:lstStyle/>
        <a:p>
          <a:r>
            <a:rPr lang="en-IE" dirty="0"/>
            <a:t>Complete Recommendations Chapter</a:t>
          </a:r>
        </a:p>
      </dgm:t>
    </dgm:pt>
    <dgm:pt modelId="{1E9983D4-6CE3-4B28-ABDA-CB0FF88A638E}" type="parTrans" cxnId="{68B65E14-7EE3-4D20-997B-13C7A2EA3AF2}">
      <dgm:prSet/>
      <dgm:spPr/>
      <dgm:t>
        <a:bodyPr/>
        <a:lstStyle/>
        <a:p>
          <a:endParaRPr lang="en-IE"/>
        </a:p>
      </dgm:t>
    </dgm:pt>
    <dgm:pt modelId="{315CB05E-961F-4086-87B3-B47CBDF4A942}" type="sibTrans" cxnId="{68B65E14-7EE3-4D20-997B-13C7A2EA3AF2}">
      <dgm:prSet/>
      <dgm:spPr/>
      <dgm:t>
        <a:bodyPr/>
        <a:lstStyle/>
        <a:p>
          <a:endParaRPr lang="en-IE"/>
        </a:p>
      </dgm:t>
    </dgm:pt>
    <dgm:pt modelId="{E50521AF-CD26-4B27-9F5D-2F0A9AD7CF6B}">
      <dgm:prSet phldrT="[Text]"/>
      <dgm:spPr/>
      <dgm:t>
        <a:bodyPr/>
        <a:lstStyle/>
        <a:p>
          <a:endParaRPr lang="en-IE" dirty="0"/>
        </a:p>
      </dgm:t>
    </dgm:pt>
    <dgm:pt modelId="{0EF0BC18-2EAA-4D90-80C8-01CFEE8AD127}" type="parTrans" cxnId="{70A09A95-AE76-4CB2-AA55-65D15CBF2440}">
      <dgm:prSet/>
      <dgm:spPr/>
      <dgm:t>
        <a:bodyPr/>
        <a:lstStyle/>
        <a:p>
          <a:endParaRPr lang="en-IE"/>
        </a:p>
      </dgm:t>
    </dgm:pt>
    <dgm:pt modelId="{A37322DA-3FE7-4DF9-8F1F-53019272C07E}" type="sibTrans" cxnId="{70A09A95-AE76-4CB2-AA55-65D15CBF2440}">
      <dgm:prSet/>
      <dgm:spPr/>
      <dgm:t>
        <a:bodyPr/>
        <a:lstStyle/>
        <a:p>
          <a:endParaRPr lang="en-IE"/>
        </a:p>
      </dgm:t>
    </dgm:pt>
    <dgm:pt modelId="{B94306EA-919D-490B-B714-C69B1E97E0EB}">
      <dgm:prSet phldrT="[Text]"/>
      <dgm:spPr/>
      <dgm:t>
        <a:bodyPr/>
        <a:lstStyle/>
        <a:p>
          <a:endParaRPr lang="en-IE" dirty="0"/>
        </a:p>
      </dgm:t>
    </dgm:pt>
    <dgm:pt modelId="{62B15357-2470-492E-BFDB-8CF5E5984EBD}" type="parTrans" cxnId="{16AB2A4D-3F7A-4C21-9D66-386AABD4CCE3}">
      <dgm:prSet/>
      <dgm:spPr/>
      <dgm:t>
        <a:bodyPr/>
        <a:lstStyle/>
        <a:p>
          <a:endParaRPr lang="en-IE"/>
        </a:p>
      </dgm:t>
    </dgm:pt>
    <dgm:pt modelId="{E5F12B02-174A-4D52-8268-C71B8C1A1BF4}" type="sibTrans" cxnId="{16AB2A4D-3F7A-4C21-9D66-386AABD4CCE3}">
      <dgm:prSet/>
      <dgm:spPr/>
      <dgm:t>
        <a:bodyPr/>
        <a:lstStyle/>
        <a:p>
          <a:endParaRPr lang="en-IE"/>
        </a:p>
      </dgm:t>
    </dgm:pt>
    <dgm:pt modelId="{93F2E8FF-F8D3-424C-A8CD-16B5D05F0147}">
      <dgm:prSet phldrT="[Text]"/>
      <dgm:spPr/>
      <dgm:t>
        <a:bodyPr/>
        <a:lstStyle/>
        <a:p>
          <a:endParaRPr lang="en-IE" dirty="0"/>
        </a:p>
      </dgm:t>
    </dgm:pt>
    <dgm:pt modelId="{6A83ED14-E469-413B-8BDF-F94DC49E8BA7}" type="parTrans" cxnId="{2F806592-8016-4D62-87F7-81760FEAB61E}">
      <dgm:prSet/>
      <dgm:spPr/>
      <dgm:t>
        <a:bodyPr/>
        <a:lstStyle/>
        <a:p>
          <a:endParaRPr lang="en-IE"/>
        </a:p>
      </dgm:t>
    </dgm:pt>
    <dgm:pt modelId="{5A011274-6264-4BEF-90B2-25B95EBC73E0}" type="sibTrans" cxnId="{2F806592-8016-4D62-87F7-81760FEAB61E}">
      <dgm:prSet/>
      <dgm:spPr/>
      <dgm:t>
        <a:bodyPr/>
        <a:lstStyle/>
        <a:p>
          <a:endParaRPr lang="en-IE"/>
        </a:p>
      </dgm:t>
    </dgm:pt>
    <dgm:pt modelId="{02ECE7D0-47FB-4C09-AC74-24989435E072}">
      <dgm:prSet phldrT="[Text]"/>
      <dgm:spPr/>
      <dgm:t>
        <a:bodyPr/>
        <a:lstStyle/>
        <a:p>
          <a:r>
            <a:rPr lang="en-IE" dirty="0"/>
            <a:t>Hand-up</a:t>
          </a:r>
        </a:p>
      </dgm:t>
    </dgm:pt>
    <dgm:pt modelId="{25019C68-FD19-4B19-A461-4DE5781B21CC}" type="parTrans" cxnId="{780B4C64-4445-4DD1-BE94-C8AA45DBB9AB}">
      <dgm:prSet/>
      <dgm:spPr/>
      <dgm:t>
        <a:bodyPr/>
        <a:lstStyle/>
        <a:p>
          <a:endParaRPr lang="en-IE"/>
        </a:p>
      </dgm:t>
    </dgm:pt>
    <dgm:pt modelId="{5A7368C4-55F8-4D79-A08F-33E86CA9FF8F}" type="sibTrans" cxnId="{780B4C64-4445-4DD1-BE94-C8AA45DBB9AB}">
      <dgm:prSet/>
      <dgm:spPr/>
      <dgm:t>
        <a:bodyPr/>
        <a:lstStyle/>
        <a:p>
          <a:endParaRPr lang="en-IE"/>
        </a:p>
      </dgm:t>
    </dgm:pt>
    <dgm:pt modelId="{4CBCB30F-63B7-404E-9E21-E4F75A5A72F1}">
      <dgm:prSet phldrT="[Text]"/>
      <dgm:spPr/>
      <dgm:t>
        <a:bodyPr/>
        <a:lstStyle/>
        <a:p>
          <a:endParaRPr lang="en-IE" dirty="0"/>
        </a:p>
      </dgm:t>
    </dgm:pt>
    <dgm:pt modelId="{CEA3DD9E-EB31-479A-8FED-9CD3912198B1}" type="parTrans" cxnId="{BA68B8F8-3501-4CF4-8384-6B0E5F5FA96F}">
      <dgm:prSet/>
      <dgm:spPr/>
      <dgm:t>
        <a:bodyPr/>
        <a:lstStyle/>
        <a:p>
          <a:endParaRPr lang="en-IE"/>
        </a:p>
      </dgm:t>
    </dgm:pt>
    <dgm:pt modelId="{9EF28E73-E730-4A31-9C9E-9226FF4EE8AD}" type="sibTrans" cxnId="{BA68B8F8-3501-4CF4-8384-6B0E5F5FA96F}">
      <dgm:prSet/>
      <dgm:spPr/>
      <dgm:t>
        <a:bodyPr/>
        <a:lstStyle/>
        <a:p>
          <a:endParaRPr lang="en-IE"/>
        </a:p>
      </dgm:t>
    </dgm:pt>
    <dgm:pt modelId="{CF40A2AB-B49F-4D1B-ACCA-AE218D0312C8}" type="pres">
      <dgm:prSet presAssocID="{CC5CFABC-F9A7-4DB8-92F0-0C7CB5DB3A77}" presName="linearFlow" presStyleCnt="0">
        <dgm:presLayoutVars>
          <dgm:dir/>
          <dgm:animLvl val="lvl"/>
          <dgm:resizeHandles val="exact"/>
        </dgm:presLayoutVars>
      </dgm:prSet>
      <dgm:spPr/>
    </dgm:pt>
    <dgm:pt modelId="{DFF9BC0E-B86C-499C-A197-AD6F26CB3532}" type="pres">
      <dgm:prSet presAssocID="{CBD20BCA-91A5-4492-B5BB-F28F22252627}" presName="composite" presStyleCnt="0"/>
      <dgm:spPr/>
    </dgm:pt>
    <dgm:pt modelId="{B96B80CE-7753-4FF6-A79B-65647BBD18FD}" type="pres">
      <dgm:prSet presAssocID="{CBD20BCA-91A5-4492-B5BB-F28F22252627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00BA20FA-9CAE-4BC1-A399-7580FB3D2733}" type="pres">
      <dgm:prSet presAssocID="{CBD20BCA-91A5-4492-B5BB-F28F22252627}" presName="parSh" presStyleLbl="node1" presStyleIdx="0" presStyleCnt="3" custScaleY="115299" custLinFactNeighborX="-375" custLinFactNeighborY="-20994"/>
      <dgm:spPr/>
    </dgm:pt>
    <dgm:pt modelId="{6154F10D-0831-4642-9AC6-88235AB57FAB}" type="pres">
      <dgm:prSet presAssocID="{CBD20BCA-91A5-4492-B5BB-F28F22252627}" presName="desTx" presStyleLbl="fgAcc1" presStyleIdx="0" presStyleCnt="3" custScaleX="97410" custScaleY="89438" custLinFactNeighborX="-6204" custLinFactNeighborY="-14308">
        <dgm:presLayoutVars>
          <dgm:bulletEnabled val="1"/>
        </dgm:presLayoutVars>
      </dgm:prSet>
      <dgm:spPr/>
    </dgm:pt>
    <dgm:pt modelId="{DE141097-1712-4B2B-8F42-3DCDF297C1A8}" type="pres">
      <dgm:prSet presAssocID="{BDAEF684-004F-4F45-B1F1-F3FC45BB1D0E}" presName="sibTrans" presStyleLbl="sibTrans2D1" presStyleIdx="0" presStyleCnt="2"/>
      <dgm:spPr/>
    </dgm:pt>
    <dgm:pt modelId="{E3779C5B-4335-480A-B35F-FC48B8735F08}" type="pres">
      <dgm:prSet presAssocID="{BDAEF684-004F-4F45-B1F1-F3FC45BB1D0E}" presName="connTx" presStyleLbl="sibTrans2D1" presStyleIdx="0" presStyleCnt="2"/>
      <dgm:spPr/>
    </dgm:pt>
    <dgm:pt modelId="{2B06804D-D1F0-43F6-84BA-2D4B6CB3D5EC}" type="pres">
      <dgm:prSet presAssocID="{56746C55-9E1B-4C32-B7E9-88551CF78B0D}" presName="composite" presStyleCnt="0"/>
      <dgm:spPr/>
    </dgm:pt>
    <dgm:pt modelId="{8B067C70-EFFF-4CF0-9F47-3418432DAB60}" type="pres">
      <dgm:prSet presAssocID="{56746C55-9E1B-4C32-B7E9-88551CF78B0D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360EDD27-3EF1-4AF2-89EF-E0105C3E5C44}" type="pres">
      <dgm:prSet presAssocID="{56746C55-9E1B-4C32-B7E9-88551CF78B0D}" presName="parSh" presStyleLbl="node1" presStyleIdx="1" presStyleCnt="3" custScaleY="117468" custLinFactNeighborX="1151" custLinFactNeighborY="-24343"/>
      <dgm:spPr/>
    </dgm:pt>
    <dgm:pt modelId="{91596916-52C7-41DF-92C1-20DB16767F6C}" type="pres">
      <dgm:prSet presAssocID="{56746C55-9E1B-4C32-B7E9-88551CF78B0D}" presName="desTx" presStyleLbl="fgAcc1" presStyleIdx="1" presStyleCnt="3" custScaleX="103971" custScaleY="89308" custLinFactNeighborX="-3984" custLinFactNeighborY="-15872">
        <dgm:presLayoutVars>
          <dgm:bulletEnabled val="1"/>
        </dgm:presLayoutVars>
      </dgm:prSet>
      <dgm:spPr/>
    </dgm:pt>
    <dgm:pt modelId="{09892FF1-ADC1-4B7D-BF59-FD23CAACB38E}" type="pres">
      <dgm:prSet presAssocID="{11C4E270-8D26-49D7-AD98-35EC87004F34}" presName="sibTrans" presStyleLbl="sibTrans2D1" presStyleIdx="1" presStyleCnt="2" custAng="21566381"/>
      <dgm:spPr/>
    </dgm:pt>
    <dgm:pt modelId="{9D9B3E20-29F5-455E-AE41-4D007A4B994F}" type="pres">
      <dgm:prSet presAssocID="{11C4E270-8D26-49D7-AD98-35EC87004F34}" presName="connTx" presStyleLbl="sibTrans2D1" presStyleIdx="1" presStyleCnt="2"/>
      <dgm:spPr/>
    </dgm:pt>
    <dgm:pt modelId="{7895B7DE-9B8F-4BF6-BD48-2DA65EECF416}" type="pres">
      <dgm:prSet presAssocID="{6871712E-CE44-489A-94BB-111842E203FD}" presName="composite" presStyleCnt="0"/>
      <dgm:spPr/>
    </dgm:pt>
    <dgm:pt modelId="{687C7D24-C897-4007-B395-1D034D374C49}" type="pres">
      <dgm:prSet presAssocID="{6871712E-CE44-489A-94BB-111842E203FD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E80CDDF-75CB-47CF-B013-3ECFC1B425D6}" type="pres">
      <dgm:prSet presAssocID="{6871712E-CE44-489A-94BB-111842E203FD}" presName="parSh" presStyleLbl="node1" presStyleIdx="2" presStyleCnt="3" custScaleY="109172" custLinFactNeighborX="-1019" custLinFactNeighborY="-17137"/>
      <dgm:spPr/>
    </dgm:pt>
    <dgm:pt modelId="{016F8DA0-ED8D-4E27-B041-974463906BC1}" type="pres">
      <dgm:prSet presAssocID="{6871712E-CE44-489A-94BB-111842E203FD}" presName="desTx" presStyleLbl="fgAcc1" presStyleIdx="2" presStyleCnt="3" custScaleX="96995" custScaleY="95276" custLinFactNeighborX="-4121" custLinFactNeighborY="-10144">
        <dgm:presLayoutVars>
          <dgm:bulletEnabled val="1"/>
        </dgm:presLayoutVars>
      </dgm:prSet>
      <dgm:spPr/>
    </dgm:pt>
  </dgm:ptLst>
  <dgm:cxnLst>
    <dgm:cxn modelId="{6F50FC0B-FF1C-4104-91AB-511B2AAACB85}" type="presOf" srcId="{CC5CFABC-F9A7-4DB8-92F0-0C7CB5DB3A77}" destId="{CF40A2AB-B49F-4D1B-ACCA-AE218D0312C8}" srcOrd="0" destOrd="0" presId="urn:microsoft.com/office/officeart/2005/8/layout/process3"/>
    <dgm:cxn modelId="{783B3611-8A7F-47AC-957B-C77835760DE3}" srcId="{CBD20BCA-91A5-4492-B5BB-F28F22252627}" destId="{42675CA6-5130-4C1F-B244-4621CB08EEFE}" srcOrd="2" destOrd="0" parTransId="{35B53C72-3A40-434F-BAB2-25389506EE52}" sibTransId="{555476D0-81E0-4327-A393-4EC1029B35C5}"/>
    <dgm:cxn modelId="{95DB6A13-1F82-4FF1-9091-7799E2D9C6BE}" type="presOf" srcId="{CBD20BCA-91A5-4492-B5BB-F28F22252627}" destId="{00BA20FA-9CAE-4BC1-A399-7580FB3D2733}" srcOrd="1" destOrd="0" presId="urn:microsoft.com/office/officeart/2005/8/layout/process3"/>
    <dgm:cxn modelId="{68B65E14-7EE3-4D20-997B-13C7A2EA3AF2}" srcId="{6871712E-CE44-489A-94BB-111842E203FD}" destId="{8C4468ED-FA66-4CA6-AEB2-A6C953FC4074}" srcOrd="2" destOrd="0" parTransId="{1E9983D4-6CE3-4B28-ABDA-CB0FF88A638E}" sibTransId="{315CB05E-961F-4086-87B3-B47CBDF4A942}"/>
    <dgm:cxn modelId="{F2598217-A252-4157-B921-D23E81775545}" type="presOf" srcId="{CBD20BCA-91A5-4492-B5BB-F28F22252627}" destId="{B96B80CE-7753-4FF6-A79B-65647BBD18FD}" srcOrd="0" destOrd="0" presId="urn:microsoft.com/office/officeart/2005/8/layout/process3"/>
    <dgm:cxn modelId="{0F5BFC1E-80BC-4990-A126-2B570E7E2B39}" type="presOf" srcId="{11C4E270-8D26-49D7-AD98-35EC87004F34}" destId="{9D9B3E20-29F5-455E-AE41-4D007A4B994F}" srcOrd="1" destOrd="0" presId="urn:microsoft.com/office/officeart/2005/8/layout/process3"/>
    <dgm:cxn modelId="{CDEE8633-8459-43FB-A49A-5381E7F85BFD}" type="presOf" srcId="{02ECE7D0-47FB-4C09-AC74-24989435E072}" destId="{016F8DA0-ED8D-4E27-B041-974463906BC1}" srcOrd="0" destOrd="4" presId="urn:microsoft.com/office/officeart/2005/8/layout/process3"/>
    <dgm:cxn modelId="{8B65E95B-8320-45B4-9926-507E2602017A}" type="presOf" srcId="{BDAEF684-004F-4F45-B1F1-F3FC45BB1D0E}" destId="{DE141097-1712-4B2B-8F42-3DCDF297C1A8}" srcOrd="0" destOrd="0" presId="urn:microsoft.com/office/officeart/2005/8/layout/process3"/>
    <dgm:cxn modelId="{FB2B3362-1B0A-4373-ACE8-325D32F42C04}" type="presOf" srcId="{CE36A38D-A2F8-4D49-8BCF-271228285975}" destId="{91596916-52C7-41DF-92C1-20DB16767F6C}" srcOrd="0" destOrd="0" presId="urn:microsoft.com/office/officeart/2005/8/layout/process3"/>
    <dgm:cxn modelId="{780B4C64-4445-4DD1-BE94-C8AA45DBB9AB}" srcId="{6871712E-CE44-489A-94BB-111842E203FD}" destId="{02ECE7D0-47FB-4C09-AC74-24989435E072}" srcOrd="4" destOrd="0" parTransId="{25019C68-FD19-4B19-A461-4DE5781B21CC}" sibTransId="{5A7368C4-55F8-4D79-A08F-33E86CA9FF8F}"/>
    <dgm:cxn modelId="{D65A2F67-5B54-45F3-86EB-51C9F25F495F}" type="presOf" srcId="{141AAB7C-F06D-4AE2-A72E-9CE8A56C960A}" destId="{6154F10D-0831-4642-9AC6-88235AB57FAB}" srcOrd="0" destOrd="0" presId="urn:microsoft.com/office/officeart/2005/8/layout/process3"/>
    <dgm:cxn modelId="{4CB52C6B-9443-49C0-A26A-D1C2AE8ED9CF}" type="presOf" srcId="{56746C55-9E1B-4C32-B7E9-88551CF78B0D}" destId="{360EDD27-3EF1-4AF2-89EF-E0105C3E5C44}" srcOrd="1" destOrd="0" presId="urn:microsoft.com/office/officeart/2005/8/layout/process3"/>
    <dgm:cxn modelId="{16AB2A4D-3F7A-4C21-9D66-386AABD4CCE3}" srcId="{56746C55-9E1B-4C32-B7E9-88551CF78B0D}" destId="{B94306EA-919D-490B-B714-C69B1E97E0EB}" srcOrd="1" destOrd="0" parTransId="{62B15357-2470-492E-BFDB-8CF5E5984EBD}" sibTransId="{E5F12B02-174A-4D52-8268-C71B8C1A1BF4}"/>
    <dgm:cxn modelId="{CE8E3F6D-0B17-4132-9B3A-3732D737AE80}" srcId="{CBD20BCA-91A5-4492-B5BB-F28F22252627}" destId="{141AAB7C-F06D-4AE2-A72E-9CE8A56C960A}" srcOrd="0" destOrd="0" parTransId="{A6AEA8C2-1921-4682-9159-6B9956BD7023}" sibTransId="{CCCAB5A3-A73A-4168-BA48-DDB91B1D3E22}"/>
    <dgm:cxn modelId="{19523D4E-CEF6-4056-BF93-4173A4E663E1}" srcId="{CC5CFABC-F9A7-4DB8-92F0-0C7CB5DB3A77}" destId="{CBD20BCA-91A5-4492-B5BB-F28F22252627}" srcOrd="0" destOrd="0" parTransId="{25B57349-C531-404C-9356-7B2CA302F15D}" sibTransId="{BDAEF684-004F-4F45-B1F1-F3FC45BB1D0E}"/>
    <dgm:cxn modelId="{9D113051-6B30-401F-8580-4A057115344E}" type="presOf" srcId="{11C4E270-8D26-49D7-AD98-35EC87004F34}" destId="{09892FF1-ADC1-4B7D-BF59-FD23CAACB38E}" srcOrd="0" destOrd="0" presId="urn:microsoft.com/office/officeart/2005/8/layout/process3"/>
    <dgm:cxn modelId="{94B10453-3268-4B5B-97F2-3415CAC95A60}" type="presOf" srcId="{16D93AAE-8D42-429B-8B9C-025EE3AB5E30}" destId="{016F8DA0-ED8D-4E27-B041-974463906BC1}" srcOrd="0" destOrd="0" presId="urn:microsoft.com/office/officeart/2005/8/layout/process3"/>
    <dgm:cxn modelId="{6718E474-EA56-4302-A3F7-EF929B754B54}" type="presOf" srcId="{E50521AF-CD26-4B27-9F5D-2F0A9AD7CF6B}" destId="{6154F10D-0831-4642-9AC6-88235AB57FAB}" srcOrd="0" destOrd="1" presId="urn:microsoft.com/office/officeart/2005/8/layout/process3"/>
    <dgm:cxn modelId="{793C147B-F635-409C-95CC-BA99E0132547}" type="presOf" srcId="{56746C55-9E1B-4C32-B7E9-88551CF78B0D}" destId="{8B067C70-EFFF-4CF0-9F47-3418432DAB60}" srcOrd="0" destOrd="0" presId="urn:microsoft.com/office/officeart/2005/8/layout/process3"/>
    <dgm:cxn modelId="{5CF3D27B-B5D4-4FDA-A142-B903D252AB57}" type="presOf" srcId="{6871712E-CE44-489A-94BB-111842E203FD}" destId="{687C7D24-C897-4007-B395-1D034D374C49}" srcOrd="0" destOrd="0" presId="urn:microsoft.com/office/officeart/2005/8/layout/process3"/>
    <dgm:cxn modelId="{AFC9ED7B-C246-4E68-81AE-AFB5E73A97D6}" srcId="{CC5CFABC-F9A7-4DB8-92F0-0C7CB5DB3A77}" destId="{6871712E-CE44-489A-94BB-111842E203FD}" srcOrd="2" destOrd="0" parTransId="{539D0CF6-4042-4D48-B2C2-316FAB54313D}" sibTransId="{0DEAFAED-5FA1-4300-A7EB-F68AC4FEBFF0}"/>
    <dgm:cxn modelId="{1B842580-BB8E-4D28-B736-542298697FFD}" type="presOf" srcId="{6871712E-CE44-489A-94BB-111842E203FD}" destId="{9E80CDDF-75CB-47CF-B013-3ECFC1B425D6}" srcOrd="1" destOrd="0" presId="urn:microsoft.com/office/officeart/2005/8/layout/process3"/>
    <dgm:cxn modelId="{FBB38F8E-A725-4200-B816-A0A2E68FF11C}" type="presOf" srcId="{93F2E8FF-F8D3-424C-A8CD-16B5D05F0147}" destId="{016F8DA0-ED8D-4E27-B041-974463906BC1}" srcOrd="0" destOrd="1" presId="urn:microsoft.com/office/officeart/2005/8/layout/process3"/>
    <dgm:cxn modelId="{E16DB690-2E46-4E93-9DC2-34123B9B6C8D}" srcId="{6871712E-CE44-489A-94BB-111842E203FD}" destId="{16D93AAE-8D42-429B-8B9C-025EE3AB5E30}" srcOrd="0" destOrd="0" parTransId="{4E48F725-ED10-42BF-92BD-371BAFFECEC5}" sibTransId="{498444E6-41ED-4725-9FF9-DF14E08DDEA8}"/>
    <dgm:cxn modelId="{2F806592-8016-4D62-87F7-81760FEAB61E}" srcId="{6871712E-CE44-489A-94BB-111842E203FD}" destId="{93F2E8FF-F8D3-424C-A8CD-16B5D05F0147}" srcOrd="1" destOrd="0" parTransId="{6A83ED14-E469-413B-8BDF-F94DC49E8BA7}" sibTransId="{5A011274-6264-4BEF-90B2-25B95EBC73E0}"/>
    <dgm:cxn modelId="{7A17FE94-7E19-48E3-A2B9-A7F55AC6A05F}" srcId="{56746C55-9E1B-4C32-B7E9-88551CF78B0D}" destId="{A557C624-FFF8-4EC2-95EF-149E2BDCFA73}" srcOrd="2" destOrd="0" parTransId="{DFE66418-E693-4CB6-85EE-E3FFEA354550}" sibTransId="{A7D3D1B1-5896-4B0A-95F6-C980E6ED560D}"/>
    <dgm:cxn modelId="{70A09A95-AE76-4CB2-AA55-65D15CBF2440}" srcId="{CBD20BCA-91A5-4492-B5BB-F28F22252627}" destId="{E50521AF-CD26-4B27-9F5D-2F0A9AD7CF6B}" srcOrd="1" destOrd="0" parTransId="{0EF0BC18-2EAA-4D90-80C8-01CFEE8AD127}" sibTransId="{A37322DA-3FE7-4DF9-8F1F-53019272C07E}"/>
    <dgm:cxn modelId="{FC9BA0A2-F38D-4329-A2F0-77181FFAFF96}" srcId="{56746C55-9E1B-4C32-B7E9-88551CF78B0D}" destId="{CE36A38D-A2F8-4D49-8BCF-271228285975}" srcOrd="0" destOrd="0" parTransId="{8F3FE81D-5883-49BD-AEF6-8DC58968A560}" sibTransId="{A54F4CB6-7E4C-4885-AD38-64902623F2D1}"/>
    <dgm:cxn modelId="{77A618B4-0568-4710-A476-B93ECD0AA72A}" type="presOf" srcId="{B94306EA-919D-490B-B714-C69B1E97E0EB}" destId="{91596916-52C7-41DF-92C1-20DB16767F6C}" srcOrd="0" destOrd="1" presId="urn:microsoft.com/office/officeart/2005/8/layout/process3"/>
    <dgm:cxn modelId="{06E92ACD-1E41-4CC4-B6D2-4E43DC6F6253}" type="presOf" srcId="{A557C624-FFF8-4EC2-95EF-149E2BDCFA73}" destId="{91596916-52C7-41DF-92C1-20DB16767F6C}" srcOrd="0" destOrd="2" presId="urn:microsoft.com/office/officeart/2005/8/layout/process3"/>
    <dgm:cxn modelId="{8C32D3D6-62C9-42AC-903F-5C8893E1ED1E}" srcId="{CC5CFABC-F9A7-4DB8-92F0-0C7CB5DB3A77}" destId="{56746C55-9E1B-4C32-B7E9-88551CF78B0D}" srcOrd="1" destOrd="0" parTransId="{628927C1-49A4-44A3-92F9-D9FCEE15E9B8}" sibTransId="{11C4E270-8D26-49D7-AD98-35EC87004F34}"/>
    <dgm:cxn modelId="{D86FE8E3-A7A3-4D3D-A865-4FFB95FC39E6}" type="presOf" srcId="{BDAEF684-004F-4F45-B1F1-F3FC45BB1D0E}" destId="{E3779C5B-4335-480A-B35F-FC48B8735F08}" srcOrd="1" destOrd="0" presId="urn:microsoft.com/office/officeart/2005/8/layout/process3"/>
    <dgm:cxn modelId="{BA68B8F8-3501-4CF4-8384-6B0E5F5FA96F}" srcId="{6871712E-CE44-489A-94BB-111842E203FD}" destId="{4CBCB30F-63B7-404E-9E21-E4F75A5A72F1}" srcOrd="3" destOrd="0" parTransId="{CEA3DD9E-EB31-479A-8FED-9CD3912198B1}" sibTransId="{9EF28E73-E730-4A31-9C9E-9226FF4EE8AD}"/>
    <dgm:cxn modelId="{E465DAF9-DE33-4B15-A1CF-8D8DC764181B}" type="presOf" srcId="{8C4468ED-FA66-4CA6-AEB2-A6C953FC4074}" destId="{016F8DA0-ED8D-4E27-B041-974463906BC1}" srcOrd="0" destOrd="2" presId="urn:microsoft.com/office/officeart/2005/8/layout/process3"/>
    <dgm:cxn modelId="{9C9C29FC-C662-4FA2-AE62-C4806F3FFE01}" type="presOf" srcId="{4CBCB30F-63B7-404E-9E21-E4F75A5A72F1}" destId="{016F8DA0-ED8D-4E27-B041-974463906BC1}" srcOrd="0" destOrd="3" presId="urn:microsoft.com/office/officeart/2005/8/layout/process3"/>
    <dgm:cxn modelId="{291219FD-0631-4631-AA62-425DDA9999EA}" type="presOf" srcId="{42675CA6-5130-4C1F-B244-4621CB08EEFE}" destId="{6154F10D-0831-4642-9AC6-88235AB57FAB}" srcOrd="0" destOrd="2" presId="urn:microsoft.com/office/officeart/2005/8/layout/process3"/>
    <dgm:cxn modelId="{D4A143B8-6AFB-4F58-9CEB-BC0B0FE39F15}" type="presParOf" srcId="{CF40A2AB-B49F-4D1B-ACCA-AE218D0312C8}" destId="{DFF9BC0E-B86C-499C-A197-AD6F26CB3532}" srcOrd="0" destOrd="0" presId="urn:microsoft.com/office/officeart/2005/8/layout/process3"/>
    <dgm:cxn modelId="{70658585-3C34-4093-B05B-6FC2CBB5302E}" type="presParOf" srcId="{DFF9BC0E-B86C-499C-A197-AD6F26CB3532}" destId="{B96B80CE-7753-4FF6-A79B-65647BBD18FD}" srcOrd="0" destOrd="0" presId="urn:microsoft.com/office/officeart/2005/8/layout/process3"/>
    <dgm:cxn modelId="{54703709-784E-4D19-8898-0870C43FC752}" type="presParOf" srcId="{DFF9BC0E-B86C-499C-A197-AD6F26CB3532}" destId="{00BA20FA-9CAE-4BC1-A399-7580FB3D2733}" srcOrd="1" destOrd="0" presId="urn:microsoft.com/office/officeart/2005/8/layout/process3"/>
    <dgm:cxn modelId="{586D6DC4-341B-4016-86A5-267AF5CECDAC}" type="presParOf" srcId="{DFF9BC0E-B86C-499C-A197-AD6F26CB3532}" destId="{6154F10D-0831-4642-9AC6-88235AB57FAB}" srcOrd="2" destOrd="0" presId="urn:microsoft.com/office/officeart/2005/8/layout/process3"/>
    <dgm:cxn modelId="{FE210424-36AD-4F31-B7C6-72465FC43EA2}" type="presParOf" srcId="{CF40A2AB-B49F-4D1B-ACCA-AE218D0312C8}" destId="{DE141097-1712-4B2B-8F42-3DCDF297C1A8}" srcOrd="1" destOrd="0" presId="urn:microsoft.com/office/officeart/2005/8/layout/process3"/>
    <dgm:cxn modelId="{C97EF092-D9D4-433E-ADB5-C371D2019ADD}" type="presParOf" srcId="{DE141097-1712-4B2B-8F42-3DCDF297C1A8}" destId="{E3779C5B-4335-480A-B35F-FC48B8735F08}" srcOrd="0" destOrd="0" presId="urn:microsoft.com/office/officeart/2005/8/layout/process3"/>
    <dgm:cxn modelId="{9A3D4B82-E5B4-4966-BFB6-E18B5FB670D5}" type="presParOf" srcId="{CF40A2AB-B49F-4D1B-ACCA-AE218D0312C8}" destId="{2B06804D-D1F0-43F6-84BA-2D4B6CB3D5EC}" srcOrd="2" destOrd="0" presId="urn:microsoft.com/office/officeart/2005/8/layout/process3"/>
    <dgm:cxn modelId="{56E75D42-F116-4D36-BED3-53D56CE29F20}" type="presParOf" srcId="{2B06804D-D1F0-43F6-84BA-2D4B6CB3D5EC}" destId="{8B067C70-EFFF-4CF0-9F47-3418432DAB60}" srcOrd="0" destOrd="0" presId="urn:microsoft.com/office/officeart/2005/8/layout/process3"/>
    <dgm:cxn modelId="{1E94E7D1-2F20-4899-AF7C-168558A6FDCC}" type="presParOf" srcId="{2B06804D-D1F0-43F6-84BA-2D4B6CB3D5EC}" destId="{360EDD27-3EF1-4AF2-89EF-E0105C3E5C44}" srcOrd="1" destOrd="0" presId="urn:microsoft.com/office/officeart/2005/8/layout/process3"/>
    <dgm:cxn modelId="{4134CD3B-D662-43A9-9F4A-C391F8A1682E}" type="presParOf" srcId="{2B06804D-D1F0-43F6-84BA-2D4B6CB3D5EC}" destId="{91596916-52C7-41DF-92C1-20DB16767F6C}" srcOrd="2" destOrd="0" presId="urn:microsoft.com/office/officeart/2005/8/layout/process3"/>
    <dgm:cxn modelId="{1064C9F6-1E8C-489C-83EC-E9270234C355}" type="presParOf" srcId="{CF40A2AB-B49F-4D1B-ACCA-AE218D0312C8}" destId="{09892FF1-ADC1-4B7D-BF59-FD23CAACB38E}" srcOrd="3" destOrd="0" presId="urn:microsoft.com/office/officeart/2005/8/layout/process3"/>
    <dgm:cxn modelId="{BBA3C86A-18A1-4E88-81EA-6C5EC27ED337}" type="presParOf" srcId="{09892FF1-ADC1-4B7D-BF59-FD23CAACB38E}" destId="{9D9B3E20-29F5-455E-AE41-4D007A4B994F}" srcOrd="0" destOrd="0" presId="urn:microsoft.com/office/officeart/2005/8/layout/process3"/>
    <dgm:cxn modelId="{282E440E-AA8A-4250-8375-F76073807593}" type="presParOf" srcId="{CF40A2AB-B49F-4D1B-ACCA-AE218D0312C8}" destId="{7895B7DE-9B8F-4BF6-BD48-2DA65EECF416}" srcOrd="4" destOrd="0" presId="urn:microsoft.com/office/officeart/2005/8/layout/process3"/>
    <dgm:cxn modelId="{B2CA6C76-8A85-4EA0-BC41-E918AE79A555}" type="presParOf" srcId="{7895B7DE-9B8F-4BF6-BD48-2DA65EECF416}" destId="{687C7D24-C897-4007-B395-1D034D374C49}" srcOrd="0" destOrd="0" presId="urn:microsoft.com/office/officeart/2005/8/layout/process3"/>
    <dgm:cxn modelId="{E12A5866-254B-4B74-B4EF-A2936155F730}" type="presParOf" srcId="{7895B7DE-9B8F-4BF6-BD48-2DA65EECF416}" destId="{9E80CDDF-75CB-47CF-B013-3ECFC1B425D6}" srcOrd="1" destOrd="0" presId="urn:microsoft.com/office/officeart/2005/8/layout/process3"/>
    <dgm:cxn modelId="{9A185658-58B7-4665-AB25-96E7C41AEEE1}" type="presParOf" srcId="{7895B7DE-9B8F-4BF6-BD48-2DA65EECF416}" destId="{016F8DA0-ED8D-4E27-B041-974463906BC1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AF8F3B-1142-468A-BADA-4C21406C23CE}">
      <dsp:nvSpPr>
        <dsp:cNvPr id="0" name=""/>
        <dsp:cNvSpPr/>
      </dsp:nvSpPr>
      <dsp:spPr>
        <a:xfrm>
          <a:off x="0" y="0"/>
          <a:ext cx="2611933" cy="452596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800" kern="1200" dirty="0"/>
            <a:t>Students</a:t>
          </a:r>
        </a:p>
      </dsp:txBody>
      <dsp:txXfrm>
        <a:off x="0" y="0"/>
        <a:ext cx="2611933" cy="1357788"/>
      </dsp:txXfrm>
    </dsp:sp>
    <dsp:sp modelId="{252A6479-2F14-4DDF-9368-B8CC3C1A0DFC}">
      <dsp:nvSpPr>
        <dsp:cNvPr id="0" name=""/>
        <dsp:cNvSpPr/>
      </dsp:nvSpPr>
      <dsp:spPr>
        <a:xfrm>
          <a:off x="262197" y="1358175"/>
          <a:ext cx="2089546" cy="8891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kern="1200" dirty="0"/>
            <a:t>Students of diverse needs- Specific Learning Difficulty informed by initial survey </a:t>
          </a:r>
        </a:p>
      </dsp:txBody>
      <dsp:txXfrm>
        <a:off x="288240" y="1384218"/>
        <a:ext cx="2037460" cy="837084"/>
      </dsp:txXfrm>
    </dsp:sp>
    <dsp:sp modelId="{80674FB6-CAF2-4790-B8B1-3D76096A8FAF}">
      <dsp:nvSpPr>
        <dsp:cNvPr id="0" name=""/>
        <dsp:cNvSpPr/>
      </dsp:nvSpPr>
      <dsp:spPr>
        <a:xfrm>
          <a:off x="262197" y="2384141"/>
          <a:ext cx="2089546" cy="8891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b="1" kern="1200" dirty="0"/>
            <a:t>14 Interviews</a:t>
          </a:r>
          <a:r>
            <a:rPr lang="en-IE" sz="1400" kern="1200" dirty="0"/>
            <a:t> in </a:t>
          </a:r>
          <a:r>
            <a:rPr lang="en-IE" sz="1400" b="0" kern="1200" dirty="0"/>
            <a:t>TOTAL</a:t>
          </a:r>
          <a:r>
            <a:rPr lang="en-IE" sz="1400" kern="1200" dirty="0"/>
            <a:t> to be held throughout the months of Sept/Dec</a:t>
          </a:r>
          <a:endParaRPr lang="en-IE" sz="1400" u="sng" kern="1200" dirty="0"/>
        </a:p>
      </dsp:txBody>
      <dsp:txXfrm>
        <a:off x="288240" y="2410184"/>
        <a:ext cx="2037460" cy="837084"/>
      </dsp:txXfrm>
    </dsp:sp>
    <dsp:sp modelId="{1A74FA6E-FF39-4D81-B79F-428D29B2DC63}">
      <dsp:nvSpPr>
        <dsp:cNvPr id="0" name=""/>
        <dsp:cNvSpPr/>
      </dsp:nvSpPr>
      <dsp:spPr>
        <a:xfrm>
          <a:off x="262197" y="3410107"/>
          <a:ext cx="2089546" cy="8891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kern="1200" dirty="0"/>
            <a:t>7 Students: College 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kern="1200" dirty="0"/>
            <a:t>7 Students: College B</a:t>
          </a:r>
        </a:p>
      </dsp:txBody>
      <dsp:txXfrm>
        <a:off x="288240" y="3436150"/>
        <a:ext cx="2037460" cy="837084"/>
      </dsp:txXfrm>
    </dsp:sp>
    <dsp:sp modelId="{277974DE-5AF4-45B9-97F8-5C5BB89BBC31}">
      <dsp:nvSpPr>
        <dsp:cNvPr id="0" name=""/>
        <dsp:cNvSpPr/>
      </dsp:nvSpPr>
      <dsp:spPr>
        <a:xfrm>
          <a:off x="2808833" y="0"/>
          <a:ext cx="2611933" cy="452596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800" kern="1200" dirty="0"/>
            <a:t>Access Officers </a:t>
          </a:r>
        </a:p>
      </dsp:txBody>
      <dsp:txXfrm>
        <a:off x="2808833" y="0"/>
        <a:ext cx="2611933" cy="1357788"/>
      </dsp:txXfrm>
    </dsp:sp>
    <dsp:sp modelId="{A4C8DF60-E277-4ADC-B1E5-2CA7AAEE40DB}">
      <dsp:nvSpPr>
        <dsp:cNvPr id="0" name=""/>
        <dsp:cNvSpPr/>
      </dsp:nvSpPr>
      <dsp:spPr>
        <a:xfrm>
          <a:off x="3070026" y="1358175"/>
          <a:ext cx="2089546" cy="8891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kern="1200" dirty="0"/>
            <a:t>Experiences as access  officer with students of diverse needs</a:t>
          </a:r>
        </a:p>
      </dsp:txBody>
      <dsp:txXfrm>
        <a:off x="3096069" y="1384218"/>
        <a:ext cx="2037460" cy="837084"/>
      </dsp:txXfrm>
    </dsp:sp>
    <dsp:sp modelId="{F7656D48-81BD-4CA3-B067-3E84616BEC83}">
      <dsp:nvSpPr>
        <dsp:cNvPr id="0" name=""/>
        <dsp:cNvSpPr/>
      </dsp:nvSpPr>
      <dsp:spPr>
        <a:xfrm>
          <a:off x="3070026" y="2384141"/>
          <a:ext cx="2089546" cy="88917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kern="1200" dirty="0"/>
            <a:t>2 Preliminary Explorative </a:t>
          </a:r>
          <a:r>
            <a:rPr lang="en-IE" sz="1400" b="1" kern="1200" dirty="0"/>
            <a:t>Interviews</a:t>
          </a:r>
          <a:r>
            <a:rPr lang="en-IE" sz="1400" kern="1200" dirty="0"/>
            <a:t> completed</a:t>
          </a:r>
        </a:p>
      </dsp:txBody>
      <dsp:txXfrm>
        <a:off x="3096069" y="2410184"/>
        <a:ext cx="2037460" cy="837084"/>
      </dsp:txXfrm>
    </dsp:sp>
    <dsp:sp modelId="{6728ABB5-321F-4945-95E8-5EC627B3EA9E}">
      <dsp:nvSpPr>
        <dsp:cNvPr id="0" name=""/>
        <dsp:cNvSpPr/>
      </dsp:nvSpPr>
      <dsp:spPr>
        <a:xfrm>
          <a:off x="3070026" y="3410107"/>
          <a:ext cx="2089546" cy="8891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b="1" kern="1200" dirty="0"/>
            <a:t>Focus group </a:t>
          </a:r>
          <a:r>
            <a:rPr lang="en-IE" sz="1400" b="0" kern="1200" dirty="0"/>
            <a:t>was</a:t>
          </a:r>
          <a:r>
            <a:rPr lang="en-IE" sz="1400" kern="1200" dirty="0"/>
            <a:t> held with all access officers on Sept 8th</a:t>
          </a:r>
        </a:p>
      </dsp:txBody>
      <dsp:txXfrm>
        <a:off x="3096069" y="3436150"/>
        <a:ext cx="2037460" cy="837084"/>
      </dsp:txXfrm>
    </dsp:sp>
    <dsp:sp modelId="{229003AD-EC61-46A2-9908-0F805DFA1BFF}">
      <dsp:nvSpPr>
        <dsp:cNvPr id="0" name=""/>
        <dsp:cNvSpPr/>
      </dsp:nvSpPr>
      <dsp:spPr>
        <a:xfrm>
          <a:off x="5616661" y="0"/>
          <a:ext cx="2611933" cy="452596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800" kern="1200" dirty="0"/>
            <a:t>Educators</a:t>
          </a:r>
        </a:p>
      </dsp:txBody>
      <dsp:txXfrm>
        <a:off x="5616661" y="0"/>
        <a:ext cx="2611933" cy="1357788"/>
      </dsp:txXfrm>
    </dsp:sp>
    <dsp:sp modelId="{89BAC81E-5BEB-4C68-AF44-5C52C57CCD9E}">
      <dsp:nvSpPr>
        <dsp:cNvPr id="0" name=""/>
        <dsp:cNvSpPr/>
      </dsp:nvSpPr>
      <dsp:spPr>
        <a:xfrm>
          <a:off x="5877855" y="1358175"/>
          <a:ext cx="2089546" cy="8891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kern="1200" dirty="0"/>
            <a:t>Identify attitudes of staff members towards students of diverse needs</a:t>
          </a:r>
        </a:p>
      </dsp:txBody>
      <dsp:txXfrm>
        <a:off x="5903898" y="1384218"/>
        <a:ext cx="2037460" cy="837084"/>
      </dsp:txXfrm>
    </dsp:sp>
    <dsp:sp modelId="{54695C7D-4816-49FA-9E7D-8E69FD390CF3}">
      <dsp:nvSpPr>
        <dsp:cNvPr id="0" name=""/>
        <dsp:cNvSpPr/>
      </dsp:nvSpPr>
      <dsp:spPr>
        <a:xfrm>
          <a:off x="5877855" y="2384141"/>
          <a:ext cx="2089546" cy="8891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kern="1200" dirty="0"/>
            <a:t>Focus groups to be held with both newly appointed staff and experienced educators </a:t>
          </a:r>
        </a:p>
      </dsp:txBody>
      <dsp:txXfrm>
        <a:off x="5903898" y="2410184"/>
        <a:ext cx="2037460" cy="837084"/>
      </dsp:txXfrm>
    </dsp:sp>
    <dsp:sp modelId="{A8C078C6-763C-478D-8BF8-542F774D2CE5}">
      <dsp:nvSpPr>
        <dsp:cNvPr id="0" name=""/>
        <dsp:cNvSpPr/>
      </dsp:nvSpPr>
      <dsp:spPr>
        <a:xfrm>
          <a:off x="5877855" y="3410107"/>
          <a:ext cx="2089546" cy="8891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kern="1200" dirty="0"/>
            <a:t>Focus groups to be held in Jan</a:t>
          </a:r>
          <a:endParaRPr lang="en-IE" sz="1400" u="sng" kern="1200" dirty="0"/>
        </a:p>
      </dsp:txBody>
      <dsp:txXfrm>
        <a:off x="5903898" y="3436150"/>
        <a:ext cx="2037460" cy="8370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0EDD27-3EF1-4AF2-89EF-E0105C3E5C44}">
      <dsp:nvSpPr>
        <dsp:cNvPr id="0" name=""/>
        <dsp:cNvSpPr/>
      </dsp:nvSpPr>
      <dsp:spPr>
        <a:xfrm>
          <a:off x="0" y="110391"/>
          <a:ext cx="2049318" cy="12447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000" b="1" kern="1200" dirty="0">
              <a:latin typeface="Calibri"/>
              <a:ea typeface="+mn-ea"/>
              <a:cs typeface="+mn-cs"/>
            </a:rPr>
            <a:t>December </a:t>
          </a:r>
          <a:endParaRPr lang="en-IE" sz="1400" b="1" kern="1200" dirty="0">
            <a:latin typeface="Calibri"/>
            <a:ea typeface="+mn-ea"/>
            <a:cs typeface="+mn-cs"/>
          </a:endParaRPr>
        </a:p>
      </dsp:txBody>
      <dsp:txXfrm>
        <a:off x="22317" y="132708"/>
        <a:ext cx="2004684" cy="717310"/>
      </dsp:txXfrm>
    </dsp:sp>
    <dsp:sp modelId="{91596916-52C7-41DF-92C1-20DB16767F6C}">
      <dsp:nvSpPr>
        <dsp:cNvPr id="0" name=""/>
        <dsp:cNvSpPr/>
      </dsp:nvSpPr>
      <dsp:spPr>
        <a:xfrm>
          <a:off x="340872" y="702739"/>
          <a:ext cx="2215108" cy="24656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Complete </a:t>
          </a:r>
          <a:r>
            <a:rPr lang="en-IE" sz="1400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Student Interviews </a:t>
          </a:r>
          <a:endParaRPr lang="en-IE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Develop Literature review further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Add to Literature review</a:t>
          </a:r>
        </a:p>
      </dsp:txBody>
      <dsp:txXfrm>
        <a:off x="405750" y="767617"/>
        <a:ext cx="2085352" cy="2335856"/>
      </dsp:txXfrm>
    </dsp:sp>
    <dsp:sp modelId="{09892FF1-ADC1-4B7D-BF59-FD23CAACB38E}">
      <dsp:nvSpPr>
        <dsp:cNvPr id="0" name=""/>
        <dsp:cNvSpPr/>
      </dsp:nvSpPr>
      <dsp:spPr>
        <a:xfrm rot="21561618">
          <a:off x="2387923" y="173976"/>
          <a:ext cx="718809" cy="5102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1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387928" y="276874"/>
        <a:ext cx="565743" cy="306133"/>
      </dsp:txXfrm>
    </dsp:sp>
    <dsp:sp modelId="{9E80CDDF-75CB-47CF-B013-3ECFC1B425D6}">
      <dsp:nvSpPr>
        <dsp:cNvPr id="0" name=""/>
        <dsp:cNvSpPr/>
      </dsp:nvSpPr>
      <dsp:spPr>
        <a:xfrm>
          <a:off x="3404678" y="81995"/>
          <a:ext cx="2049318" cy="107907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000" b="1" kern="1200" dirty="0">
              <a:latin typeface="Calibri"/>
              <a:ea typeface="+mn-ea"/>
              <a:cs typeface="+mn-cs"/>
            </a:rPr>
            <a:t>January </a:t>
          </a:r>
          <a:endParaRPr lang="en-IE" sz="1400" b="1" kern="1200" dirty="0">
            <a:latin typeface="Calibri"/>
            <a:ea typeface="+mn-ea"/>
            <a:cs typeface="+mn-cs"/>
          </a:endParaRPr>
        </a:p>
      </dsp:txBody>
      <dsp:txXfrm>
        <a:off x="3421448" y="98765"/>
        <a:ext cx="2015778" cy="539027"/>
      </dsp:txXfrm>
    </dsp:sp>
    <dsp:sp modelId="{016F8DA0-ED8D-4E27-B041-974463906BC1}">
      <dsp:nvSpPr>
        <dsp:cNvPr id="0" name=""/>
        <dsp:cNvSpPr/>
      </dsp:nvSpPr>
      <dsp:spPr>
        <a:xfrm>
          <a:off x="3798658" y="644090"/>
          <a:ext cx="2049318" cy="23226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Complete transcription of interviews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Literature Review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Second Focus Group: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1. Experienced Staff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2. Inexperienced Staff </a:t>
          </a:r>
        </a:p>
      </dsp:txBody>
      <dsp:txXfrm>
        <a:off x="3858680" y="704112"/>
        <a:ext cx="1929274" cy="2202631"/>
      </dsp:txXfrm>
    </dsp:sp>
    <dsp:sp modelId="{C1E993B6-B252-43DF-AE9E-F172D0D26B90}">
      <dsp:nvSpPr>
        <dsp:cNvPr id="0" name=""/>
        <dsp:cNvSpPr/>
      </dsp:nvSpPr>
      <dsp:spPr>
        <a:xfrm rot="21587949">
          <a:off x="5781022" y="130211"/>
          <a:ext cx="693366" cy="5102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1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781022" y="232523"/>
        <a:ext cx="540300" cy="306133"/>
      </dsp:txXfrm>
    </dsp:sp>
    <dsp:sp modelId="{6B547F0E-6B6B-4187-A9F8-92733327766E}">
      <dsp:nvSpPr>
        <dsp:cNvPr id="0" name=""/>
        <dsp:cNvSpPr/>
      </dsp:nvSpPr>
      <dsp:spPr>
        <a:xfrm>
          <a:off x="6762170" y="108327"/>
          <a:ext cx="2049318" cy="109285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000" b="1" kern="1200" dirty="0">
              <a:latin typeface="Calibri"/>
              <a:ea typeface="+mn-ea"/>
              <a:cs typeface="+mn-cs"/>
            </a:rPr>
            <a:t>February </a:t>
          </a:r>
          <a:endParaRPr lang="en-IE" sz="1400" b="1" kern="1200" dirty="0">
            <a:latin typeface="Calibri"/>
            <a:ea typeface="+mn-ea"/>
            <a:cs typeface="+mn-cs"/>
          </a:endParaRPr>
        </a:p>
      </dsp:txBody>
      <dsp:txXfrm>
        <a:off x="6779371" y="125528"/>
        <a:ext cx="2014916" cy="552883"/>
      </dsp:txXfrm>
    </dsp:sp>
    <dsp:sp modelId="{3C284A4C-BE74-4BC1-99B1-1DC1DE174864}">
      <dsp:nvSpPr>
        <dsp:cNvPr id="0" name=""/>
        <dsp:cNvSpPr/>
      </dsp:nvSpPr>
      <dsp:spPr>
        <a:xfrm>
          <a:off x="7090653" y="654894"/>
          <a:ext cx="2049318" cy="23226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/>
            <a:t>Analysis  of data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/>
            <a:t>No Teaching Hours from this point on.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/>
            <a:t>Complete Methodology Chapter </a:t>
          </a:r>
        </a:p>
      </dsp:txBody>
      <dsp:txXfrm>
        <a:off x="7150675" y="714916"/>
        <a:ext cx="1929274" cy="22026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BA20FA-9CAE-4BC1-A399-7580FB3D2733}">
      <dsp:nvSpPr>
        <dsp:cNvPr id="0" name=""/>
        <dsp:cNvSpPr/>
      </dsp:nvSpPr>
      <dsp:spPr>
        <a:xfrm>
          <a:off x="0" y="0"/>
          <a:ext cx="2096138" cy="123606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000" b="1" kern="1200" dirty="0"/>
            <a:t>March</a:t>
          </a:r>
          <a:endParaRPr lang="en-IE" sz="1400" b="1" kern="1200" dirty="0"/>
        </a:p>
      </dsp:txBody>
      <dsp:txXfrm>
        <a:off x="0" y="0"/>
        <a:ext cx="2096138" cy="824046"/>
      </dsp:txXfrm>
    </dsp:sp>
    <dsp:sp modelId="{6154F10D-0831-4642-9AC6-88235AB57FAB}">
      <dsp:nvSpPr>
        <dsp:cNvPr id="0" name=""/>
        <dsp:cNvSpPr/>
      </dsp:nvSpPr>
      <dsp:spPr>
        <a:xfrm>
          <a:off x="331259" y="788861"/>
          <a:ext cx="2041848" cy="20646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kern="1200" dirty="0"/>
            <a:t>Analysis of data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kern="1200" dirty="0"/>
            <a:t>Complete Results Chapter </a:t>
          </a:r>
        </a:p>
      </dsp:txBody>
      <dsp:txXfrm>
        <a:off x="391063" y="848665"/>
        <a:ext cx="1922240" cy="1945068"/>
      </dsp:txXfrm>
    </dsp:sp>
    <dsp:sp modelId="{DE141097-1712-4B2B-8F42-3DCDF297C1A8}">
      <dsp:nvSpPr>
        <dsp:cNvPr id="0" name=""/>
        <dsp:cNvSpPr/>
      </dsp:nvSpPr>
      <dsp:spPr>
        <a:xfrm rot="7909">
          <a:off x="2414357" y="155003"/>
          <a:ext cx="674627" cy="5218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1200" kern="1200"/>
        </a:p>
      </dsp:txBody>
      <dsp:txXfrm>
        <a:off x="2414357" y="259198"/>
        <a:ext cx="518064" cy="313127"/>
      </dsp:txXfrm>
    </dsp:sp>
    <dsp:sp modelId="{360EDD27-3EF1-4AF2-89EF-E0105C3E5C44}">
      <dsp:nvSpPr>
        <dsp:cNvPr id="0" name=""/>
        <dsp:cNvSpPr/>
      </dsp:nvSpPr>
      <dsp:spPr>
        <a:xfrm>
          <a:off x="3369017" y="0"/>
          <a:ext cx="2096138" cy="1259322"/>
        </a:xfrm>
        <a:prstGeom prst="roundRect">
          <a:avLst>
            <a:gd name="adj" fmla="val 1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000" b="1" kern="1200" dirty="0"/>
            <a:t>April</a:t>
          </a:r>
          <a:endParaRPr lang="en-IE" sz="1400" b="1" kern="1200" dirty="0"/>
        </a:p>
      </dsp:txBody>
      <dsp:txXfrm>
        <a:off x="3369017" y="0"/>
        <a:ext cx="2096138" cy="839548"/>
      </dsp:txXfrm>
    </dsp:sp>
    <dsp:sp modelId="{91596916-52C7-41DF-92C1-20DB16767F6C}">
      <dsp:nvSpPr>
        <dsp:cNvPr id="0" name=""/>
        <dsp:cNvSpPr/>
      </dsp:nvSpPr>
      <dsp:spPr>
        <a:xfrm>
          <a:off x="3649091" y="760820"/>
          <a:ext cx="2179376" cy="20616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kern="1200" dirty="0"/>
            <a:t>Write Up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kern="1200" dirty="0"/>
            <a:t>Review Project Proposal  </a:t>
          </a:r>
        </a:p>
      </dsp:txBody>
      <dsp:txXfrm>
        <a:off x="3709475" y="821204"/>
        <a:ext cx="2058608" cy="1940907"/>
      </dsp:txXfrm>
    </dsp:sp>
    <dsp:sp modelId="{09892FF1-ADC1-4B7D-BF59-FD23CAACB38E}">
      <dsp:nvSpPr>
        <dsp:cNvPr id="0" name=""/>
        <dsp:cNvSpPr/>
      </dsp:nvSpPr>
      <dsp:spPr>
        <a:xfrm rot="21536080">
          <a:off x="5781943" y="143844"/>
          <a:ext cx="671642" cy="5218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1200" kern="1200"/>
        </a:p>
      </dsp:txBody>
      <dsp:txXfrm>
        <a:off x="5781957" y="249674"/>
        <a:ext cx="515079" cy="313127"/>
      </dsp:txXfrm>
    </dsp:sp>
    <dsp:sp modelId="{9E80CDDF-75CB-47CF-B013-3ECFC1B425D6}">
      <dsp:nvSpPr>
        <dsp:cNvPr id="0" name=""/>
        <dsp:cNvSpPr/>
      </dsp:nvSpPr>
      <dsp:spPr>
        <a:xfrm>
          <a:off x="6732357" y="0"/>
          <a:ext cx="2096138" cy="1170384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IE" sz="2000" b="1" kern="1200" dirty="0"/>
            <a:t>May/</a:t>
          </a:r>
          <a:r>
            <a:rPr lang="en-IE" sz="1800" b="1" kern="1200" dirty="0"/>
            <a:t>June</a:t>
          </a:r>
          <a:endParaRPr lang="en-IE" sz="1400" b="1" kern="1200" dirty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1300" kern="1200" dirty="0"/>
        </a:p>
      </dsp:txBody>
      <dsp:txXfrm>
        <a:off x="6732357" y="0"/>
        <a:ext cx="2096138" cy="780256"/>
      </dsp:txXfrm>
    </dsp:sp>
    <dsp:sp modelId="{016F8DA0-ED8D-4E27-B041-974463906BC1}">
      <dsp:nvSpPr>
        <dsp:cNvPr id="0" name=""/>
        <dsp:cNvSpPr/>
      </dsp:nvSpPr>
      <dsp:spPr>
        <a:xfrm>
          <a:off x="7128158" y="767488"/>
          <a:ext cx="2033149" cy="21994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kern="1200" dirty="0"/>
            <a:t>Write up &amp; Corrections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kern="1200" dirty="0"/>
            <a:t>Complete Recommendations Chapter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kern="1200" dirty="0"/>
            <a:t>Hand-up</a:t>
          </a:r>
        </a:p>
      </dsp:txBody>
      <dsp:txXfrm>
        <a:off x="7187707" y="827037"/>
        <a:ext cx="1914051" cy="20803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1C26B-C933-470E-9178-939E325217A2}" type="datetimeFigureOut">
              <a:rPr lang="en-IE" smtClean="0"/>
              <a:t>07/12/2017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3896C-550B-4527-8421-F15030DFE07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63532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679770" y="4715153"/>
            <a:ext cx="5438139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26" name="Shape 226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D1FF-7B62-4451-B1A6-0A49D54EA0B4}" type="datetimeFigureOut">
              <a:rPr lang="en-IE" smtClean="0"/>
              <a:t>07/12/2017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32FF-44E4-4637-9966-D2D20CA9A0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16289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D1FF-7B62-4451-B1A6-0A49D54EA0B4}" type="datetimeFigureOut">
              <a:rPr lang="en-IE" smtClean="0"/>
              <a:t>07/12/2017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32FF-44E4-4637-9966-D2D20CA9A0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73449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D1FF-7B62-4451-B1A6-0A49D54EA0B4}" type="datetimeFigureOut">
              <a:rPr lang="en-IE" smtClean="0"/>
              <a:t>07/12/2017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32FF-44E4-4637-9966-D2D20CA9A0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27705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D1FF-7B62-4451-B1A6-0A49D54EA0B4}" type="datetimeFigureOut">
              <a:rPr lang="en-IE" smtClean="0"/>
              <a:t>07/12/2017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32FF-44E4-4637-9966-D2D20CA9A0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86815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D1FF-7B62-4451-B1A6-0A49D54EA0B4}" type="datetimeFigureOut">
              <a:rPr lang="en-IE" smtClean="0"/>
              <a:t>07/12/2017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32FF-44E4-4637-9966-D2D20CA9A0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67841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D1FF-7B62-4451-B1A6-0A49D54EA0B4}" type="datetimeFigureOut">
              <a:rPr lang="en-IE" smtClean="0"/>
              <a:t>07/12/2017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32FF-44E4-4637-9966-D2D20CA9A0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1866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D1FF-7B62-4451-B1A6-0A49D54EA0B4}" type="datetimeFigureOut">
              <a:rPr lang="en-IE" smtClean="0"/>
              <a:t>07/12/2017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32FF-44E4-4637-9966-D2D20CA9A0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66893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D1FF-7B62-4451-B1A6-0A49D54EA0B4}" type="datetimeFigureOut">
              <a:rPr lang="en-IE" smtClean="0"/>
              <a:t>07/12/2017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32FF-44E4-4637-9966-D2D20CA9A0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83381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D1FF-7B62-4451-B1A6-0A49D54EA0B4}" type="datetimeFigureOut">
              <a:rPr lang="en-IE" smtClean="0"/>
              <a:t>07/12/2017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32FF-44E4-4637-9966-D2D20CA9A0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29350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D1FF-7B62-4451-B1A6-0A49D54EA0B4}" type="datetimeFigureOut">
              <a:rPr lang="en-IE" smtClean="0"/>
              <a:t>07/12/2017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32FF-44E4-4637-9966-D2D20CA9A0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26737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D1FF-7B62-4451-B1A6-0A49D54EA0B4}" type="datetimeFigureOut">
              <a:rPr lang="en-IE" smtClean="0"/>
              <a:t>07/12/2017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32FF-44E4-4637-9966-D2D20CA9A0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48970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AD1FF-7B62-4451-B1A6-0A49D54EA0B4}" type="datetimeFigureOut">
              <a:rPr lang="en-IE" smtClean="0"/>
              <a:t>07/12/2017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A32FF-44E4-4637-9966-D2D20CA9A0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13626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emf"/><Relationship Id="rId7" Type="http://schemas.openxmlformats.org/officeDocument/2006/relationships/diagramColors" Target="../diagrams/colors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diagramLayout" Target="../diagrams/layout3.xml"/><Relationship Id="rId7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>
            <a:spLocks noGrp="1"/>
          </p:cNvSpPr>
          <p:nvPr>
            <p:ph type="ctrTitle"/>
          </p:nvPr>
        </p:nvSpPr>
        <p:spPr>
          <a:xfrm>
            <a:off x="1692275" y="404812"/>
            <a:ext cx="6048374" cy="9366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MAgrSc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Innovation Support </a:t>
            </a: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Programme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2016-2</a:t>
            </a:r>
            <a:r>
              <a:rPr lang="en-US" sz="3600" b="1" dirty="0"/>
              <a:t>018</a:t>
            </a:r>
          </a:p>
        </p:txBody>
      </p:sp>
      <p:sp>
        <p:nvSpPr>
          <p:cNvPr id="229" name="Shape 229"/>
          <p:cNvSpPr txBox="1">
            <a:spLocks noGrp="1"/>
          </p:cNvSpPr>
          <p:nvPr>
            <p:ph type="subTitle" idx="1"/>
          </p:nvPr>
        </p:nvSpPr>
        <p:spPr>
          <a:xfrm>
            <a:off x="323850" y="1580226"/>
            <a:ext cx="8208962" cy="445659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en-US" sz="2400" b="1" i="1" u="none" strike="noStrike" cap="none" dirty="0">
                <a:solidFill>
                  <a:schemeClr val="dk1"/>
                </a:solidFill>
                <a:latin typeface="+mj-lt"/>
                <a:sym typeface="Calibri"/>
              </a:rPr>
              <a:t>Study title</a:t>
            </a:r>
            <a:r>
              <a:rPr lang="en-US" sz="2000" b="1" i="1" u="none" strike="noStrike" cap="none" dirty="0">
                <a:solidFill>
                  <a:schemeClr val="dk1"/>
                </a:solidFill>
                <a:latin typeface="+mj-lt"/>
                <a:sym typeface="Calibri"/>
              </a:rPr>
              <a:t>: </a:t>
            </a:r>
            <a:r>
              <a:rPr lang="en-IE" sz="2400" dirty="0">
                <a:solidFill>
                  <a:schemeClr val="tx1"/>
                </a:solidFill>
                <a:latin typeface="+mn-lt"/>
              </a:rPr>
              <a:t>Determination of what is needed to enhance access and participation for learners with diverse ability levels in agricultural education programmes.</a:t>
            </a: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+mj-lt"/>
              <a:sym typeface="Calibri"/>
            </a:endParaRPr>
          </a:p>
          <a:p>
            <a:pPr marL="0" marR="0" lvl="0" indent="0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i="1" u="none" strike="noStrike" cap="none" dirty="0">
                <a:solidFill>
                  <a:schemeClr val="dk1"/>
                </a:solidFill>
                <a:latin typeface="+mj-lt"/>
                <a:sym typeface="Calibri"/>
              </a:rPr>
              <a:t>Student: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+mj-lt"/>
                <a:sym typeface="Calibri"/>
              </a:rPr>
              <a:t>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+mn-lt"/>
                <a:sym typeface="Calibri"/>
              </a:rPr>
              <a:t>Gráinne Mc Grath</a:t>
            </a:r>
          </a:p>
          <a:p>
            <a:pPr marL="0" marR="0" lvl="0" indent="0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+mj-lt"/>
              <a:sym typeface="Calibri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chemeClr val="dk1"/>
              </a:buClr>
              <a:buSzPct val="25000"/>
            </a:pPr>
            <a:r>
              <a:rPr lang="en-US" sz="2400" b="1" i="1" u="none" strike="noStrike" cap="none" dirty="0">
                <a:solidFill>
                  <a:schemeClr val="dk1"/>
                </a:solidFill>
                <a:latin typeface="+mj-lt"/>
                <a:sym typeface="Calibri"/>
              </a:rPr>
              <a:t>Supervisors:</a:t>
            </a:r>
            <a:r>
              <a:rPr lang="en-IE" sz="24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Dr.</a:t>
            </a:r>
            <a:r>
              <a:rPr lang="en-IE" sz="24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Donna Deegan (Teagasc)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chemeClr val="dk1"/>
              </a:buClr>
              <a:buSzPct val="25000"/>
            </a:pPr>
            <a:r>
              <a:rPr lang="en-IE" sz="24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		 </a:t>
            </a:r>
            <a:r>
              <a:rPr lang="en-IE" sz="24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Dr.</a:t>
            </a:r>
            <a:r>
              <a:rPr lang="en-IE" sz="24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Karen Keaveney(UCD)</a:t>
            </a:r>
          </a:p>
          <a:p>
            <a:pPr marL="0" marR="0" lvl="0" indent="0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+mn-lt"/>
              <a:sym typeface="Calibri"/>
            </a:endParaRPr>
          </a:p>
          <a:p>
            <a:pPr marL="0" marR="0" lvl="0" indent="0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i="1" dirty="0">
                <a:solidFill>
                  <a:schemeClr val="dk1"/>
                </a:solidFill>
                <a:latin typeface="+mj-lt"/>
              </a:rPr>
              <a:t>College</a:t>
            </a:r>
            <a:r>
              <a:rPr lang="en-US" sz="2400" b="1" i="1" u="none" strike="noStrike" cap="none" dirty="0">
                <a:solidFill>
                  <a:schemeClr val="dk1"/>
                </a:solidFill>
                <a:latin typeface="+mj-lt"/>
                <a:sym typeface="Calibri"/>
              </a:rPr>
              <a:t> location: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+mn-lt"/>
                <a:sym typeface="Calibri"/>
              </a:rPr>
              <a:t>Kildalton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+mn-lt"/>
                <a:sym typeface="Calibri"/>
              </a:rPr>
              <a:t> Agricultural College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endParaRPr sz="30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endParaRPr sz="30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Shape 232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Research Study Report</a:t>
            </a:r>
          </a:p>
        </p:txBody>
      </p:sp>
      <p:pic>
        <p:nvPicPr>
          <p:cNvPr id="233" name="Shape 233" descr="new cres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7986" y="188911"/>
            <a:ext cx="781049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Shape 2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8111" y="244475"/>
            <a:ext cx="1554162" cy="109696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l 1"/>
          <p:cNvSpPr/>
          <p:nvPr/>
        </p:nvSpPr>
        <p:spPr>
          <a:xfrm>
            <a:off x="3156845" y="1844824"/>
            <a:ext cx="4906886" cy="50405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Oval 2"/>
          <p:cNvSpPr/>
          <p:nvPr/>
        </p:nvSpPr>
        <p:spPr>
          <a:xfrm>
            <a:off x="1835696" y="2240686"/>
            <a:ext cx="4896544" cy="43204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Oval 3"/>
          <p:cNvSpPr/>
          <p:nvPr/>
        </p:nvSpPr>
        <p:spPr>
          <a:xfrm>
            <a:off x="6300192" y="1556792"/>
            <a:ext cx="2190326" cy="50405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0855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2" animBg="1"/>
      <p:bldP spid="2" grpId="4" animBg="1"/>
      <p:bldP spid="3" grpId="0" animBg="1"/>
      <p:bldP spid="3" grpId="1" animBg="1"/>
      <p:bldP spid="4" grpId="0" animBg="1"/>
      <p:bldP spid="4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en-IE" dirty="0"/>
              <a:t> 		</a:t>
            </a:r>
            <a:r>
              <a:rPr lang="en-IE" b="1" dirty="0"/>
              <a:t>Research </a:t>
            </a:r>
            <a:r>
              <a:rPr lang="en-IE" sz="4800" b="1" dirty="0"/>
              <a:t>Objectives</a:t>
            </a:r>
            <a:r>
              <a:rPr lang="en-IE" dirty="0"/>
              <a:t> 	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6406" y="1052736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457200" lvl="0" indent="-45720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en-IE" sz="3100" b="1" dirty="0">
                <a:solidFill>
                  <a:schemeClr val="dk1"/>
                </a:solidFill>
                <a:latin typeface="+mn-lt"/>
                <a:sym typeface="Calibri"/>
              </a:rPr>
              <a:t>Explore</a:t>
            </a:r>
            <a:r>
              <a:rPr lang="en-IE" sz="3100" dirty="0">
                <a:solidFill>
                  <a:schemeClr val="dk1"/>
                </a:solidFill>
                <a:latin typeface="+mn-lt"/>
                <a:sym typeface="Calibri"/>
              </a:rPr>
              <a:t> the attitudes /needs of students of diverse abilities </a:t>
            </a:r>
          </a:p>
          <a:p>
            <a:pPr marL="514350" lvl="0" indent="-5143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en-IE" sz="3100" b="1" dirty="0">
                <a:latin typeface="+mn-lt"/>
              </a:rPr>
              <a:t>Critically assess</a:t>
            </a:r>
            <a:r>
              <a:rPr lang="en-IE" sz="3100" dirty="0">
                <a:latin typeface="+mn-lt"/>
              </a:rPr>
              <a:t> the attitudes of staff towards students of diverse abilities </a:t>
            </a:r>
          </a:p>
          <a:p>
            <a:pPr marL="514350" lvl="0" indent="-5143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en-IE" sz="3100" b="1" dirty="0">
                <a:solidFill>
                  <a:schemeClr val="dk1"/>
                </a:solidFill>
                <a:latin typeface="+mn-lt"/>
                <a:sym typeface="Calibri"/>
              </a:rPr>
              <a:t>Identify</a:t>
            </a:r>
            <a:r>
              <a:rPr lang="en-IE" sz="3100" dirty="0">
                <a:solidFill>
                  <a:schemeClr val="dk1"/>
                </a:solidFill>
                <a:latin typeface="+mn-lt"/>
                <a:sym typeface="Calibri"/>
              </a:rPr>
              <a:t> training &amp; supports needs of staff when teaching a diverse class</a:t>
            </a:r>
          </a:p>
          <a:p>
            <a:pPr marL="514350" lvl="0" indent="-5143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en-IE" sz="3100" b="1" dirty="0">
                <a:latin typeface="+mn-lt"/>
              </a:rPr>
              <a:t>Provide</a:t>
            </a:r>
            <a:r>
              <a:rPr lang="en-IE" sz="3100" dirty="0">
                <a:latin typeface="+mn-lt"/>
              </a:rPr>
              <a:t> recommendations for student supports </a:t>
            </a:r>
            <a:endParaRPr lang="en-IE" sz="3100" dirty="0">
              <a:solidFill>
                <a:schemeClr val="dk1"/>
              </a:solidFill>
              <a:latin typeface="+mn-lt"/>
              <a:sym typeface="Calibri"/>
            </a:endParaRPr>
          </a:p>
          <a:p>
            <a:endParaRPr lang="en-I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761037"/>
            <a:ext cx="1554163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9" y="6093296"/>
            <a:ext cx="3168352" cy="524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1001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sz="4800" b="1" dirty="0">
                <a:latin typeface="+mj-lt"/>
              </a:rPr>
              <a:t>Methodology</a:t>
            </a:r>
            <a:r>
              <a:rPr lang="en-IE" sz="4800" b="1" dirty="0"/>
              <a:t> </a:t>
            </a:r>
          </a:p>
        </p:txBody>
      </p:sp>
      <p:graphicFrame>
        <p:nvGraphicFramePr>
          <p:cNvPr id="5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5330251"/>
              </p:ext>
            </p:extLst>
          </p:nvPr>
        </p:nvGraphicFramePr>
        <p:xfrm>
          <a:off x="467544" y="143591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Shape 2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4032" y="5949280"/>
            <a:ext cx="1601664" cy="90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6093296"/>
            <a:ext cx="3240360" cy="549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3694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623" y="-234280"/>
            <a:ext cx="8229600" cy="1143000"/>
          </a:xfrm>
        </p:spPr>
        <p:txBody>
          <a:bodyPr/>
          <a:lstStyle/>
          <a:p>
            <a:r>
              <a:rPr lang="en-IE" b="1" dirty="0"/>
              <a:t>Thesis Structure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852" y="6200261"/>
            <a:ext cx="3168352" cy="537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069335"/>
            <a:ext cx="1872208" cy="788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 descr="C:\Users\Grainne.McGrath\AppData\Local\Microsoft\Windows\Temporary Internet Files\Content.IE5\VPA72Y9B\blank-book-illustration[1]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764704"/>
            <a:ext cx="8689807" cy="51606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Rectangle 6"/>
          <p:cNvSpPr/>
          <p:nvPr/>
        </p:nvSpPr>
        <p:spPr>
          <a:xfrm>
            <a:off x="1403647" y="928965"/>
            <a:ext cx="3297585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Chapter 1: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r>
              <a:rPr lang="en-US" sz="2000" dirty="0"/>
              <a:t>Introduction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/>
              <a:t>Background to study </a:t>
            </a:r>
          </a:p>
          <a:p>
            <a:endParaRPr lang="en-US" sz="2000" dirty="0"/>
          </a:p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Chapter 2: </a:t>
            </a:r>
          </a:p>
          <a:p>
            <a:r>
              <a:rPr lang="en-US" sz="2000" dirty="0"/>
              <a:t>Literature review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Diverse Learners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Specific Learning Needs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Universal Design for Learning</a:t>
            </a:r>
          </a:p>
          <a:p>
            <a:r>
              <a:rPr lang="en-US" sz="1600" dirty="0"/>
              <a:t> </a:t>
            </a:r>
            <a:endParaRPr lang="en-US" sz="2000" dirty="0"/>
          </a:p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Chapter 3:</a:t>
            </a:r>
          </a:p>
          <a:p>
            <a:r>
              <a:rPr lang="en-US" sz="2000" dirty="0"/>
              <a:t>Research methodology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/>
              <a:t>Source &amp; collection of data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/>
              <a:t>Analysis of data 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4621151" y="1049933"/>
            <a:ext cx="361675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Chapter 4: </a:t>
            </a:r>
          </a:p>
          <a:p>
            <a:r>
              <a:rPr lang="en-US" sz="2000" dirty="0"/>
              <a:t>Research Analysis &amp; Findings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/>
              <a:t>Student Perspective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600" dirty="0"/>
          </a:p>
          <a:p>
            <a:r>
              <a:rPr lang="en-IE" sz="2000" b="1" dirty="0">
                <a:solidFill>
                  <a:schemeClr val="accent2">
                    <a:lumMod val="75000"/>
                  </a:schemeClr>
                </a:solidFill>
              </a:rPr>
              <a:t>Chapter 5: </a:t>
            </a:r>
          </a:p>
          <a:p>
            <a:r>
              <a:rPr lang="en-IE" sz="2000" dirty="0"/>
              <a:t>Qualitative Analysis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IE" sz="1600" dirty="0"/>
              <a:t>College Perspective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IE" sz="1600" dirty="0"/>
              <a:t>Teacher and Access Officers </a:t>
            </a:r>
          </a:p>
          <a:p>
            <a:endParaRPr lang="en-IE" sz="2000" dirty="0"/>
          </a:p>
          <a:p>
            <a:r>
              <a:rPr lang="en-IE" sz="2000" b="1" dirty="0">
                <a:solidFill>
                  <a:schemeClr val="accent2">
                    <a:lumMod val="75000"/>
                  </a:schemeClr>
                </a:solidFill>
              </a:rPr>
              <a:t>Chapter 6: </a:t>
            </a:r>
          </a:p>
          <a:p>
            <a:r>
              <a:rPr lang="en-IE" sz="2000" dirty="0"/>
              <a:t>Discussion, Conclusions and Recommendations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IE" sz="1500" dirty="0"/>
              <a:t>Conclusions from study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IE" sz="1500" dirty="0"/>
              <a:t>Implications of study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IE" sz="1500" dirty="0"/>
              <a:t>Recommendations &amp; Suggestions for further research  </a:t>
            </a:r>
          </a:p>
          <a:p>
            <a:endParaRPr lang="en-IE" sz="2000" dirty="0"/>
          </a:p>
          <a:p>
            <a:endParaRPr lang="en-IE" sz="2000" dirty="0"/>
          </a:p>
          <a:p>
            <a:endParaRPr lang="en-IE" sz="2000" dirty="0"/>
          </a:p>
          <a:p>
            <a:endParaRPr lang="en-IE" sz="2000" dirty="0"/>
          </a:p>
        </p:txBody>
      </p:sp>
    </p:spTree>
    <p:extLst>
      <p:ext uri="{BB962C8B-B14F-4D97-AF65-F5344CB8AC3E}">
        <p14:creationId xmlns:p14="http://schemas.microsoft.com/office/powerpoint/2010/main" val="330911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IE" b="1" dirty="0"/>
              <a:t>	</a:t>
            </a:r>
            <a:r>
              <a:rPr lang="en-IE" sz="4900" b="1" dirty="0"/>
              <a:t>Preliminary Findings </a:t>
            </a:r>
            <a:r>
              <a:rPr lang="en-IE" sz="4900" b="1" dirty="0">
                <a:solidFill>
                  <a:srgbClr val="FF0000"/>
                </a:solidFill>
              </a:rPr>
              <a:t>To Date </a:t>
            </a:r>
            <a:r>
              <a:rPr lang="en-IE" b="1" dirty="0"/>
              <a:t>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57200" y="1600200"/>
                <a:ext cx="4038600" cy="5069160"/>
              </a:xfrm>
              <a:prstGeom prst="round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>
                <a:normAutofit fontScale="62500" lnSpcReduction="20000"/>
              </a:bodyPr>
              <a:lstStyle/>
              <a:p>
                <a:pPr marL="0" indent="0" algn="ctr">
                  <a:buNone/>
                </a:pPr>
                <a:r>
                  <a:rPr lang="en-IE" sz="3200" b="1" dirty="0"/>
                  <a:t>Open Day Survey</a:t>
                </a:r>
              </a:p>
              <a:p>
                <a:pPr marL="0" indent="0" algn="ctr">
                  <a:buNone/>
                </a:pPr>
                <a:endParaRPr lang="en-IE" b="1" dirty="0"/>
              </a:p>
              <a:p>
                <a:pPr lvl="0"/>
                <a:r>
                  <a:rPr lang="en-IE" sz="3400" b="1" dirty="0"/>
                  <a:t> </a:t>
                </a:r>
                <a:r>
                  <a:rPr lang="en-IE" sz="3800" b="1" dirty="0"/>
                  <a:t>18.7%</a:t>
                </a:r>
                <a:r>
                  <a:rPr lang="en-IE" sz="2600" b="1" dirty="0"/>
                  <a:t> </a:t>
                </a:r>
                <a:r>
                  <a:rPr lang="en-IE" sz="2600" dirty="0"/>
                  <a:t>have availed of learner supports in secondary schools. </a:t>
                </a:r>
              </a:p>
              <a:p>
                <a:pPr marL="0" lvl="0" indent="0">
                  <a:buNone/>
                </a:pPr>
                <a:endParaRPr lang="en-IE" sz="2600" dirty="0"/>
              </a:p>
              <a:p>
                <a:pPr lvl="0"/>
                <a:r>
                  <a:rPr lang="en-IE" sz="2600" dirty="0"/>
                  <a:t>Almost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E" sz="3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sz="38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IE" sz="3800" b="1" i="1" smtClean="0"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IE" sz="2900" b="1" dirty="0"/>
                  <a:t> </a:t>
                </a:r>
                <a:r>
                  <a:rPr lang="en-IE" sz="2600" dirty="0"/>
                  <a:t>of our potential students are availing of learner supports at present in their secondary school.</a:t>
                </a:r>
              </a:p>
              <a:p>
                <a:pPr marL="0" lvl="0" indent="0">
                  <a:buNone/>
                </a:pPr>
                <a:endParaRPr lang="en-IE" sz="2600" dirty="0"/>
              </a:p>
              <a:p>
                <a:pPr lvl="0"/>
                <a:r>
                  <a:rPr lang="en-IE" sz="3800" b="1" dirty="0"/>
                  <a:t>50</a:t>
                </a:r>
                <a:r>
                  <a:rPr lang="en-IE" sz="2200" dirty="0"/>
                  <a:t> </a:t>
                </a:r>
                <a:r>
                  <a:rPr lang="en-IE" sz="2600" dirty="0"/>
                  <a:t>non-responses when asked if they availed of supports. </a:t>
                </a:r>
                <a:r>
                  <a:rPr lang="en-IE" sz="1900" dirty="0"/>
                  <a:t>(n=365)</a:t>
                </a:r>
              </a:p>
              <a:p>
                <a:pPr marL="0" lvl="0" indent="0">
                  <a:buNone/>
                </a:pPr>
                <a:endParaRPr lang="en-IE" sz="2600" dirty="0"/>
              </a:p>
              <a:p>
                <a:pPr lvl="0"/>
                <a:r>
                  <a:rPr lang="en-IE" sz="2600" dirty="0"/>
                  <a:t>The lack of positive disclosure with students could be a substantial issue with incoming students. </a:t>
                </a:r>
                <a:endParaRPr lang="en-IE" sz="2200" dirty="0"/>
              </a:p>
              <a:p>
                <a:endParaRPr lang="en-IE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57200" y="1600200"/>
                <a:ext cx="4038600" cy="5069160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916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IE" sz="3200" b="1" dirty="0"/>
              <a:t>Preliminary Explorative Interviews</a:t>
            </a:r>
          </a:p>
          <a:p>
            <a:pPr marL="0" indent="0">
              <a:buNone/>
            </a:pPr>
            <a:endParaRPr lang="en-IE" b="1" dirty="0"/>
          </a:p>
          <a:p>
            <a:pPr lvl="0"/>
            <a:endParaRPr lang="en-IE" sz="2100" b="1" dirty="0"/>
          </a:p>
          <a:p>
            <a:pPr marL="0" lvl="0" indent="0">
              <a:buNone/>
            </a:pPr>
            <a:endParaRPr lang="en-IE" sz="2100" b="1" dirty="0"/>
          </a:p>
          <a:p>
            <a:pPr lvl="0"/>
            <a:endParaRPr lang="en-IE" sz="2100" b="1" dirty="0"/>
          </a:p>
          <a:p>
            <a:pPr lvl="0" algn="ctr"/>
            <a:endParaRPr lang="en-IE" sz="3300" b="1" dirty="0"/>
          </a:p>
          <a:p>
            <a:pPr lvl="0" algn="ctr"/>
            <a:r>
              <a:rPr lang="en-IE" sz="3300" b="1" dirty="0"/>
              <a:t>Benefits from some type of training</a:t>
            </a:r>
          </a:p>
          <a:p>
            <a:pPr lvl="0"/>
            <a:endParaRPr lang="en-IE" sz="1600" b="1" dirty="0"/>
          </a:p>
          <a:p>
            <a:pPr marL="0" lvl="0" indent="0">
              <a:buNone/>
            </a:pPr>
            <a:endParaRPr lang="en-IE" sz="1600" dirty="0"/>
          </a:p>
          <a:p>
            <a:pPr marL="0" lvl="0" indent="0">
              <a:buNone/>
            </a:pPr>
            <a:endParaRPr lang="en-IE" sz="1600" dirty="0"/>
          </a:p>
          <a:p>
            <a:pPr marL="0" lvl="0" indent="0">
              <a:buNone/>
            </a:pPr>
            <a:endParaRPr lang="en-IE" sz="1600" dirty="0"/>
          </a:p>
          <a:p>
            <a:pPr marL="0" lvl="0" indent="0">
              <a:buNone/>
            </a:pPr>
            <a:endParaRPr lang="en-IE" sz="1600" dirty="0"/>
          </a:p>
          <a:p>
            <a:pPr marL="0" lvl="0" indent="0">
              <a:buNone/>
            </a:pPr>
            <a:endParaRPr lang="en-IE" sz="1600" dirty="0"/>
          </a:p>
          <a:p>
            <a:endParaRPr lang="en-IE" sz="2100" b="1" dirty="0"/>
          </a:p>
          <a:p>
            <a:endParaRPr lang="en-IE" sz="2100" b="1" dirty="0"/>
          </a:p>
          <a:p>
            <a:endParaRPr lang="en-IE" sz="2100" b="1" dirty="0"/>
          </a:p>
          <a:p>
            <a:endParaRPr lang="en-IE" sz="2100" b="1" dirty="0"/>
          </a:p>
          <a:p>
            <a:pPr algn="ctr"/>
            <a:r>
              <a:rPr lang="en-IE" sz="3200" b="1" dirty="0"/>
              <a:t>Resources to support students</a:t>
            </a:r>
          </a:p>
          <a:p>
            <a:endParaRPr lang="en-IE" sz="1400" b="1" dirty="0"/>
          </a:p>
          <a:p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5076056" y="0"/>
            <a:ext cx="3923928" cy="3098684"/>
          </a:xfrm>
          <a:prstGeom prst="cloudCallout">
            <a:avLst>
              <a:gd name="adj1" fmla="val -40204"/>
              <a:gd name="adj2" fmla="val 64546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00" b="1" dirty="0"/>
          </a:p>
          <a:p>
            <a:pPr algn="ctr"/>
            <a:r>
              <a:rPr lang="en-US" sz="1300" b="1" dirty="0"/>
              <a:t>Access Officer 1: </a:t>
            </a:r>
          </a:p>
          <a:p>
            <a:pPr algn="ctr"/>
            <a:r>
              <a:rPr lang="en-US" sz="1300" b="1" dirty="0"/>
              <a:t>“yea, oh 100%, I really do think so, like I think for somebody to come in and try and do it from the very start , your very much being thrown into the deep end” </a:t>
            </a:r>
          </a:p>
          <a:p>
            <a:pPr algn="ctr"/>
            <a:r>
              <a:rPr lang="en-US" sz="1300" b="1" dirty="0"/>
              <a:t>“….maybe if you had training at the very start where people are to you; look this isn't going to be plain black and white” “Training is a must.”</a:t>
            </a:r>
          </a:p>
        </p:txBody>
      </p:sp>
      <p:sp>
        <p:nvSpPr>
          <p:cNvPr id="8" name="Cloud Callout 7"/>
          <p:cNvSpPr/>
          <p:nvPr/>
        </p:nvSpPr>
        <p:spPr>
          <a:xfrm>
            <a:off x="5520533" y="2132856"/>
            <a:ext cx="3816424" cy="3266630"/>
          </a:xfrm>
          <a:prstGeom prst="cloudCallout">
            <a:avLst>
              <a:gd name="adj1" fmla="val -40281"/>
              <a:gd name="adj2" fmla="val 61742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Access Officer 2: </a:t>
            </a:r>
          </a:p>
          <a:p>
            <a:pPr algn="ctr"/>
            <a:r>
              <a:rPr lang="en-US" sz="1400" b="1" dirty="0"/>
              <a:t>“ No, first of all I think that access in its very simple form should be a college community based support, ok? It takes all of the team, its takes everybody from admin. to Principal to teacher to everybody, we’re all on board to support that student”</a:t>
            </a:r>
          </a:p>
        </p:txBody>
      </p:sp>
    </p:spTree>
    <p:extLst>
      <p:ext uri="{BB962C8B-B14F-4D97-AF65-F5344CB8AC3E}">
        <p14:creationId xmlns:p14="http://schemas.microsoft.com/office/powerpoint/2010/main" val="216098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b="1" dirty="0"/>
              <a:t>Preliminary  Findings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971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2400" b="1" u="sng" dirty="0"/>
              <a:t>Access Officer Focus Group</a:t>
            </a:r>
          </a:p>
          <a:p>
            <a:pPr marL="0" indent="0">
              <a:buNone/>
            </a:pPr>
            <a:r>
              <a:rPr lang="en-IE" sz="1800" b="1" dirty="0"/>
              <a:t>What was highlighted?</a:t>
            </a:r>
          </a:p>
          <a:p>
            <a:pPr marL="0" indent="0">
              <a:buNone/>
            </a:pPr>
            <a:r>
              <a:rPr lang="en-IE" sz="1600" dirty="0"/>
              <a:t>The need for:</a:t>
            </a:r>
          </a:p>
          <a:p>
            <a:r>
              <a:rPr lang="en-IE" sz="1600" dirty="0"/>
              <a:t>More communication between college AOs</a:t>
            </a:r>
          </a:p>
          <a:p>
            <a:r>
              <a:rPr lang="en-IE" sz="1600" dirty="0"/>
              <a:t>More training available for AOs</a:t>
            </a:r>
          </a:p>
          <a:p>
            <a:r>
              <a:rPr lang="en-IE" sz="1600" dirty="0"/>
              <a:t>Standardisation across ALL colleges</a:t>
            </a:r>
          </a:p>
          <a:p>
            <a:pPr marL="0" indent="0">
              <a:buNone/>
            </a:pPr>
            <a:endParaRPr lang="en-IE" sz="1400" dirty="0"/>
          </a:p>
          <a:p>
            <a:pPr marL="0" indent="0">
              <a:buNone/>
            </a:pPr>
            <a:endParaRPr lang="en-IE" sz="1400" dirty="0"/>
          </a:p>
          <a:p>
            <a:pPr marL="0" indent="0" algn="ctr">
              <a:buNone/>
            </a:pPr>
            <a:endParaRPr lang="en-IE" sz="1600" dirty="0"/>
          </a:p>
          <a:p>
            <a:pPr marL="0" indent="0" algn="ctr">
              <a:buNone/>
            </a:pPr>
            <a:endParaRPr lang="en-IE" sz="1600" b="1" dirty="0"/>
          </a:p>
          <a:p>
            <a:pPr marL="0" indent="0">
              <a:buNone/>
            </a:pPr>
            <a:endParaRPr lang="en-IE" sz="18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971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2400" b="1" u="sng" dirty="0"/>
              <a:t>Student Interviews </a:t>
            </a:r>
          </a:p>
          <a:p>
            <a:pPr marL="0" indent="0" algn="ctr">
              <a:buNone/>
            </a:pPr>
            <a:r>
              <a:rPr lang="en-IE" sz="2400" b="1" dirty="0"/>
              <a:t>Main themes emerging so far….</a:t>
            </a:r>
          </a:p>
          <a:p>
            <a:pPr algn="ctr"/>
            <a:r>
              <a:rPr lang="en-IE" sz="2000" dirty="0"/>
              <a:t>Agricultural college/nature of course works well for students with SLD</a:t>
            </a:r>
          </a:p>
          <a:p>
            <a:r>
              <a:rPr lang="en-IE" sz="2000" dirty="0"/>
              <a:t>Not enough emphasise on Assistive Technologies</a:t>
            </a:r>
          </a:p>
          <a:p>
            <a:r>
              <a:rPr lang="en-IE" sz="2000" dirty="0"/>
              <a:t>A lot of dyslexic students learn only by listening</a:t>
            </a:r>
            <a:r>
              <a:rPr lang="en-IE" sz="2400" b="1" dirty="0"/>
              <a:t>. </a:t>
            </a:r>
          </a:p>
        </p:txBody>
      </p:sp>
      <p:sp>
        <p:nvSpPr>
          <p:cNvPr id="8" name="Cloud Callout 7"/>
          <p:cNvSpPr/>
          <p:nvPr/>
        </p:nvSpPr>
        <p:spPr>
          <a:xfrm>
            <a:off x="1979712" y="2204864"/>
            <a:ext cx="2520280" cy="1224136"/>
          </a:xfrm>
          <a:prstGeom prst="cloudCallout">
            <a:avLst>
              <a:gd name="adj1" fmla="val -41600"/>
              <a:gd name="adj2" fmla="val 5052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E" dirty="0"/>
              <a:t>Standardisation of what ?</a:t>
            </a:r>
          </a:p>
        </p:txBody>
      </p:sp>
      <p:cxnSp>
        <p:nvCxnSpPr>
          <p:cNvPr id="11" name="Elbow Connector 10"/>
          <p:cNvCxnSpPr/>
          <p:nvPr/>
        </p:nvCxnSpPr>
        <p:spPr>
          <a:xfrm rot="5400000">
            <a:off x="1187624" y="4091605"/>
            <a:ext cx="1080120" cy="792088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 rot="16200000" flipH="1">
            <a:off x="2213738" y="4001595"/>
            <a:ext cx="1080120" cy="972108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83568" y="5131179"/>
            <a:ext cx="144016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b="1" dirty="0"/>
              <a:t>Education Psychologist </a:t>
            </a:r>
          </a:p>
          <a:p>
            <a:pPr algn="ctr"/>
            <a:r>
              <a:rPr lang="en-IE" b="1" dirty="0"/>
              <a:t>Report= SUPPORTS</a:t>
            </a:r>
            <a:endParaRPr lang="en-IE" dirty="0"/>
          </a:p>
        </p:txBody>
      </p:sp>
      <p:sp>
        <p:nvSpPr>
          <p:cNvPr id="19" name="TextBox 18"/>
          <p:cNvSpPr txBox="1"/>
          <p:nvPr/>
        </p:nvSpPr>
        <p:spPr>
          <a:xfrm>
            <a:off x="2645786" y="5131178"/>
            <a:ext cx="149416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b="1" dirty="0"/>
              <a:t>No Education </a:t>
            </a:r>
          </a:p>
          <a:p>
            <a:pPr algn="ctr"/>
            <a:r>
              <a:rPr lang="en-IE" b="1" dirty="0"/>
              <a:t>Psychologist  </a:t>
            </a:r>
          </a:p>
          <a:p>
            <a:pPr algn="ctr"/>
            <a:r>
              <a:rPr lang="en-IE" b="1" dirty="0"/>
              <a:t>Report= SUPPORTS </a:t>
            </a:r>
            <a:endParaRPr lang="en-IE" dirty="0"/>
          </a:p>
        </p:txBody>
      </p:sp>
      <p:sp>
        <p:nvSpPr>
          <p:cNvPr id="2" name="Rectangular Callout 1"/>
          <p:cNvSpPr/>
          <p:nvPr/>
        </p:nvSpPr>
        <p:spPr>
          <a:xfrm>
            <a:off x="5940152" y="1340768"/>
            <a:ext cx="3034073" cy="1310677"/>
          </a:xfrm>
          <a:prstGeom prst="wedgeRectCallout">
            <a:avLst>
              <a:gd name="adj1" fmla="val 399"/>
              <a:gd name="adj2" fmla="val 15272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1"/>
                </a:solidFill>
              </a:rPr>
              <a:t>“Oh no just because of my uncle, I never heard anything like that or about that from college.”</a:t>
            </a:r>
            <a:endParaRPr lang="en-IE" i="1" dirty="0">
              <a:solidFill>
                <a:schemeClr val="tx1"/>
              </a:solidFill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5364087" y="5373216"/>
            <a:ext cx="3610137" cy="1481386"/>
          </a:xfrm>
          <a:prstGeom prst="wedgeRectCallout">
            <a:avLst>
              <a:gd name="adj1" fmla="val 13702"/>
              <a:gd name="adj2" fmla="val -5686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“Yep, like if I was in a class sitting down listening and a teacher asked us what we done 5 weeks ago I could say about 70% of it like, but after that, handouts or whatever no way, it’s just completely by listening like”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3669" y="4179630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/>
              <a:t>College 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30476" y="4118317"/>
            <a:ext cx="1080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/>
              <a:t>College B</a:t>
            </a:r>
            <a:r>
              <a:rPr lang="en-IE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159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 animBg="1"/>
      <p:bldP spid="19" grpId="0" animBg="1"/>
      <p:bldP spid="2" grpId="0" animBg="1"/>
      <p:bldP spid="7" grpId="0" animBg="1"/>
      <p:bldP spid="3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b="1" dirty="0"/>
              <a:t>Secondary Data</a:t>
            </a:r>
            <a:br>
              <a:rPr lang="en-IE" b="1" dirty="0"/>
            </a:br>
            <a:r>
              <a:rPr lang="en-US" dirty="0"/>
              <a:t>Sinead Flannery; PhD MAIS Student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z="2800" dirty="0"/>
          </a:p>
          <a:p>
            <a:pPr marL="0" indent="0" algn="ctr">
              <a:buNone/>
            </a:pP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15" y="764704"/>
            <a:ext cx="8657520" cy="9505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4355976" y="544910"/>
            <a:ext cx="4537680" cy="2376264"/>
          </a:xfrm>
          <a:prstGeom prst="ellipse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107504" y="3645024"/>
            <a:ext cx="4834272" cy="2952328"/>
          </a:xfrm>
          <a:prstGeom prst="wedgeRectCallout">
            <a:avLst>
              <a:gd name="adj1" fmla="val 74234"/>
              <a:gd name="adj2" fmla="val -7100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solidFill>
                  <a:schemeClr val="tx1"/>
                </a:solidFill>
              </a:rPr>
              <a:t>“</a:t>
            </a:r>
            <a:r>
              <a:rPr lang="en-US" i="1" dirty="0">
                <a:solidFill>
                  <a:schemeClr val="tx1"/>
                </a:solidFill>
              </a:rPr>
              <a:t>I would have loved if the lecturers all had a little voice recorder yoke in their top pocket or their chest pocket there like and when they are reading out the book, or reading out the PowerPoints .. Like I was leaving the phone on the table same way as you were like in some lectures its hard like.. you can’t hear anything. But I suppose with the teacher if they only had one in their pocket that only catches sound very close like.”</a:t>
            </a:r>
            <a:endParaRPr lang="en-IE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66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Alternate Process 12"/>
          <p:cNvSpPr/>
          <p:nvPr/>
        </p:nvSpPr>
        <p:spPr>
          <a:xfrm>
            <a:off x="251520" y="188640"/>
            <a:ext cx="1440160" cy="648072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E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</a:t>
            </a:r>
          </a:p>
          <a:p>
            <a:pPr algn="ctr"/>
            <a:r>
              <a:rPr lang="en-IE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U</a:t>
            </a:r>
          </a:p>
          <a:p>
            <a:pPr algn="ctr"/>
            <a:r>
              <a:rPr lang="en-IE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</a:t>
            </a:r>
          </a:p>
          <a:p>
            <a:pPr algn="ctr"/>
            <a:r>
              <a:rPr lang="en-IE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</a:t>
            </a:r>
          </a:p>
          <a:p>
            <a:pPr algn="ctr"/>
            <a:r>
              <a:rPr lang="en-IE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</a:t>
            </a:r>
          </a:p>
          <a:p>
            <a:pPr algn="ctr"/>
            <a:r>
              <a:rPr lang="en-IE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R</a:t>
            </a:r>
          </a:p>
          <a:p>
            <a:pPr algn="ctr"/>
            <a:r>
              <a:rPr lang="en-IE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</a:t>
            </a:r>
            <a:endParaRPr lang="en-IE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6136" y="404664"/>
            <a:ext cx="3672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/>
              <a:t>TANDARISATION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616" y="1320966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/>
              <a:t>NITY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2143" y="2348876"/>
            <a:ext cx="896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600" b="1" dirty="0"/>
              <a:t>ROMOTION OF ASSISTIVE TECHNOLOGIES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0632" y="3207739"/>
            <a:ext cx="5472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/>
              <a:t>OSITIVE DISCLOSURE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2512" y="4037748"/>
            <a:ext cx="4536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/>
              <a:t>RGANISATION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6027" y="4941168"/>
            <a:ext cx="5904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/>
              <a:t>EFORM OF CURRICULUM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1600" y="5877272"/>
            <a:ext cx="4896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/>
              <a:t>RAINING NEEDS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511"/>
            <a:ext cx="4069365" cy="2475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itle 4"/>
          <p:cNvSpPr>
            <a:spLocks noGrp="1"/>
          </p:cNvSpPr>
          <p:nvPr>
            <p:ph type="title"/>
          </p:nvPr>
        </p:nvSpPr>
        <p:spPr>
          <a:xfrm>
            <a:off x="975380" y="2736510"/>
            <a:ext cx="7488832" cy="1096947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IE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Conclusions To Date</a:t>
            </a:r>
          </a:p>
        </p:txBody>
      </p:sp>
    </p:spTree>
    <p:extLst>
      <p:ext uri="{BB962C8B-B14F-4D97-AF65-F5344CB8AC3E}">
        <p14:creationId xmlns:p14="http://schemas.microsoft.com/office/powerpoint/2010/main" val="200113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4" grpId="0"/>
      <p:bldP spid="2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86197"/>
          </a:xfrm>
        </p:spPr>
        <p:txBody>
          <a:bodyPr/>
          <a:lstStyle/>
          <a:p>
            <a:r>
              <a:rPr lang="en-IE" b="1" dirty="0"/>
              <a:t>Steps to Completion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805264"/>
            <a:ext cx="1656184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958333"/>
            <a:ext cx="3786303" cy="601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587761264"/>
              </p:ext>
            </p:extLst>
          </p:nvPr>
        </p:nvGraphicFramePr>
        <p:xfrm>
          <a:off x="0" y="1484784"/>
          <a:ext cx="914400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15" name="Straight Arrow Connector 14"/>
          <p:cNvCxnSpPr/>
          <p:nvPr/>
        </p:nvCxnSpPr>
        <p:spPr>
          <a:xfrm>
            <a:off x="4719439" y="3284984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636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/>
          <a:lstStyle/>
          <a:p>
            <a:r>
              <a:rPr lang="en-IE" b="1" dirty="0"/>
              <a:t>Steps to Completion </a:t>
            </a:r>
            <a:endParaRPr lang="en-I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7375694"/>
              </p:ext>
            </p:extLst>
          </p:nvPr>
        </p:nvGraphicFramePr>
        <p:xfrm>
          <a:off x="0" y="1772816"/>
          <a:ext cx="9252520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805264"/>
            <a:ext cx="1656184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946886"/>
            <a:ext cx="3858311" cy="613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5607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205" y="548680"/>
            <a:ext cx="8229600" cy="21903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4400" b="1" dirty="0"/>
              <a:t>Thank You </a:t>
            </a:r>
          </a:p>
          <a:p>
            <a:pPr marL="0" indent="0" algn="ctr">
              <a:buNone/>
            </a:pPr>
            <a:r>
              <a:rPr lang="en-IE" sz="4400" b="1" dirty="0"/>
              <a:t>For Your Attention. </a:t>
            </a:r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030" y="2564904"/>
            <a:ext cx="2901950" cy="290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805263"/>
            <a:ext cx="1658937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958332"/>
            <a:ext cx="3786303" cy="601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3414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1986</TotalTime>
  <Words>822</Words>
  <Application>Microsoft Office PowerPoint</Application>
  <PresentationFormat>On-screen Show (4:3)</PresentationFormat>
  <Paragraphs>165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Cambria Math</vt:lpstr>
      <vt:lpstr>Times New Roman</vt:lpstr>
      <vt:lpstr>Wingdings</vt:lpstr>
      <vt:lpstr>Office Theme</vt:lpstr>
      <vt:lpstr>MAgrSc Innovation Support Programme 2016-2018</vt:lpstr>
      <vt:lpstr>   Research Objectives   </vt:lpstr>
      <vt:lpstr>Methodology </vt:lpstr>
      <vt:lpstr>Thesis Structure </vt:lpstr>
      <vt:lpstr> Preliminary Findings To Date  </vt:lpstr>
      <vt:lpstr>Preliminary  Findings </vt:lpstr>
      <vt:lpstr>Secondary Data Sinead Flannery; PhD MAIS Student </vt:lpstr>
      <vt:lpstr>Conclusions To Date</vt:lpstr>
      <vt:lpstr>Steps to Completion </vt:lpstr>
      <vt:lpstr>Steps to Completion </vt:lpstr>
      <vt:lpstr>PowerPoint Presentation</vt:lpstr>
    </vt:vector>
  </TitlesOfParts>
  <Company>Teagasc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MAgrSc Innovation Support Programme 2016-2018</dc:title>
  <dc:creator>Grainne McGrath (External)</dc:creator>
  <cp:lastModifiedBy>Tomás Russell</cp:lastModifiedBy>
  <cp:revision>80</cp:revision>
  <cp:lastPrinted>2017-09-28T09:02:16Z</cp:lastPrinted>
  <dcterms:created xsi:type="dcterms:W3CDTF">2017-09-15T09:54:28Z</dcterms:created>
  <dcterms:modified xsi:type="dcterms:W3CDTF">2017-12-07T15:14:07Z</dcterms:modified>
</cp:coreProperties>
</file>