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8" r:id="rId2"/>
    <p:sldId id="357" r:id="rId3"/>
    <p:sldId id="359" r:id="rId4"/>
    <p:sldId id="354" r:id="rId5"/>
    <p:sldId id="355" r:id="rId6"/>
    <p:sldId id="360" r:id="rId7"/>
    <p:sldId id="361" r:id="rId8"/>
    <p:sldId id="353" r:id="rId9"/>
    <p:sldId id="356" r:id="rId10"/>
    <p:sldId id="339" r:id="rId11"/>
    <p:sldId id="362" r:id="rId12"/>
    <p:sldId id="363" r:id="rId13"/>
    <p:sldId id="364" r:id="rId14"/>
    <p:sldId id="341" r:id="rId15"/>
    <p:sldId id="346" r:id="rId16"/>
    <p:sldId id="347" r:id="rId17"/>
    <p:sldId id="350" r:id="rId18"/>
    <p:sldId id="348" r:id="rId19"/>
    <p:sldId id="349" r:id="rId20"/>
    <p:sldId id="351" r:id="rId21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2835" userDrawn="1">
          <p15:clr>
            <a:srgbClr val="A4A3A4"/>
          </p15:clr>
        </p15:guide>
        <p15:guide id="3" orient="horz" pos="159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rl Richards" initials="K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9828"/>
    <a:srgbClr val="007944"/>
    <a:srgbClr val="AFC124"/>
    <a:srgbClr val="9E743B"/>
    <a:srgbClr val="FFE600"/>
    <a:srgbClr val="6C411F"/>
    <a:srgbClr val="DC6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5382" autoAdjust="0"/>
  </p:normalViewPr>
  <p:slideViewPr>
    <p:cSldViewPr snapToGrid="0">
      <p:cViewPr varScale="1">
        <p:scale>
          <a:sx n="83" d="100"/>
          <a:sy n="83" d="100"/>
        </p:scale>
        <p:origin x="956" y="80"/>
      </p:cViewPr>
      <p:guideLst>
        <p:guide orient="horz" pos="2164"/>
        <p:guide pos="2835"/>
        <p:guide orient="horz" pos="15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JCECdata\Copy%20of%20ECData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JCECdata\Copy%20of%20ECData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JCECdata\Copy%20of%20ECData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D:\JCECdata\Copy%20of%20ECData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/>
              <a:t>CD1 - Cropland</a:t>
            </a:r>
          </a:p>
          <a:p>
            <a:pPr>
              <a:defRPr/>
            </a:pPr>
            <a:r>
              <a:rPr lang="en-IE"/>
              <a:t>Winter</a:t>
            </a:r>
            <a:r>
              <a:rPr lang="en-IE" baseline="0"/>
              <a:t> Wheat</a:t>
            </a:r>
            <a:endParaRPr lang="en-I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'CD1'!$A$949:$A$11168</c:f>
              <c:numCache>
                <c:formatCode>m/d/yyyy\ h:mm</c:formatCode>
                <c:ptCount val="7171"/>
                <c:pt idx="0">
                  <c:v>44581.6875</c:v>
                </c:pt>
                <c:pt idx="1">
                  <c:v>44581.708333333336</c:v>
                </c:pt>
                <c:pt idx="2">
                  <c:v>44581.729166666672</c:v>
                </c:pt>
                <c:pt idx="3">
                  <c:v>44581.75</c:v>
                </c:pt>
                <c:pt idx="4">
                  <c:v>44581.770833333336</c:v>
                </c:pt>
                <c:pt idx="5">
                  <c:v>44581.791666666672</c:v>
                </c:pt>
                <c:pt idx="6">
                  <c:v>44581.8125</c:v>
                </c:pt>
                <c:pt idx="7">
                  <c:v>44581.833333333336</c:v>
                </c:pt>
                <c:pt idx="8">
                  <c:v>44581.875</c:v>
                </c:pt>
                <c:pt idx="9">
                  <c:v>44581.895833333336</c:v>
                </c:pt>
                <c:pt idx="10">
                  <c:v>44581.916666666672</c:v>
                </c:pt>
                <c:pt idx="11">
                  <c:v>44581.9375</c:v>
                </c:pt>
                <c:pt idx="12">
                  <c:v>44581.958333333336</c:v>
                </c:pt>
                <c:pt idx="13">
                  <c:v>44581.979166666672</c:v>
                </c:pt>
                <c:pt idx="14">
                  <c:v>44582</c:v>
                </c:pt>
                <c:pt idx="15">
                  <c:v>44582.020833333336</c:v>
                </c:pt>
                <c:pt idx="16">
                  <c:v>44582.041666666672</c:v>
                </c:pt>
                <c:pt idx="17">
                  <c:v>44582.0625</c:v>
                </c:pt>
                <c:pt idx="18">
                  <c:v>44582.083333333336</c:v>
                </c:pt>
                <c:pt idx="19">
                  <c:v>44582.104166666672</c:v>
                </c:pt>
                <c:pt idx="20">
                  <c:v>44582.125</c:v>
                </c:pt>
                <c:pt idx="21">
                  <c:v>44582.145833333336</c:v>
                </c:pt>
                <c:pt idx="22">
                  <c:v>44582.166666666672</c:v>
                </c:pt>
                <c:pt idx="23">
                  <c:v>44582.1875</c:v>
                </c:pt>
                <c:pt idx="24">
                  <c:v>44582.208333333336</c:v>
                </c:pt>
                <c:pt idx="25">
                  <c:v>44582.229166666672</c:v>
                </c:pt>
                <c:pt idx="26">
                  <c:v>44582.25</c:v>
                </c:pt>
                <c:pt idx="27">
                  <c:v>44582.270833333336</c:v>
                </c:pt>
                <c:pt idx="28">
                  <c:v>44582.3125</c:v>
                </c:pt>
                <c:pt idx="29">
                  <c:v>44582.333333333336</c:v>
                </c:pt>
                <c:pt idx="30">
                  <c:v>44582.375</c:v>
                </c:pt>
                <c:pt idx="31">
                  <c:v>44582.395833333336</c:v>
                </c:pt>
                <c:pt idx="32">
                  <c:v>44582.416666666672</c:v>
                </c:pt>
                <c:pt idx="33">
                  <c:v>44582.458333333336</c:v>
                </c:pt>
                <c:pt idx="34">
                  <c:v>44582.479166666672</c:v>
                </c:pt>
                <c:pt idx="35">
                  <c:v>44582.5</c:v>
                </c:pt>
                <c:pt idx="36">
                  <c:v>44582.520833333336</c:v>
                </c:pt>
                <c:pt idx="37">
                  <c:v>44582.541666666672</c:v>
                </c:pt>
                <c:pt idx="38">
                  <c:v>44582.5625</c:v>
                </c:pt>
                <c:pt idx="39">
                  <c:v>44582.583333333336</c:v>
                </c:pt>
                <c:pt idx="40">
                  <c:v>44582.604166666672</c:v>
                </c:pt>
                <c:pt idx="41">
                  <c:v>44582.625</c:v>
                </c:pt>
                <c:pt idx="42">
                  <c:v>44582.645833333336</c:v>
                </c:pt>
                <c:pt idx="43">
                  <c:v>44582.666666666672</c:v>
                </c:pt>
                <c:pt idx="44">
                  <c:v>44582.6875</c:v>
                </c:pt>
                <c:pt idx="45">
                  <c:v>44582.708333333336</c:v>
                </c:pt>
                <c:pt idx="46">
                  <c:v>44582.729166666672</c:v>
                </c:pt>
                <c:pt idx="47">
                  <c:v>44582.75</c:v>
                </c:pt>
                <c:pt idx="48">
                  <c:v>44582.770833333336</c:v>
                </c:pt>
                <c:pt idx="49">
                  <c:v>44582.791666666672</c:v>
                </c:pt>
                <c:pt idx="50">
                  <c:v>44582.8125</c:v>
                </c:pt>
                <c:pt idx="51">
                  <c:v>44582.833333333336</c:v>
                </c:pt>
                <c:pt idx="52">
                  <c:v>44582.854166666672</c:v>
                </c:pt>
                <c:pt idx="53">
                  <c:v>44582.875</c:v>
                </c:pt>
                <c:pt idx="54">
                  <c:v>44582.895833333336</c:v>
                </c:pt>
                <c:pt idx="55">
                  <c:v>44582.916666666672</c:v>
                </c:pt>
                <c:pt idx="56">
                  <c:v>44582.9375</c:v>
                </c:pt>
                <c:pt idx="57">
                  <c:v>44582.958333333336</c:v>
                </c:pt>
                <c:pt idx="58">
                  <c:v>44582.979166666672</c:v>
                </c:pt>
                <c:pt idx="59">
                  <c:v>44583</c:v>
                </c:pt>
                <c:pt idx="60">
                  <c:v>44583.020833333336</c:v>
                </c:pt>
                <c:pt idx="61">
                  <c:v>44583.041666666672</c:v>
                </c:pt>
                <c:pt idx="62">
                  <c:v>44583.0625</c:v>
                </c:pt>
                <c:pt idx="63">
                  <c:v>44583.083333333336</c:v>
                </c:pt>
                <c:pt idx="64">
                  <c:v>44583.104166666672</c:v>
                </c:pt>
                <c:pt idx="65">
                  <c:v>44583.125</c:v>
                </c:pt>
                <c:pt idx="66">
                  <c:v>44583.145833333336</c:v>
                </c:pt>
                <c:pt idx="67">
                  <c:v>44583.166666666672</c:v>
                </c:pt>
                <c:pt idx="68">
                  <c:v>44583.1875</c:v>
                </c:pt>
                <c:pt idx="69">
                  <c:v>44583.208333333336</c:v>
                </c:pt>
                <c:pt idx="70">
                  <c:v>44583.229166666672</c:v>
                </c:pt>
                <c:pt idx="71">
                  <c:v>44583.25</c:v>
                </c:pt>
                <c:pt idx="72">
                  <c:v>44583.270833333336</c:v>
                </c:pt>
                <c:pt idx="73">
                  <c:v>44583.291666666672</c:v>
                </c:pt>
                <c:pt idx="74">
                  <c:v>44583.3125</c:v>
                </c:pt>
                <c:pt idx="75">
                  <c:v>44583.333333333336</c:v>
                </c:pt>
                <c:pt idx="76">
                  <c:v>44583.354166666672</c:v>
                </c:pt>
                <c:pt idx="77">
                  <c:v>44583.375</c:v>
                </c:pt>
                <c:pt idx="78">
                  <c:v>44583.416666666672</c:v>
                </c:pt>
                <c:pt idx="79">
                  <c:v>44583.4375</c:v>
                </c:pt>
                <c:pt idx="80">
                  <c:v>44583.458333333336</c:v>
                </c:pt>
                <c:pt idx="81">
                  <c:v>44583.479166666672</c:v>
                </c:pt>
                <c:pt idx="82">
                  <c:v>44583.5</c:v>
                </c:pt>
                <c:pt idx="83">
                  <c:v>44583.520833333336</c:v>
                </c:pt>
                <c:pt idx="84">
                  <c:v>44583.541666666672</c:v>
                </c:pt>
                <c:pt idx="85">
                  <c:v>44583.5625</c:v>
                </c:pt>
                <c:pt idx="86">
                  <c:v>44583.583333333336</c:v>
                </c:pt>
                <c:pt idx="87">
                  <c:v>44583.604166666672</c:v>
                </c:pt>
                <c:pt idx="88">
                  <c:v>44583.625</c:v>
                </c:pt>
                <c:pt idx="89">
                  <c:v>44583.645833333336</c:v>
                </c:pt>
                <c:pt idx="90">
                  <c:v>44583.666666666672</c:v>
                </c:pt>
                <c:pt idx="91">
                  <c:v>44583.6875</c:v>
                </c:pt>
                <c:pt idx="92">
                  <c:v>44583.708333333336</c:v>
                </c:pt>
                <c:pt idx="93">
                  <c:v>44583.729166666672</c:v>
                </c:pt>
                <c:pt idx="94">
                  <c:v>44583.75</c:v>
                </c:pt>
                <c:pt idx="95">
                  <c:v>44583.770833333336</c:v>
                </c:pt>
                <c:pt idx="96">
                  <c:v>44583.791666666672</c:v>
                </c:pt>
                <c:pt idx="97">
                  <c:v>44583.8125</c:v>
                </c:pt>
                <c:pt idx="98">
                  <c:v>44583.833333333336</c:v>
                </c:pt>
                <c:pt idx="99">
                  <c:v>44583.854166666672</c:v>
                </c:pt>
                <c:pt idx="100">
                  <c:v>44583.875</c:v>
                </c:pt>
                <c:pt idx="101">
                  <c:v>44583.895833333336</c:v>
                </c:pt>
                <c:pt idx="102">
                  <c:v>44583.916666666672</c:v>
                </c:pt>
                <c:pt idx="103">
                  <c:v>44583.9375</c:v>
                </c:pt>
                <c:pt idx="104">
                  <c:v>44583.958333333336</c:v>
                </c:pt>
                <c:pt idx="105">
                  <c:v>44583.979166666672</c:v>
                </c:pt>
                <c:pt idx="106">
                  <c:v>44584</c:v>
                </c:pt>
                <c:pt idx="107">
                  <c:v>44584.020833333336</c:v>
                </c:pt>
                <c:pt idx="108">
                  <c:v>44584.041666666672</c:v>
                </c:pt>
                <c:pt idx="109">
                  <c:v>44584.0625</c:v>
                </c:pt>
                <c:pt idx="110">
                  <c:v>44584.083333333336</c:v>
                </c:pt>
                <c:pt idx="111">
                  <c:v>44584.104166666672</c:v>
                </c:pt>
                <c:pt idx="112">
                  <c:v>44584.125</c:v>
                </c:pt>
                <c:pt idx="113">
                  <c:v>44584.145833333336</c:v>
                </c:pt>
                <c:pt idx="114">
                  <c:v>44584.166666666672</c:v>
                </c:pt>
                <c:pt idx="115">
                  <c:v>44584.1875</c:v>
                </c:pt>
                <c:pt idx="116">
                  <c:v>44584.25</c:v>
                </c:pt>
                <c:pt idx="117">
                  <c:v>44584.270833333336</c:v>
                </c:pt>
                <c:pt idx="118">
                  <c:v>44584.291666666672</c:v>
                </c:pt>
                <c:pt idx="119">
                  <c:v>44584.333333333336</c:v>
                </c:pt>
                <c:pt idx="120">
                  <c:v>44584.354166666672</c:v>
                </c:pt>
                <c:pt idx="121">
                  <c:v>44584.375</c:v>
                </c:pt>
                <c:pt idx="122">
                  <c:v>44584.395833333336</c:v>
                </c:pt>
                <c:pt idx="123">
                  <c:v>44584.416666666672</c:v>
                </c:pt>
                <c:pt idx="124">
                  <c:v>44584.4375</c:v>
                </c:pt>
                <c:pt idx="125">
                  <c:v>44584.479166666672</c:v>
                </c:pt>
                <c:pt idx="126">
                  <c:v>44584.5</c:v>
                </c:pt>
                <c:pt idx="127">
                  <c:v>44584.520833333336</c:v>
                </c:pt>
                <c:pt idx="128">
                  <c:v>44584.541666666672</c:v>
                </c:pt>
                <c:pt idx="129">
                  <c:v>44584.5625</c:v>
                </c:pt>
                <c:pt idx="130">
                  <c:v>44584.583333333336</c:v>
                </c:pt>
                <c:pt idx="131">
                  <c:v>44584.604166666672</c:v>
                </c:pt>
                <c:pt idx="132">
                  <c:v>44584.625</c:v>
                </c:pt>
                <c:pt idx="133">
                  <c:v>44584.645833333336</c:v>
                </c:pt>
                <c:pt idx="134">
                  <c:v>44584.666666666672</c:v>
                </c:pt>
                <c:pt idx="135">
                  <c:v>44584.6875</c:v>
                </c:pt>
                <c:pt idx="136">
                  <c:v>44584.708333333336</c:v>
                </c:pt>
                <c:pt idx="137">
                  <c:v>44584.729166666672</c:v>
                </c:pt>
                <c:pt idx="138">
                  <c:v>44584.75</c:v>
                </c:pt>
                <c:pt idx="139">
                  <c:v>44584.770833333336</c:v>
                </c:pt>
                <c:pt idx="140">
                  <c:v>44584.791666666672</c:v>
                </c:pt>
                <c:pt idx="141">
                  <c:v>44584.8125</c:v>
                </c:pt>
                <c:pt idx="142">
                  <c:v>44584.833333333336</c:v>
                </c:pt>
                <c:pt idx="143">
                  <c:v>44584.854166666672</c:v>
                </c:pt>
                <c:pt idx="144">
                  <c:v>44584.875</c:v>
                </c:pt>
                <c:pt idx="145">
                  <c:v>44584.895833333336</c:v>
                </c:pt>
                <c:pt idx="146">
                  <c:v>44584.916666666672</c:v>
                </c:pt>
                <c:pt idx="147">
                  <c:v>44584.9375</c:v>
                </c:pt>
                <c:pt idx="148">
                  <c:v>44584.958333333336</c:v>
                </c:pt>
                <c:pt idx="149">
                  <c:v>44584.979166666672</c:v>
                </c:pt>
                <c:pt idx="150">
                  <c:v>44585</c:v>
                </c:pt>
                <c:pt idx="151">
                  <c:v>44585.020833333336</c:v>
                </c:pt>
                <c:pt idx="152">
                  <c:v>44585.041666666672</c:v>
                </c:pt>
                <c:pt idx="153">
                  <c:v>44585.083333333336</c:v>
                </c:pt>
                <c:pt idx="154">
                  <c:v>44585.104166666672</c:v>
                </c:pt>
                <c:pt idx="155">
                  <c:v>44585.125</c:v>
                </c:pt>
                <c:pt idx="156">
                  <c:v>44585.145833333336</c:v>
                </c:pt>
                <c:pt idx="157">
                  <c:v>44585.166666666672</c:v>
                </c:pt>
                <c:pt idx="158">
                  <c:v>44585.1875</c:v>
                </c:pt>
                <c:pt idx="159">
                  <c:v>44585.208333333336</c:v>
                </c:pt>
                <c:pt idx="160">
                  <c:v>44585.229166666672</c:v>
                </c:pt>
                <c:pt idx="161">
                  <c:v>44585.25</c:v>
                </c:pt>
                <c:pt idx="162">
                  <c:v>44585.270833333336</c:v>
                </c:pt>
                <c:pt idx="163">
                  <c:v>44585.291666666672</c:v>
                </c:pt>
                <c:pt idx="164">
                  <c:v>44585.3125</c:v>
                </c:pt>
                <c:pt idx="165">
                  <c:v>44585.333333333336</c:v>
                </c:pt>
                <c:pt idx="166">
                  <c:v>44585.354166666672</c:v>
                </c:pt>
                <c:pt idx="167">
                  <c:v>44585.375</c:v>
                </c:pt>
                <c:pt idx="168">
                  <c:v>44585.395833333336</c:v>
                </c:pt>
                <c:pt idx="169">
                  <c:v>44585.416666666672</c:v>
                </c:pt>
                <c:pt idx="170">
                  <c:v>44585.4375</c:v>
                </c:pt>
                <c:pt idx="171">
                  <c:v>44585.458333333336</c:v>
                </c:pt>
                <c:pt idx="172">
                  <c:v>44585.479166666672</c:v>
                </c:pt>
                <c:pt idx="173">
                  <c:v>44585.5</c:v>
                </c:pt>
                <c:pt idx="174">
                  <c:v>44585.520833333336</c:v>
                </c:pt>
                <c:pt idx="175">
                  <c:v>44585.541666666672</c:v>
                </c:pt>
                <c:pt idx="176">
                  <c:v>44585.5625</c:v>
                </c:pt>
                <c:pt idx="177">
                  <c:v>44585.583333333336</c:v>
                </c:pt>
                <c:pt idx="178">
                  <c:v>44585.666666666672</c:v>
                </c:pt>
                <c:pt idx="179">
                  <c:v>44585.6875</c:v>
                </c:pt>
                <c:pt idx="180">
                  <c:v>44585.708333333336</c:v>
                </c:pt>
                <c:pt idx="181">
                  <c:v>44585.729166666672</c:v>
                </c:pt>
                <c:pt idx="182">
                  <c:v>44585.75</c:v>
                </c:pt>
                <c:pt idx="183">
                  <c:v>44585.770833333336</c:v>
                </c:pt>
                <c:pt idx="184">
                  <c:v>44585.791666666672</c:v>
                </c:pt>
                <c:pt idx="185">
                  <c:v>44585.8125</c:v>
                </c:pt>
                <c:pt idx="186">
                  <c:v>44585.833333333336</c:v>
                </c:pt>
                <c:pt idx="187">
                  <c:v>44585.854166666672</c:v>
                </c:pt>
                <c:pt idx="188">
                  <c:v>44585.895833333336</c:v>
                </c:pt>
                <c:pt idx="189">
                  <c:v>44585.916666666672</c:v>
                </c:pt>
                <c:pt idx="190">
                  <c:v>44585.958333333336</c:v>
                </c:pt>
                <c:pt idx="191">
                  <c:v>44585.979166666672</c:v>
                </c:pt>
                <c:pt idx="192">
                  <c:v>44586.020833333336</c:v>
                </c:pt>
                <c:pt idx="193">
                  <c:v>44586.041666666672</c:v>
                </c:pt>
                <c:pt idx="194">
                  <c:v>44586.0625</c:v>
                </c:pt>
                <c:pt idx="195">
                  <c:v>44586.083333333336</c:v>
                </c:pt>
                <c:pt idx="196">
                  <c:v>44586.104166666672</c:v>
                </c:pt>
                <c:pt idx="197">
                  <c:v>44586.125</c:v>
                </c:pt>
                <c:pt idx="198">
                  <c:v>44586.145833333336</c:v>
                </c:pt>
                <c:pt idx="199">
                  <c:v>44586.166666666672</c:v>
                </c:pt>
                <c:pt idx="200">
                  <c:v>44586.1875</c:v>
                </c:pt>
                <c:pt idx="201">
                  <c:v>44586.208333333336</c:v>
                </c:pt>
                <c:pt idx="202">
                  <c:v>44586.229166666672</c:v>
                </c:pt>
                <c:pt idx="203">
                  <c:v>44586.25</c:v>
                </c:pt>
                <c:pt idx="204">
                  <c:v>44586.270833333336</c:v>
                </c:pt>
                <c:pt idx="205">
                  <c:v>44586.3125</c:v>
                </c:pt>
                <c:pt idx="206">
                  <c:v>44586.395833333336</c:v>
                </c:pt>
                <c:pt idx="207">
                  <c:v>44586.416666666672</c:v>
                </c:pt>
                <c:pt idx="208">
                  <c:v>44586.458333333336</c:v>
                </c:pt>
                <c:pt idx="209">
                  <c:v>44586.5</c:v>
                </c:pt>
                <c:pt idx="210">
                  <c:v>44586.520833333336</c:v>
                </c:pt>
                <c:pt idx="211">
                  <c:v>44586.541666666672</c:v>
                </c:pt>
                <c:pt idx="212">
                  <c:v>44586.5625</c:v>
                </c:pt>
                <c:pt idx="213">
                  <c:v>44586.583333333336</c:v>
                </c:pt>
                <c:pt idx="214">
                  <c:v>44586.625</c:v>
                </c:pt>
                <c:pt idx="215">
                  <c:v>44586.645833333336</c:v>
                </c:pt>
                <c:pt idx="216">
                  <c:v>44586.666666666672</c:v>
                </c:pt>
                <c:pt idx="217">
                  <c:v>44586.6875</c:v>
                </c:pt>
                <c:pt idx="218">
                  <c:v>44586.729166666672</c:v>
                </c:pt>
                <c:pt idx="219">
                  <c:v>44586.770833333336</c:v>
                </c:pt>
                <c:pt idx="220">
                  <c:v>44586.791666666672</c:v>
                </c:pt>
                <c:pt idx="221">
                  <c:v>44586.8125</c:v>
                </c:pt>
                <c:pt idx="222">
                  <c:v>44586.833333333336</c:v>
                </c:pt>
                <c:pt idx="223">
                  <c:v>44586.854166666672</c:v>
                </c:pt>
                <c:pt idx="224">
                  <c:v>44586.875</c:v>
                </c:pt>
                <c:pt idx="225">
                  <c:v>44586.895833333336</c:v>
                </c:pt>
                <c:pt idx="226">
                  <c:v>44586.916666666672</c:v>
                </c:pt>
                <c:pt idx="227">
                  <c:v>44586.958333333336</c:v>
                </c:pt>
                <c:pt idx="228">
                  <c:v>44586.979166666672</c:v>
                </c:pt>
                <c:pt idx="229">
                  <c:v>44587</c:v>
                </c:pt>
                <c:pt idx="230">
                  <c:v>44587.041666666672</c:v>
                </c:pt>
                <c:pt idx="231">
                  <c:v>44587.0625</c:v>
                </c:pt>
                <c:pt idx="232">
                  <c:v>44587.083333333336</c:v>
                </c:pt>
                <c:pt idx="233">
                  <c:v>44587.104166666672</c:v>
                </c:pt>
                <c:pt idx="234">
                  <c:v>44587.125</c:v>
                </c:pt>
                <c:pt idx="235">
                  <c:v>44587.145833333336</c:v>
                </c:pt>
                <c:pt idx="236">
                  <c:v>44587.166666666672</c:v>
                </c:pt>
                <c:pt idx="237">
                  <c:v>44587.208333333336</c:v>
                </c:pt>
                <c:pt idx="238">
                  <c:v>44587.229166666672</c:v>
                </c:pt>
                <c:pt idx="239">
                  <c:v>44587.3125</c:v>
                </c:pt>
                <c:pt idx="240">
                  <c:v>44587.333333333336</c:v>
                </c:pt>
                <c:pt idx="241">
                  <c:v>44587.395833333336</c:v>
                </c:pt>
                <c:pt idx="242">
                  <c:v>44587.4375</c:v>
                </c:pt>
                <c:pt idx="243">
                  <c:v>44587.5</c:v>
                </c:pt>
                <c:pt idx="244">
                  <c:v>44587.520833333336</c:v>
                </c:pt>
                <c:pt idx="245">
                  <c:v>44587.5625</c:v>
                </c:pt>
                <c:pt idx="246">
                  <c:v>44587.583333333336</c:v>
                </c:pt>
                <c:pt idx="247">
                  <c:v>44587.645833333336</c:v>
                </c:pt>
                <c:pt idx="248">
                  <c:v>44587.666666666672</c:v>
                </c:pt>
                <c:pt idx="249">
                  <c:v>44587.6875</c:v>
                </c:pt>
                <c:pt idx="250">
                  <c:v>44587.708333333336</c:v>
                </c:pt>
                <c:pt idx="251">
                  <c:v>44587.729166666672</c:v>
                </c:pt>
                <c:pt idx="252">
                  <c:v>44587.75</c:v>
                </c:pt>
                <c:pt idx="253">
                  <c:v>44587.770833333336</c:v>
                </c:pt>
                <c:pt idx="254">
                  <c:v>44587.791666666672</c:v>
                </c:pt>
                <c:pt idx="255">
                  <c:v>44587.8125</c:v>
                </c:pt>
                <c:pt idx="256">
                  <c:v>44587.833333333336</c:v>
                </c:pt>
                <c:pt idx="257">
                  <c:v>44587.875</c:v>
                </c:pt>
                <c:pt idx="258">
                  <c:v>44587.916666666672</c:v>
                </c:pt>
                <c:pt idx="259">
                  <c:v>44587.9375</c:v>
                </c:pt>
                <c:pt idx="260">
                  <c:v>44587.958333333336</c:v>
                </c:pt>
                <c:pt idx="261">
                  <c:v>44587.979166666672</c:v>
                </c:pt>
                <c:pt idx="262">
                  <c:v>44588</c:v>
                </c:pt>
                <c:pt idx="263">
                  <c:v>44588.020833333336</c:v>
                </c:pt>
                <c:pt idx="264">
                  <c:v>44588.041666666672</c:v>
                </c:pt>
                <c:pt idx="265">
                  <c:v>44588.0625</c:v>
                </c:pt>
                <c:pt idx="266">
                  <c:v>44588.083333333336</c:v>
                </c:pt>
                <c:pt idx="267">
                  <c:v>44588.104166666672</c:v>
                </c:pt>
                <c:pt idx="268">
                  <c:v>44588.125</c:v>
                </c:pt>
                <c:pt idx="269">
                  <c:v>44588.145833333336</c:v>
                </c:pt>
                <c:pt idx="270">
                  <c:v>44588.166666666672</c:v>
                </c:pt>
                <c:pt idx="271">
                  <c:v>44588.1875</c:v>
                </c:pt>
                <c:pt idx="272">
                  <c:v>44588.208333333336</c:v>
                </c:pt>
                <c:pt idx="273">
                  <c:v>44588.229166666672</c:v>
                </c:pt>
                <c:pt idx="274">
                  <c:v>44588.25</c:v>
                </c:pt>
                <c:pt idx="275">
                  <c:v>44588.270833333336</c:v>
                </c:pt>
                <c:pt idx="276">
                  <c:v>44588.291666666672</c:v>
                </c:pt>
                <c:pt idx="277">
                  <c:v>44588.3125</c:v>
                </c:pt>
                <c:pt idx="278">
                  <c:v>44588.333333333336</c:v>
                </c:pt>
                <c:pt idx="279">
                  <c:v>44588.354166666672</c:v>
                </c:pt>
                <c:pt idx="280">
                  <c:v>44588.375</c:v>
                </c:pt>
                <c:pt idx="281">
                  <c:v>44588.395833333336</c:v>
                </c:pt>
                <c:pt idx="282">
                  <c:v>44588.416666666672</c:v>
                </c:pt>
                <c:pt idx="283">
                  <c:v>44588.4375</c:v>
                </c:pt>
                <c:pt idx="284">
                  <c:v>44588.458333333336</c:v>
                </c:pt>
                <c:pt idx="285">
                  <c:v>44588.479166666672</c:v>
                </c:pt>
                <c:pt idx="286">
                  <c:v>44588.5</c:v>
                </c:pt>
                <c:pt idx="287">
                  <c:v>44588.520833333336</c:v>
                </c:pt>
                <c:pt idx="288">
                  <c:v>44588.541666666672</c:v>
                </c:pt>
                <c:pt idx="289">
                  <c:v>44588.5625</c:v>
                </c:pt>
                <c:pt idx="290">
                  <c:v>44588.583333333336</c:v>
                </c:pt>
                <c:pt idx="291">
                  <c:v>44588.604166666672</c:v>
                </c:pt>
                <c:pt idx="292">
                  <c:v>44588.625</c:v>
                </c:pt>
                <c:pt idx="293">
                  <c:v>44588.645833333336</c:v>
                </c:pt>
                <c:pt idx="294">
                  <c:v>44588.666666666672</c:v>
                </c:pt>
                <c:pt idx="295">
                  <c:v>44588.6875</c:v>
                </c:pt>
                <c:pt idx="296">
                  <c:v>44588.708333333336</c:v>
                </c:pt>
                <c:pt idx="297">
                  <c:v>44588.729166666672</c:v>
                </c:pt>
                <c:pt idx="298">
                  <c:v>44588.75</c:v>
                </c:pt>
                <c:pt idx="299">
                  <c:v>44588.770833333336</c:v>
                </c:pt>
                <c:pt idx="300">
                  <c:v>44588.791666666672</c:v>
                </c:pt>
                <c:pt idx="301">
                  <c:v>44588.8125</c:v>
                </c:pt>
                <c:pt idx="302">
                  <c:v>44588.833333333336</c:v>
                </c:pt>
                <c:pt idx="303">
                  <c:v>44588.854166666672</c:v>
                </c:pt>
                <c:pt idx="304">
                  <c:v>44588.875</c:v>
                </c:pt>
                <c:pt idx="305">
                  <c:v>44588.895833333336</c:v>
                </c:pt>
                <c:pt idx="306">
                  <c:v>44588.916666666672</c:v>
                </c:pt>
                <c:pt idx="307">
                  <c:v>44588.958333333336</c:v>
                </c:pt>
                <c:pt idx="308">
                  <c:v>44589</c:v>
                </c:pt>
                <c:pt idx="309">
                  <c:v>44589.020833333336</c:v>
                </c:pt>
                <c:pt idx="310">
                  <c:v>44589.041666666672</c:v>
                </c:pt>
                <c:pt idx="311">
                  <c:v>44589.0625</c:v>
                </c:pt>
                <c:pt idx="312">
                  <c:v>44589.083333333336</c:v>
                </c:pt>
                <c:pt idx="313">
                  <c:v>44589.145833333336</c:v>
                </c:pt>
                <c:pt idx="314">
                  <c:v>44589.166666666672</c:v>
                </c:pt>
                <c:pt idx="315">
                  <c:v>44589.1875</c:v>
                </c:pt>
                <c:pt idx="316">
                  <c:v>44589.229166666672</c:v>
                </c:pt>
                <c:pt idx="317">
                  <c:v>44589.25</c:v>
                </c:pt>
                <c:pt idx="318">
                  <c:v>44589.270833333336</c:v>
                </c:pt>
                <c:pt idx="319">
                  <c:v>44589.291666666672</c:v>
                </c:pt>
                <c:pt idx="320">
                  <c:v>44589.3125</c:v>
                </c:pt>
                <c:pt idx="321">
                  <c:v>44589.333333333336</c:v>
                </c:pt>
                <c:pt idx="322">
                  <c:v>44589.354166666672</c:v>
                </c:pt>
                <c:pt idx="323">
                  <c:v>44589.375</c:v>
                </c:pt>
                <c:pt idx="324">
                  <c:v>44589.395833333336</c:v>
                </c:pt>
                <c:pt idx="325">
                  <c:v>44589.416666666672</c:v>
                </c:pt>
                <c:pt idx="326">
                  <c:v>44589.4375</c:v>
                </c:pt>
                <c:pt idx="327">
                  <c:v>44589.458333333336</c:v>
                </c:pt>
                <c:pt idx="328">
                  <c:v>44589.479166666672</c:v>
                </c:pt>
                <c:pt idx="329">
                  <c:v>44589.5</c:v>
                </c:pt>
                <c:pt idx="330">
                  <c:v>44589.520833333336</c:v>
                </c:pt>
                <c:pt idx="331">
                  <c:v>44589.541666666672</c:v>
                </c:pt>
                <c:pt idx="332">
                  <c:v>44589.5625</c:v>
                </c:pt>
                <c:pt idx="333">
                  <c:v>44589.583333333336</c:v>
                </c:pt>
                <c:pt idx="334">
                  <c:v>44589.604166666672</c:v>
                </c:pt>
                <c:pt idx="335">
                  <c:v>44589.625</c:v>
                </c:pt>
                <c:pt idx="336">
                  <c:v>44589.645833333336</c:v>
                </c:pt>
                <c:pt idx="337">
                  <c:v>44589.666666666672</c:v>
                </c:pt>
                <c:pt idx="338">
                  <c:v>44589.6875</c:v>
                </c:pt>
                <c:pt idx="339">
                  <c:v>44589.708333333336</c:v>
                </c:pt>
                <c:pt idx="340">
                  <c:v>44589.729166666672</c:v>
                </c:pt>
                <c:pt idx="341">
                  <c:v>44589.75</c:v>
                </c:pt>
                <c:pt idx="342">
                  <c:v>44589.770833333336</c:v>
                </c:pt>
                <c:pt idx="343">
                  <c:v>44589.791666666672</c:v>
                </c:pt>
                <c:pt idx="344">
                  <c:v>44589.8125</c:v>
                </c:pt>
                <c:pt idx="345">
                  <c:v>44589.833333333336</c:v>
                </c:pt>
                <c:pt idx="346">
                  <c:v>44589.854166666672</c:v>
                </c:pt>
                <c:pt idx="347">
                  <c:v>44589.875</c:v>
                </c:pt>
                <c:pt idx="348">
                  <c:v>44589.895833333336</c:v>
                </c:pt>
                <c:pt idx="349">
                  <c:v>44589.916666666672</c:v>
                </c:pt>
                <c:pt idx="350">
                  <c:v>44589.9375</c:v>
                </c:pt>
                <c:pt idx="351">
                  <c:v>44589.958333333336</c:v>
                </c:pt>
                <c:pt idx="352">
                  <c:v>44589.979166666672</c:v>
                </c:pt>
                <c:pt idx="353">
                  <c:v>44590</c:v>
                </c:pt>
                <c:pt idx="354">
                  <c:v>44590.020833333336</c:v>
                </c:pt>
                <c:pt idx="355">
                  <c:v>44590.041666666672</c:v>
                </c:pt>
                <c:pt idx="356">
                  <c:v>44590.0625</c:v>
                </c:pt>
                <c:pt idx="357">
                  <c:v>44590.083333333336</c:v>
                </c:pt>
                <c:pt idx="358">
                  <c:v>44590.104166666672</c:v>
                </c:pt>
                <c:pt idx="359">
                  <c:v>44590.125</c:v>
                </c:pt>
                <c:pt idx="360">
                  <c:v>44590.145833333336</c:v>
                </c:pt>
                <c:pt idx="361">
                  <c:v>44590.166666666672</c:v>
                </c:pt>
                <c:pt idx="362">
                  <c:v>44590.1875</c:v>
                </c:pt>
                <c:pt idx="363">
                  <c:v>44590.208333333336</c:v>
                </c:pt>
                <c:pt idx="364">
                  <c:v>44590.229166666672</c:v>
                </c:pt>
                <c:pt idx="365">
                  <c:v>44590.25</c:v>
                </c:pt>
                <c:pt idx="366">
                  <c:v>44590.270833333336</c:v>
                </c:pt>
                <c:pt idx="367">
                  <c:v>44590.291666666672</c:v>
                </c:pt>
                <c:pt idx="368">
                  <c:v>44590.3125</c:v>
                </c:pt>
                <c:pt idx="369">
                  <c:v>44590.333333333336</c:v>
                </c:pt>
                <c:pt idx="370">
                  <c:v>44590.354166666672</c:v>
                </c:pt>
                <c:pt idx="371">
                  <c:v>44590.375</c:v>
                </c:pt>
                <c:pt idx="372">
                  <c:v>44590.395833333336</c:v>
                </c:pt>
                <c:pt idx="373">
                  <c:v>44590.416666666672</c:v>
                </c:pt>
                <c:pt idx="374">
                  <c:v>44590.4375</c:v>
                </c:pt>
                <c:pt idx="375">
                  <c:v>44590.458333333336</c:v>
                </c:pt>
                <c:pt idx="376">
                  <c:v>44590.479166666672</c:v>
                </c:pt>
                <c:pt idx="377">
                  <c:v>44590.5</c:v>
                </c:pt>
                <c:pt idx="378">
                  <c:v>44590.520833333336</c:v>
                </c:pt>
                <c:pt idx="379">
                  <c:v>44590.541666666672</c:v>
                </c:pt>
                <c:pt idx="380">
                  <c:v>44590.5625</c:v>
                </c:pt>
                <c:pt idx="381">
                  <c:v>44590.583333333336</c:v>
                </c:pt>
                <c:pt idx="382">
                  <c:v>44590.604166666672</c:v>
                </c:pt>
                <c:pt idx="383">
                  <c:v>44590.625</c:v>
                </c:pt>
                <c:pt idx="384">
                  <c:v>44590.645833333336</c:v>
                </c:pt>
                <c:pt idx="385">
                  <c:v>44590.666666666672</c:v>
                </c:pt>
                <c:pt idx="386">
                  <c:v>44590.708333333336</c:v>
                </c:pt>
                <c:pt idx="387">
                  <c:v>44590.729166666672</c:v>
                </c:pt>
                <c:pt idx="388">
                  <c:v>44590.75</c:v>
                </c:pt>
                <c:pt idx="389">
                  <c:v>44590.770833333336</c:v>
                </c:pt>
                <c:pt idx="390">
                  <c:v>44590.791666666672</c:v>
                </c:pt>
                <c:pt idx="391">
                  <c:v>44590.8125</c:v>
                </c:pt>
                <c:pt idx="392">
                  <c:v>44590.833333333336</c:v>
                </c:pt>
                <c:pt idx="393">
                  <c:v>44590.854166666672</c:v>
                </c:pt>
                <c:pt idx="394">
                  <c:v>44590.875</c:v>
                </c:pt>
                <c:pt idx="395">
                  <c:v>44590.895833333336</c:v>
                </c:pt>
                <c:pt idx="396">
                  <c:v>44590.916666666672</c:v>
                </c:pt>
                <c:pt idx="397">
                  <c:v>44590.9375</c:v>
                </c:pt>
                <c:pt idx="398">
                  <c:v>44590.958333333336</c:v>
                </c:pt>
                <c:pt idx="399">
                  <c:v>44591.041666666672</c:v>
                </c:pt>
                <c:pt idx="400">
                  <c:v>44591.0625</c:v>
                </c:pt>
                <c:pt idx="401">
                  <c:v>44591.083333333336</c:v>
                </c:pt>
                <c:pt idx="402">
                  <c:v>44591.104166666672</c:v>
                </c:pt>
                <c:pt idx="403">
                  <c:v>44591.166666666672</c:v>
                </c:pt>
                <c:pt idx="404">
                  <c:v>44591.208333333336</c:v>
                </c:pt>
                <c:pt idx="405">
                  <c:v>44591.25</c:v>
                </c:pt>
                <c:pt idx="406">
                  <c:v>44591.291666666672</c:v>
                </c:pt>
                <c:pt idx="407">
                  <c:v>44591.3125</c:v>
                </c:pt>
                <c:pt idx="408">
                  <c:v>44591.333333333336</c:v>
                </c:pt>
                <c:pt idx="409">
                  <c:v>44591.375</c:v>
                </c:pt>
                <c:pt idx="410">
                  <c:v>44591.395833333336</c:v>
                </c:pt>
                <c:pt idx="411">
                  <c:v>44591.479166666672</c:v>
                </c:pt>
                <c:pt idx="412">
                  <c:v>44591.5</c:v>
                </c:pt>
                <c:pt idx="413">
                  <c:v>44591.520833333336</c:v>
                </c:pt>
                <c:pt idx="414">
                  <c:v>44591.541666666672</c:v>
                </c:pt>
                <c:pt idx="415">
                  <c:v>44591.5625</c:v>
                </c:pt>
                <c:pt idx="416">
                  <c:v>44591.583333333336</c:v>
                </c:pt>
                <c:pt idx="417">
                  <c:v>44591.604166666672</c:v>
                </c:pt>
                <c:pt idx="418">
                  <c:v>44591.625</c:v>
                </c:pt>
                <c:pt idx="419">
                  <c:v>44591.645833333336</c:v>
                </c:pt>
                <c:pt idx="420">
                  <c:v>44591.6875</c:v>
                </c:pt>
                <c:pt idx="421">
                  <c:v>44591.708333333336</c:v>
                </c:pt>
                <c:pt idx="422">
                  <c:v>44591.729166666672</c:v>
                </c:pt>
                <c:pt idx="423">
                  <c:v>44591.75</c:v>
                </c:pt>
                <c:pt idx="424">
                  <c:v>44591.770833333336</c:v>
                </c:pt>
                <c:pt idx="425">
                  <c:v>44591.791666666672</c:v>
                </c:pt>
                <c:pt idx="426">
                  <c:v>44591.8125</c:v>
                </c:pt>
                <c:pt idx="427">
                  <c:v>44591.833333333336</c:v>
                </c:pt>
                <c:pt idx="428">
                  <c:v>44591.854166666672</c:v>
                </c:pt>
                <c:pt idx="429">
                  <c:v>44591.875</c:v>
                </c:pt>
                <c:pt idx="430">
                  <c:v>44591.895833333336</c:v>
                </c:pt>
                <c:pt idx="431">
                  <c:v>44591.916666666672</c:v>
                </c:pt>
                <c:pt idx="432">
                  <c:v>44591.9375</c:v>
                </c:pt>
                <c:pt idx="433">
                  <c:v>44591.958333333336</c:v>
                </c:pt>
                <c:pt idx="434">
                  <c:v>44591.979166666672</c:v>
                </c:pt>
                <c:pt idx="435">
                  <c:v>44592</c:v>
                </c:pt>
                <c:pt idx="436">
                  <c:v>44592.020833333336</c:v>
                </c:pt>
                <c:pt idx="437">
                  <c:v>44592.041666666672</c:v>
                </c:pt>
                <c:pt idx="438">
                  <c:v>44592.0625</c:v>
                </c:pt>
                <c:pt idx="439">
                  <c:v>44592.083333333336</c:v>
                </c:pt>
                <c:pt idx="440">
                  <c:v>44592.104166666672</c:v>
                </c:pt>
                <c:pt idx="441">
                  <c:v>44592.125</c:v>
                </c:pt>
                <c:pt idx="442">
                  <c:v>44592.145833333336</c:v>
                </c:pt>
                <c:pt idx="443">
                  <c:v>44592.166666666672</c:v>
                </c:pt>
                <c:pt idx="444">
                  <c:v>44592.1875</c:v>
                </c:pt>
                <c:pt idx="445">
                  <c:v>44592.208333333336</c:v>
                </c:pt>
                <c:pt idx="446">
                  <c:v>44592.229166666672</c:v>
                </c:pt>
                <c:pt idx="447">
                  <c:v>44592.25</c:v>
                </c:pt>
                <c:pt idx="448">
                  <c:v>44592.270833333336</c:v>
                </c:pt>
                <c:pt idx="449">
                  <c:v>44592.291666666672</c:v>
                </c:pt>
                <c:pt idx="450">
                  <c:v>44592.3125</c:v>
                </c:pt>
                <c:pt idx="451">
                  <c:v>44592.333333333336</c:v>
                </c:pt>
                <c:pt idx="452">
                  <c:v>44592.354166666672</c:v>
                </c:pt>
                <c:pt idx="453">
                  <c:v>44592.375</c:v>
                </c:pt>
                <c:pt idx="454">
                  <c:v>44592.395833333336</c:v>
                </c:pt>
                <c:pt idx="455">
                  <c:v>44592.416666666672</c:v>
                </c:pt>
                <c:pt idx="456">
                  <c:v>44592.4375</c:v>
                </c:pt>
                <c:pt idx="457">
                  <c:v>44592.458333333336</c:v>
                </c:pt>
                <c:pt idx="458">
                  <c:v>44592.479166666672</c:v>
                </c:pt>
                <c:pt idx="459">
                  <c:v>44592.5</c:v>
                </c:pt>
                <c:pt idx="460">
                  <c:v>44592.520833333336</c:v>
                </c:pt>
                <c:pt idx="461">
                  <c:v>44592.541666666672</c:v>
                </c:pt>
                <c:pt idx="462">
                  <c:v>44592.5625</c:v>
                </c:pt>
                <c:pt idx="463">
                  <c:v>44592.583333333336</c:v>
                </c:pt>
                <c:pt idx="464">
                  <c:v>44592.604166666672</c:v>
                </c:pt>
                <c:pt idx="465">
                  <c:v>44592.625</c:v>
                </c:pt>
                <c:pt idx="466">
                  <c:v>44592.645833333336</c:v>
                </c:pt>
                <c:pt idx="467">
                  <c:v>44592.6875</c:v>
                </c:pt>
                <c:pt idx="468">
                  <c:v>44592.708333333336</c:v>
                </c:pt>
                <c:pt idx="469">
                  <c:v>44592.729166666672</c:v>
                </c:pt>
                <c:pt idx="470">
                  <c:v>44592.75</c:v>
                </c:pt>
                <c:pt idx="471">
                  <c:v>44592.770833333336</c:v>
                </c:pt>
                <c:pt idx="472">
                  <c:v>44592.791666666672</c:v>
                </c:pt>
                <c:pt idx="473">
                  <c:v>44592.8125</c:v>
                </c:pt>
                <c:pt idx="474">
                  <c:v>44592.833333333336</c:v>
                </c:pt>
                <c:pt idx="475">
                  <c:v>44592.854166666672</c:v>
                </c:pt>
                <c:pt idx="476">
                  <c:v>44592.875</c:v>
                </c:pt>
                <c:pt idx="477">
                  <c:v>44592.895833333336</c:v>
                </c:pt>
                <c:pt idx="478">
                  <c:v>44592.916666666672</c:v>
                </c:pt>
                <c:pt idx="479">
                  <c:v>44592.9375</c:v>
                </c:pt>
                <c:pt idx="480">
                  <c:v>44592.958333333336</c:v>
                </c:pt>
                <c:pt idx="481">
                  <c:v>44592.979166666672</c:v>
                </c:pt>
                <c:pt idx="482">
                  <c:v>44593</c:v>
                </c:pt>
                <c:pt idx="483">
                  <c:v>44593.020833333336</c:v>
                </c:pt>
                <c:pt idx="484">
                  <c:v>44593.041666666672</c:v>
                </c:pt>
                <c:pt idx="485">
                  <c:v>44593.0625</c:v>
                </c:pt>
                <c:pt idx="486">
                  <c:v>44593.083333333336</c:v>
                </c:pt>
                <c:pt idx="487">
                  <c:v>44593.104166666672</c:v>
                </c:pt>
                <c:pt idx="488">
                  <c:v>44593.125</c:v>
                </c:pt>
                <c:pt idx="489">
                  <c:v>44593.145833333336</c:v>
                </c:pt>
                <c:pt idx="490">
                  <c:v>44593.166666666672</c:v>
                </c:pt>
                <c:pt idx="491">
                  <c:v>44593.1875</c:v>
                </c:pt>
                <c:pt idx="492">
                  <c:v>44593.208333333336</c:v>
                </c:pt>
                <c:pt idx="493">
                  <c:v>44593.229166666672</c:v>
                </c:pt>
                <c:pt idx="494">
                  <c:v>44593.25</c:v>
                </c:pt>
                <c:pt idx="495">
                  <c:v>44593.270833333336</c:v>
                </c:pt>
                <c:pt idx="496">
                  <c:v>44593.291666666672</c:v>
                </c:pt>
                <c:pt idx="497">
                  <c:v>44593.3125</c:v>
                </c:pt>
                <c:pt idx="498">
                  <c:v>44593.333333333336</c:v>
                </c:pt>
                <c:pt idx="499">
                  <c:v>44593.354166666672</c:v>
                </c:pt>
                <c:pt idx="500">
                  <c:v>44593.375</c:v>
                </c:pt>
                <c:pt idx="501">
                  <c:v>44593.395833333336</c:v>
                </c:pt>
                <c:pt idx="502">
                  <c:v>44593.416666666672</c:v>
                </c:pt>
                <c:pt idx="503">
                  <c:v>44593.4375</c:v>
                </c:pt>
                <c:pt idx="504">
                  <c:v>44593.458333333336</c:v>
                </c:pt>
                <c:pt idx="505">
                  <c:v>44593.479166666672</c:v>
                </c:pt>
                <c:pt idx="506">
                  <c:v>44593.5</c:v>
                </c:pt>
                <c:pt idx="507">
                  <c:v>44593.520833333336</c:v>
                </c:pt>
                <c:pt idx="508">
                  <c:v>44593.541666666672</c:v>
                </c:pt>
                <c:pt idx="509">
                  <c:v>44593.5625</c:v>
                </c:pt>
                <c:pt idx="510">
                  <c:v>44593.583333333336</c:v>
                </c:pt>
                <c:pt idx="511">
                  <c:v>44593.604166666672</c:v>
                </c:pt>
                <c:pt idx="512">
                  <c:v>44593.625</c:v>
                </c:pt>
                <c:pt idx="513">
                  <c:v>44593.645833333336</c:v>
                </c:pt>
                <c:pt idx="514">
                  <c:v>44593.666666666672</c:v>
                </c:pt>
                <c:pt idx="515">
                  <c:v>44600.604166666672</c:v>
                </c:pt>
                <c:pt idx="516">
                  <c:v>44600.625</c:v>
                </c:pt>
                <c:pt idx="517">
                  <c:v>44600.645833333336</c:v>
                </c:pt>
                <c:pt idx="518">
                  <c:v>44600.666666666672</c:v>
                </c:pt>
                <c:pt idx="519">
                  <c:v>44600.6875</c:v>
                </c:pt>
                <c:pt idx="520">
                  <c:v>44600.708333333336</c:v>
                </c:pt>
                <c:pt idx="521">
                  <c:v>44600.729166666672</c:v>
                </c:pt>
                <c:pt idx="522">
                  <c:v>44600.75</c:v>
                </c:pt>
                <c:pt idx="523">
                  <c:v>44600.770833333336</c:v>
                </c:pt>
                <c:pt idx="524">
                  <c:v>44600.791666666672</c:v>
                </c:pt>
                <c:pt idx="525">
                  <c:v>44600.8125</c:v>
                </c:pt>
                <c:pt idx="526">
                  <c:v>44600.833333333336</c:v>
                </c:pt>
                <c:pt idx="527">
                  <c:v>44600.854166666672</c:v>
                </c:pt>
                <c:pt idx="528">
                  <c:v>44600.875</c:v>
                </c:pt>
                <c:pt idx="529">
                  <c:v>44600.895833333336</c:v>
                </c:pt>
                <c:pt idx="530">
                  <c:v>44600.916666666672</c:v>
                </c:pt>
                <c:pt idx="531">
                  <c:v>44600.958333333336</c:v>
                </c:pt>
                <c:pt idx="532">
                  <c:v>44600.979166666672</c:v>
                </c:pt>
                <c:pt idx="533">
                  <c:v>44601.020833333336</c:v>
                </c:pt>
                <c:pt idx="534">
                  <c:v>44601.041666666672</c:v>
                </c:pt>
                <c:pt idx="535">
                  <c:v>44601.0625</c:v>
                </c:pt>
                <c:pt idx="536">
                  <c:v>44601.083333333336</c:v>
                </c:pt>
                <c:pt idx="537">
                  <c:v>44601.104166666672</c:v>
                </c:pt>
                <c:pt idx="538">
                  <c:v>44601.125</c:v>
                </c:pt>
                <c:pt idx="539">
                  <c:v>44601.145833333336</c:v>
                </c:pt>
                <c:pt idx="540">
                  <c:v>44601.166666666672</c:v>
                </c:pt>
                <c:pt idx="541">
                  <c:v>44601.1875</c:v>
                </c:pt>
                <c:pt idx="542">
                  <c:v>44601.208333333336</c:v>
                </c:pt>
                <c:pt idx="543">
                  <c:v>44601.229166666672</c:v>
                </c:pt>
                <c:pt idx="544">
                  <c:v>44601.25</c:v>
                </c:pt>
                <c:pt idx="545">
                  <c:v>44601.270833333336</c:v>
                </c:pt>
                <c:pt idx="546">
                  <c:v>44601.291666666672</c:v>
                </c:pt>
                <c:pt idx="547">
                  <c:v>44601.3125</c:v>
                </c:pt>
                <c:pt idx="548">
                  <c:v>44601.333333333336</c:v>
                </c:pt>
                <c:pt idx="549">
                  <c:v>44601.354166666672</c:v>
                </c:pt>
                <c:pt idx="550">
                  <c:v>44601.375</c:v>
                </c:pt>
                <c:pt idx="551">
                  <c:v>44601.395833333336</c:v>
                </c:pt>
                <c:pt idx="552">
                  <c:v>44601.416666666672</c:v>
                </c:pt>
                <c:pt idx="553">
                  <c:v>44601.4375</c:v>
                </c:pt>
                <c:pt idx="554">
                  <c:v>44601.458333333336</c:v>
                </c:pt>
                <c:pt idx="555">
                  <c:v>44601.479166666672</c:v>
                </c:pt>
                <c:pt idx="556">
                  <c:v>44601.5</c:v>
                </c:pt>
                <c:pt idx="557">
                  <c:v>44601.520833333336</c:v>
                </c:pt>
                <c:pt idx="558">
                  <c:v>44601.541666666672</c:v>
                </c:pt>
                <c:pt idx="559">
                  <c:v>44601.5625</c:v>
                </c:pt>
                <c:pt idx="560">
                  <c:v>44601.583333333336</c:v>
                </c:pt>
                <c:pt idx="561">
                  <c:v>44601.604166666672</c:v>
                </c:pt>
                <c:pt idx="562">
                  <c:v>44601.625</c:v>
                </c:pt>
                <c:pt idx="563">
                  <c:v>44601.645833333336</c:v>
                </c:pt>
                <c:pt idx="564">
                  <c:v>44601.666666666672</c:v>
                </c:pt>
                <c:pt idx="565">
                  <c:v>44601.6875</c:v>
                </c:pt>
                <c:pt idx="566">
                  <c:v>44601.708333333336</c:v>
                </c:pt>
                <c:pt idx="567">
                  <c:v>44601.729166666672</c:v>
                </c:pt>
                <c:pt idx="568">
                  <c:v>44601.75</c:v>
                </c:pt>
                <c:pt idx="569">
                  <c:v>44601.770833333336</c:v>
                </c:pt>
                <c:pt idx="570">
                  <c:v>44601.791666666672</c:v>
                </c:pt>
                <c:pt idx="571">
                  <c:v>44601.8125</c:v>
                </c:pt>
                <c:pt idx="572">
                  <c:v>44601.833333333336</c:v>
                </c:pt>
                <c:pt idx="573">
                  <c:v>44601.854166666672</c:v>
                </c:pt>
                <c:pt idx="574">
                  <c:v>44601.875</c:v>
                </c:pt>
                <c:pt idx="575">
                  <c:v>44601.895833333336</c:v>
                </c:pt>
                <c:pt idx="576">
                  <c:v>44601.916666666672</c:v>
                </c:pt>
                <c:pt idx="577">
                  <c:v>44601.9375</c:v>
                </c:pt>
                <c:pt idx="578">
                  <c:v>44601.958333333336</c:v>
                </c:pt>
                <c:pt idx="579">
                  <c:v>44601.979166666672</c:v>
                </c:pt>
                <c:pt idx="580">
                  <c:v>44602</c:v>
                </c:pt>
                <c:pt idx="581">
                  <c:v>44602.020833333336</c:v>
                </c:pt>
                <c:pt idx="582">
                  <c:v>44602.041666666672</c:v>
                </c:pt>
                <c:pt idx="583">
                  <c:v>44602.0625</c:v>
                </c:pt>
                <c:pt idx="584">
                  <c:v>44602.083333333336</c:v>
                </c:pt>
                <c:pt idx="585">
                  <c:v>44602.104166666672</c:v>
                </c:pt>
                <c:pt idx="586">
                  <c:v>44602.125</c:v>
                </c:pt>
                <c:pt idx="587">
                  <c:v>44602.145833333336</c:v>
                </c:pt>
                <c:pt idx="588">
                  <c:v>44602.166666666672</c:v>
                </c:pt>
                <c:pt idx="589">
                  <c:v>44602.1875</c:v>
                </c:pt>
                <c:pt idx="590">
                  <c:v>44602.208333333336</c:v>
                </c:pt>
                <c:pt idx="591">
                  <c:v>44602.229166666672</c:v>
                </c:pt>
                <c:pt idx="592">
                  <c:v>44602.25</c:v>
                </c:pt>
                <c:pt idx="593">
                  <c:v>44602.270833333336</c:v>
                </c:pt>
                <c:pt idx="594">
                  <c:v>44602.291666666672</c:v>
                </c:pt>
                <c:pt idx="595">
                  <c:v>44602.3125</c:v>
                </c:pt>
                <c:pt idx="596">
                  <c:v>44602.333333333336</c:v>
                </c:pt>
                <c:pt idx="597">
                  <c:v>44602.375</c:v>
                </c:pt>
                <c:pt idx="598">
                  <c:v>44602.395833333336</c:v>
                </c:pt>
                <c:pt idx="599">
                  <c:v>44602.416666666672</c:v>
                </c:pt>
                <c:pt idx="600">
                  <c:v>44602.4375</c:v>
                </c:pt>
                <c:pt idx="601">
                  <c:v>44602.458333333336</c:v>
                </c:pt>
                <c:pt idx="602">
                  <c:v>44602.479166666672</c:v>
                </c:pt>
                <c:pt idx="603">
                  <c:v>44602.5</c:v>
                </c:pt>
                <c:pt idx="604">
                  <c:v>44602.520833333336</c:v>
                </c:pt>
                <c:pt idx="605">
                  <c:v>44602.541666666672</c:v>
                </c:pt>
                <c:pt idx="606">
                  <c:v>44602.5625</c:v>
                </c:pt>
                <c:pt idx="607">
                  <c:v>44602.583333333336</c:v>
                </c:pt>
                <c:pt idx="608">
                  <c:v>44602.604166666672</c:v>
                </c:pt>
                <c:pt idx="609">
                  <c:v>44602.625</c:v>
                </c:pt>
                <c:pt idx="610">
                  <c:v>44602.645833333336</c:v>
                </c:pt>
                <c:pt idx="611">
                  <c:v>44602.666666666672</c:v>
                </c:pt>
                <c:pt idx="612">
                  <c:v>44602.6875</c:v>
                </c:pt>
                <c:pt idx="613">
                  <c:v>44602.708333333336</c:v>
                </c:pt>
                <c:pt idx="614">
                  <c:v>44602.729166666672</c:v>
                </c:pt>
                <c:pt idx="615">
                  <c:v>44602.75</c:v>
                </c:pt>
                <c:pt idx="616">
                  <c:v>44602.770833333336</c:v>
                </c:pt>
                <c:pt idx="617">
                  <c:v>44602.791666666672</c:v>
                </c:pt>
                <c:pt idx="618">
                  <c:v>44602.8125</c:v>
                </c:pt>
                <c:pt idx="619">
                  <c:v>44602.833333333336</c:v>
                </c:pt>
                <c:pt idx="620">
                  <c:v>44602.854166666672</c:v>
                </c:pt>
                <c:pt idx="621">
                  <c:v>44602.875</c:v>
                </c:pt>
                <c:pt idx="622">
                  <c:v>44602.895833333336</c:v>
                </c:pt>
                <c:pt idx="623">
                  <c:v>44602.916666666672</c:v>
                </c:pt>
                <c:pt idx="624">
                  <c:v>44602.9375</c:v>
                </c:pt>
                <c:pt idx="625">
                  <c:v>44602.958333333336</c:v>
                </c:pt>
                <c:pt idx="626">
                  <c:v>44602.979166666672</c:v>
                </c:pt>
                <c:pt idx="627">
                  <c:v>44603</c:v>
                </c:pt>
                <c:pt idx="628">
                  <c:v>44603.020833333336</c:v>
                </c:pt>
                <c:pt idx="629">
                  <c:v>44603.041666666672</c:v>
                </c:pt>
                <c:pt idx="630">
                  <c:v>44603.0625</c:v>
                </c:pt>
                <c:pt idx="631">
                  <c:v>44603.083333333336</c:v>
                </c:pt>
                <c:pt idx="632">
                  <c:v>44603.104166666672</c:v>
                </c:pt>
                <c:pt idx="633">
                  <c:v>44603.125</c:v>
                </c:pt>
                <c:pt idx="634">
                  <c:v>44603.145833333336</c:v>
                </c:pt>
                <c:pt idx="635">
                  <c:v>44603.166666666672</c:v>
                </c:pt>
                <c:pt idx="636">
                  <c:v>44603.1875</c:v>
                </c:pt>
                <c:pt idx="637">
                  <c:v>44603.208333333336</c:v>
                </c:pt>
                <c:pt idx="638">
                  <c:v>44603.229166666672</c:v>
                </c:pt>
                <c:pt idx="639">
                  <c:v>44603.25</c:v>
                </c:pt>
                <c:pt idx="640">
                  <c:v>44603.270833333336</c:v>
                </c:pt>
                <c:pt idx="641">
                  <c:v>44603.291666666672</c:v>
                </c:pt>
                <c:pt idx="642">
                  <c:v>44603.3125</c:v>
                </c:pt>
                <c:pt idx="643">
                  <c:v>44603.333333333336</c:v>
                </c:pt>
                <c:pt idx="644">
                  <c:v>44603.354166666672</c:v>
                </c:pt>
                <c:pt idx="645">
                  <c:v>44603.375</c:v>
                </c:pt>
                <c:pt idx="646">
                  <c:v>44603.395833333336</c:v>
                </c:pt>
                <c:pt idx="647">
                  <c:v>44603.416666666672</c:v>
                </c:pt>
                <c:pt idx="648">
                  <c:v>44603.4375</c:v>
                </c:pt>
                <c:pt idx="649">
                  <c:v>44603.458333333336</c:v>
                </c:pt>
                <c:pt idx="650">
                  <c:v>44603.520833333336</c:v>
                </c:pt>
                <c:pt idx="651">
                  <c:v>44603.541666666672</c:v>
                </c:pt>
                <c:pt idx="652">
                  <c:v>44603.5625</c:v>
                </c:pt>
                <c:pt idx="653">
                  <c:v>44603.583333333336</c:v>
                </c:pt>
                <c:pt idx="654">
                  <c:v>44603.604166666672</c:v>
                </c:pt>
                <c:pt idx="655">
                  <c:v>44603.625</c:v>
                </c:pt>
                <c:pt idx="656">
                  <c:v>44603.645833333336</c:v>
                </c:pt>
                <c:pt idx="657">
                  <c:v>44603.666666666672</c:v>
                </c:pt>
                <c:pt idx="658">
                  <c:v>44603.6875</c:v>
                </c:pt>
                <c:pt idx="659">
                  <c:v>44603.708333333336</c:v>
                </c:pt>
                <c:pt idx="660">
                  <c:v>44603.729166666672</c:v>
                </c:pt>
                <c:pt idx="661">
                  <c:v>44603.75</c:v>
                </c:pt>
                <c:pt idx="662">
                  <c:v>44603.770833333336</c:v>
                </c:pt>
                <c:pt idx="663">
                  <c:v>44603.791666666672</c:v>
                </c:pt>
                <c:pt idx="664">
                  <c:v>44603.8125</c:v>
                </c:pt>
                <c:pt idx="665">
                  <c:v>44603.833333333336</c:v>
                </c:pt>
                <c:pt idx="666">
                  <c:v>44603.854166666672</c:v>
                </c:pt>
                <c:pt idx="667">
                  <c:v>44603.875</c:v>
                </c:pt>
                <c:pt idx="668">
                  <c:v>44603.895833333336</c:v>
                </c:pt>
                <c:pt idx="669">
                  <c:v>44603.916666666672</c:v>
                </c:pt>
                <c:pt idx="670">
                  <c:v>44603.9375</c:v>
                </c:pt>
                <c:pt idx="671">
                  <c:v>44603.958333333336</c:v>
                </c:pt>
                <c:pt idx="672">
                  <c:v>44603.979166666672</c:v>
                </c:pt>
                <c:pt idx="673">
                  <c:v>44604</c:v>
                </c:pt>
                <c:pt idx="674">
                  <c:v>44604.020833333336</c:v>
                </c:pt>
                <c:pt idx="675">
                  <c:v>44604.041666666672</c:v>
                </c:pt>
                <c:pt idx="676">
                  <c:v>44604.0625</c:v>
                </c:pt>
                <c:pt idx="677">
                  <c:v>44604.083333333336</c:v>
                </c:pt>
                <c:pt idx="678">
                  <c:v>44604.104166666672</c:v>
                </c:pt>
                <c:pt idx="679">
                  <c:v>44604.125</c:v>
                </c:pt>
                <c:pt idx="680">
                  <c:v>44604.145833333336</c:v>
                </c:pt>
                <c:pt idx="681">
                  <c:v>44604.166666666672</c:v>
                </c:pt>
                <c:pt idx="682">
                  <c:v>44604.1875</c:v>
                </c:pt>
                <c:pt idx="683">
                  <c:v>44604.208333333336</c:v>
                </c:pt>
                <c:pt idx="684">
                  <c:v>44604.229166666672</c:v>
                </c:pt>
                <c:pt idx="685">
                  <c:v>44604.25</c:v>
                </c:pt>
                <c:pt idx="686">
                  <c:v>44604.270833333336</c:v>
                </c:pt>
                <c:pt idx="687">
                  <c:v>44604.291666666672</c:v>
                </c:pt>
                <c:pt idx="688">
                  <c:v>44604.3125</c:v>
                </c:pt>
                <c:pt idx="689">
                  <c:v>44604.333333333336</c:v>
                </c:pt>
                <c:pt idx="690">
                  <c:v>44604.354166666672</c:v>
                </c:pt>
                <c:pt idx="691">
                  <c:v>44604.395833333336</c:v>
                </c:pt>
                <c:pt idx="692">
                  <c:v>44604.416666666672</c:v>
                </c:pt>
                <c:pt idx="693">
                  <c:v>44604.458333333336</c:v>
                </c:pt>
                <c:pt idx="694">
                  <c:v>44604.479166666672</c:v>
                </c:pt>
                <c:pt idx="695">
                  <c:v>44604.5</c:v>
                </c:pt>
                <c:pt idx="696">
                  <c:v>44604.520833333336</c:v>
                </c:pt>
                <c:pt idx="697">
                  <c:v>44604.541666666672</c:v>
                </c:pt>
                <c:pt idx="698">
                  <c:v>44604.5625</c:v>
                </c:pt>
                <c:pt idx="699">
                  <c:v>44604.583333333336</c:v>
                </c:pt>
                <c:pt idx="700">
                  <c:v>44604.604166666672</c:v>
                </c:pt>
                <c:pt idx="701">
                  <c:v>44604.625</c:v>
                </c:pt>
                <c:pt idx="702">
                  <c:v>44604.645833333336</c:v>
                </c:pt>
                <c:pt idx="703">
                  <c:v>44604.6875</c:v>
                </c:pt>
                <c:pt idx="704">
                  <c:v>44604.729166666672</c:v>
                </c:pt>
                <c:pt idx="705">
                  <c:v>44604.75</c:v>
                </c:pt>
                <c:pt idx="706">
                  <c:v>44604.770833333336</c:v>
                </c:pt>
                <c:pt idx="707">
                  <c:v>44604.791666666672</c:v>
                </c:pt>
                <c:pt idx="708">
                  <c:v>44604.8125</c:v>
                </c:pt>
                <c:pt idx="709">
                  <c:v>44604.833333333336</c:v>
                </c:pt>
                <c:pt idx="710">
                  <c:v>44604.854166666672</c:v>
                </c:pt>
                <c:pt idx="711">
                  <c:v>44604.875</c:v>
                </c:pt>
                <c:pt idx="712">
                  <c:v>44604.895833333336</c:v>
                </c:pt>
                <c:pt idx="713">
                  <c:v>44604.916666666672</c:v>
                </c:pt>
                <c:pt idx="714">
                  <c:v>44604.9375</c:v>
                </c:pt>
                <c:pt idx="715">
                  <c:v>44604.958333333336</c:v>
                </c:pt>
                <c:pt idx="716">
                  <c:v>44604.979166666672</c:v>
                </c:pt>
                <c:pt idx="717">
                  <c:v>44605</c:v>
                </c:pt>
                <c:pt idx="718">
                  <c:v>44605.020833333336</c:v>
                </c:pt>
                <c:pt idx="719">
                  <c:v>44605.041666666672</c:v>
                </c:pt>
                <c:pt idx="720">
                  <c:v>44605.0625</c:v>
                </c:pt>
                <c:pt idx="721">
                  <c:v>44605.083333333336</c:v>
                </c:pt>
                <c:pt idx="722">
                  <c:v>44605.145833333336</c:v>
                </c:pt>
                <c:pt idx="723">
                  <c:v>44605.229166666672</c:v>
                </c:pt>
                <c:pt idx="724">
                  <c:v>44605.25</c:v>
                </c:pt>
                <c:pt idx="725">
                  <c:v>44605.270833333336</c:v>
                </c:pt>
                <c:pt idx="726">
                  <c:v>44605.291666666672</c:v>
                </c:pt>
                <c:pt idx="727">
                  <c:v>44605.3125</c:v>
                </c:pt>
                <c:pt idx="728">
                  <c:v>44605.333333333336</c:v>
                </c:pt>
                <c:pt idx="729">
                  <c:v>44605.354166666672</c:v>
                </c:pt>
                <c:pt idx="730">
                  <c:v>44605.375</c:v>
                </c:pt>
                <c:pt idx="731">
                  <c:v>44605.395833333336</c:v>
                </c:pt>
                <c:pt idx="732">
                  <c:v>44605.458333333336</c:v>
                </c:pt>
                <c:pt idx="733">
                  <c:v>44605.479166666672</c:v>
                </c:pt>
                <c:pt idx="734">
                  <c:v>44605.541666666672</c:v>
                </c:pt>
                <c:pt idx="735">
                  <c:v>44605.583333333336</c:v>
                </c:pt>
                <c:pt idx="736">
                  <c:v>44605.604166666672</c:v>
                </c:pt>
                <c:pt idx="737">
                  <c:v>44605.625</c:v>
                </c:pt>
                <c:pt idx="738">
                  <c:v>44605.645833333336</c:v>
                </c:pt>
                <c:pt idx="739">
                  <c:v>44605.666666666672</c:v>
                </c:pt>
                <c:pt idx="740">
                  <c:v>44605.6875</c:v>
                </c:pt>
                <c:pt idx="741">
                  <c:v>44605.708333333336</c:v>
                </c:pt>
                <c:pt idx="742">
                  <c:v>44605.729166666672</c:v>
                </c:pt>
                <c:pt idx="743">
                  <c:v>44605.75</c:v>
                </c:pt>
                <c:pt idx="744">
                  <c:v>44605.770833333336</c:v>
                </c:pt>
                <c:pt idx="745">
                  <c:v>44605.791666666672</c:v>
                </c:pt>
                <c:pt idx="746">
                  <c:v>44605.8125</c:v>
                </c:pt>
                <c:pt idx="747">
                  <c:v>44605.833333333336</c:v>
                </c:pt>
                <c:pt idx="748">
                  <c:v>44605.854166666672</c:v>
                </c:pt>
                <c:pt idx="749">
                  <c:v>44605.875</c:v>
                </c:pt>
                <c:pt idx="750">
                  <c:v>44605.895833333336</c:v>
                </c:pt>
                <c:pt idx="751">
                  <c:v>44605.916666666672</c:v>
                </c:pt>
                <c:pt idx="752">
                  <c:v>44605.9375</c:v>
                </c:pt>
                <c:pt idx="753">
                  <c:v>44605.958333333336</c:v>
                </c:pt>
                <c:pt idx="754">
                  <c:v>44605.979166666672</c:v>
                </c:pt>
                <c:pt idx="755">
                  <c:v>44606</c:v>
                </c:pt>
                <c:pt idx="756">
                  <c:v>44606.020833333336</c:v>
                </c:pt>
                <c:pt idx="757">
                  <c:v>44606.041666666672</c:v>
                </c:pt>
                <c:pt idx="758">
                  <c:v>44606.0625</c:v>
                </c:pt>
                <c:pt idx="759">
                  <c:v>44606.083333333336</c:v>
                </c:pt>
                <c:pt idx="760">
                  <c:v>44606.104166666672</c:v>
                </c:pt>
                <c:pt idx="761">
                  <c:v>44606.125</c:v>
                </c:pt>
                <c:pt idx="762">
                  <c:v>44606.145833333336</c:v>
                </c:pt>
                <c:pt idx="763">
                  <c:v>44606.166666666672</c:v>
                </c:pt>
                <c:pt idx="764">
                  <c:v>44606.1875</c:v>
                </c:pt>
                <c:pt idx="765">
                  <c:v>44606.208333333336</c:v>
                </c:pt>
                <c:pt idx="766">
                  <c:v>44606.229166666672</c:v>
                </c:pt>
                <c:pt idx="767">
                  <c:v>44606.25</c:v>
                </c:pt>
                <c:pt idx="768">
                  <c:v>44606.270833333336</c:v>
                </c:pt>
                <c:pt idx="769">
                  <c:v>44606.291666666672</c:v>
                </c:pt>
                <c:pt idx="770">
                  <c:v>44606.3125</c:v>
                </c:pt>
                <c:pt idx="771">
                  <c:v>44606.333333333336</c:v>
                </c:pt>
                <c:pt idx="772">
                  <c:v>44606.354166666672</c:v>
                </c:pt>
                <c:pt idx="773">
                  <c:v>44606.375</c:v>
                </c:pt>
                <c:pt idx="774">
                  <c:v>44606.395833333336</c:v>
                </c:pt>
                <c:pt idx="775">
                  <c:v>44606.416666666672</c:v>
                </c:pt>
                <c:pt idx="776">
                  <c:v>44606.4375</c:v>
                </c:pt>
                <c:pt idx="777">
                  <c:v>44606.458333333336</c:v>
                </c:pt>
                <c:pt idx="778">
                  <c:v>44606.479166666672</c:v>
                </c:pt>
                <c:pt idx="779">
                  <c:v>44606.5</c:v>
                </c:pt>
                <c:pt idx="780">
                  <c:v>44606.520833333336</c:v>
                </c:pt>
                <c:pt idx="781">
                  <c:v>44606.541666666672</c:v>
                </c:pt>
                <c:pt idx="782">
                  <c:v>44606.5625</c:v>
                </c:pt>
                <c:pt idx="783">
                  <c:v>44606.583333333336</c:v>
                </c:pt>
                <c:pt idx="784">
                  <c:v>44606.604166666672</c:v>
                </c:pt>
                <c:pt idx="785">
                  <c:v>44606.625</c:v>
                </c:pt>
                <c:pt idx="786">
                  <c:v>44606.645833333336</c:v>
                </c:pt>
                <c:pt idx="787">
                  <c:v>44606.666666666672</c:v>
                </c:pt>
                <c:pt idx="788">
                  <c:v>44606.6875</c:v>
                </c:pt>
                <c:pt idx="789">
                  <c:v>44606.708333333336</c:v>
                </c:pt>
                <c:pt idx="790">
                  <c:v>44606.729166666672</c:v>
                </c:pt>
                <c:pt idx="791">
                  <c:v>44606.75</c:v>
                </c:pt>
                <c:pt idx="792">
                  <c:v>44606.770833333336</c:v>
                </c:pt>
                <c:pt idx="793">
                  <c:v>44606.791666666672</c:v>
                </c:pt>
                <c:pt idx="794">
                  <c:v>44606.8125</c:v>
                </c:pt>
                <c:pt idx="795">
                  <c:v>44606.833333333336</c:v>
                </c:pt>
                <c:pt idx="796">
                  <c:v>44606.854166666672</c:v>
                </c:pt>
                <c:pt idx="797">
                  <c:v>44606.895833333336</c:v>
                </c:pt>
                <c:pt idx="798">
                  <c:v>44606.916666666672</c:v>
                </c:pt>
                <c:pt idx="799">
                  <c:v>44606.9375</c:v>
                </c:pt>
                <c:pt idx="800">
                  <c:v>44606.958333333336</c:v>
                </c:pt>
                <c:pt idx="801">
                  <c:v>44606.979166666672</c:v>
                </c:pt>
                <c:pt idx="802">
                  <c:v>44607</c:v>
                </c:pt>
                <c:pt idx="803">
                  <c:v>44607.020833333336</c:v>
                </c:pt>
                <c:pt idx="804">
                  <c:v>44607.041666666672</c:v>
                </c:pt>
                <c:pt idx="805">
                  <c:v>44607.0625</c:v>
                </c:pt>
                <c:pt idx="806">
                  <c:v>44607.083333333336</c:v>
                </c:pt>
                <c:pt idx="807">
                  <c:v>44607.104166666672</c:v>
                </c:pt>
                <c:pt idx="808">
                  <c:v>44607.125</c:v>
                </c:pt>
                <c:pt idx="809">
                  <c:v>44607.145833333336</c:v>
                </c:pt>
                <c:pt idx="810">
                  <c:v>44607.166666666672</c:v>
                </c:pt>
                <c:pt idx="811">
                  <c:v>44607.1875</c:v>
                </c:pt>
                <c:pt idx="812">
                  <c:v>44607.208333333336</c:v>
                </c:pt>
                <c:pt idx="813">
                  <c:v>44607.229166666672</c:v>
                </c:pt>
                <c:pt idx="814">
                  <c:v>44607.25</c:v>
                </c:pt>
                <c:pt idx="815">
                  <c:v>44607.270833333336</c:v>
                </c:pt>
                <c:pt idx="816">
                  <c:v>44607.291666666672</c:v>
                </c:pt>
                <c:pt idx="817">
                  <c:v>44607.3125</c:v>
                </c:pt>
                <c:pt idx="818">
                  <c:v>44607.333333333336</c:v>
                </c:pt>
                <c:pt idx="819">
                  <c:v>44607.354166666672</c:v>
                </c:pt>
                <c:pt idx="820">
                  <c:v>44607.395833333336</c:v>
                </c:pt>
                <c:pt idx="821">
                  <c:v>44607.416666666672</c:v>
                </c:pt>
                <c:pt idx="822">
                  <c:v>44607.4375</c:v>
                </c:pt>
                <c:pt idx="823">
                  <c:v>44607.458333333336</c:v>
                </c:pt>
                <c:pt idx="824">
                  <c:v>44607.479166666672</c:v>
                </c:pt>
                <c:pt idx="825">
                  <c:v>44607.5</c:v>
                </c:pt>
                <c:pt idx="826">
                  <c:v>44607.520833333336</c:v>
                </c:pt>
                <c:pt idx="827">
                  <c:v>44607.541666666672</c:v>
                </c:pt>
                <c:pt idx="828">
                  <c:v>44607.5625</c:v>
                </c:pt>
                <c:pt idx="829">
                  <c:v>44607.583333333336</c:v>
                </c:pt>
                <c:pt idx="830">
                  <c:v>44607.604166666672</c:v>
                </c:pt>
                <c:pt idx="831">
                  <c:v>44607.625</c:v>
                </c:pt>
                <c:pt idx="832">
                  <c:v>44607.645833333336</c:v>
                </c:pt>
                <c:pt idx="833">
                  <c:v>44607.666666666672</c:v>
                </c:pt>
                <c:pt idx="834">
                  <c:v>44607.6875</c:v>
                </c:pt>
                <c:pt idx="835">
                  <c:v>44607.708333333336</c:v>
                </c:pt>
                <c:pt idx="836">
                  <c:v>44607.729166666672</c:v>
                </c:pt>
                <c:pt idx="837">
                  <c:v>44607.75</c:v>
                </c:pt>
                <c:pt idx="838">
                  <c:v>44607.770833333336</c:v>
                </c:pt>
                <c:pt idx="839">
                  <c:v>44607.791666666672</c:v>
                </c:pt>
                <c:pt idx="840">
                  <c:v>44607.8125</c:v>
                </c:pt>
                <c:pt idx="841">
                  <c:v>44607.833333333336</c:v>
                </c:pt>
                <c:pt idx="842">
                  <c:v>44607.854166666672</c:v>
                </c:pt>
                <c:pt idx="843">
                  <c:v>44607.875</c:v>
                </c:pt>
                <c:pt idx="844">
                  <c:v>44608.041666666672</c:v>
                </c:pt>
                <c:pt idx="845">
                  <c:v>44608.0625</c:v>
                </c:pt>
                <c:pt idx="846">
                  <c:v>44608.083333333336</c:v>
                </c:pt>
                <c:pt idx="847">
                  <c:v>44608.104166666672</c:v>
                </c:pt>
                <c:pt idx="848">
                  <c:v>44608.125</c:v>
                </c:pt>
                <c:pt idx="849">
                  <c:v>44608.145833333336</c:v>
                </c:pt>
                <c:pt idx="850">
                  <c:v>44608.166666666672</c:v>
                </c:pt>
                <c:pt idx="851">
                  <c:v>44608.1875</c:v>
                </c:pt>
                <c:pt idx="852">
                  <c:v>44608.208333333336</c:v>
                </c:pt>
                <c:pt idx="853">
                  <c:v>44608.229166666672</c:v>
                </c:pt>
                <c:pt idx="854">
                  <c:v>44608.25</c:v>
                </c:pt>
                <c:pt idx="855">
                  <c:v>44608.270833333336</c:v>
                </c:pt>
                <c:pt idx="856">
                  <c:v>44608.291666666672</c:v>
                </c:pt>
                <c:pt idx="857">
                  <c:v>44608.3125</c:v>
                </c:pt>
                <c:pt idx="858">
                  <c:v>44608.333333333336</c:v>
                </c:pt>
                <c:pt idx="859">
                  <c:v>44608.354166666672</c:v>
                </c:pt>
                <c:pt idx="860">
                  <c:v>44608.375</c:v>
                </c:pt>
                <c:pt idx="861">
                  <c:v>44608.395833333336</c:v>
                </c:pt>
                <c:pt idx="862">
                  <c:v>44608.416666666672</c:v>
                </c:pt>
                <c:pt idx="863">
                  <c:v>44608.4375</c:v>
                </c:pt>
                <c:pt idx="864">
                  <c:v>44608.458333333336</c:v>
                </c:pt>
                <c:pt idx="865">
                  <c:v>44608.479166666672</c:v>
                </c:pt>
                <c:pt idx="866">
                  <c:v>44608.5</c:v>
                </c:pt>
                <c:pt idx="867">
                  <c:v>44608.541666666672</c:v>
                </c:pt>
                <c:pt idx="868">
                  <c:v>44608.5625</c:v>
                </c:pt>
                <c:pt idx="869">
                  <c:v>44608.604166666672</c:v>
                </c:pt>
                <c:pt idx="870">
                  <c:v>44608.625</c:v>
                </c:pt>
                <c:pt idx="871">
                  <c:v>44608.645833333336</c:v>
                </c:pt>
                <c:pt idx="872">
                  <c:v>44608.666666666672</c:v>
                </c:pt>
                <c:pt idx="873">
                  <c:v>44608.6875</c:v>
                </c:pt>
                <c:pt idx="874">
                  <c:v>44608.729166666672</c:v>
                </c:pt>
                <c:pt idx="875">
                  <c:v>44608.75</c:v>
                </c:pt>
                <c:pt idx="876">
                  <c:v>44608.770833333336</c:v>
                </c:pt>
                <c:pt idx="877">
                  <c:v>44608.791666666672</c:v>
                </c:pt>
                <c:pt idx="878">
                  <c:v>44608.8125</c:v>
                </c:pt>
                <c:pt idx="879">
                  <c:v>44608.833333333336</c:v>
                </c:pt>
                <c:pt idx="880">
                  <c:v>44608.854166666672</c:v>
                </c:pt>
                <c:pt idx="881">
                  <c:v>44608.875</c:v>
                </c:pt>
                <c:pt idx="882">
                  <c:v>44608.895833333336</c:v>
                </c:pt>
                <c:pt idx="883">
                  <c:v>44608.916666666672</c:v>
                </c:pt>
                <c:pt idx="884">
                  <c:v>44608.9375</c:v>
                </c:pt>
                <c:pt idx="885">
                  <c:v>44608.958333333336</c:v>
                </c:pt>
                <c:pt idx="886">
                  <c:v>44608.979166666672</c:v>
                </c:pt>
                <c:pt idx="887">
                  <c:v>44609</c:v>
                </c:pt>
                <c:pt idx="888">
                  <c:v>44609.020833333336</c:v>
                </c:pt>
                <c:pt idx="889">
                  <c:v>44609.041666666672</c:v>
                </c:pt>
                <c:pt idx="890">
                  <c:v>44609.0625</c:v>
                </c:pt>
                <c:pt idx="891">
                  <c:v>44609.083333333336</c:v>
                </c:pt>
                <c:pt idx="892">
                  <c:v>44609.104166666672</c:v>
                </c:pt>
                <c:pt idx="893">
                  <c:v>44609.125</c:v>
                </c:pt>
                <c:pt idx="894">
                  <c:v>44609.145833333336</c:v>
                </c:pt>
                <c:pt idx="895">
                  <c:v>44609.166666666672</c:v>
                </c:pt>
                <c:pt idx="896">
                  <c:v>44609.1875</c:v>
                </c:pt>
                <c:pt idx="897">
                  <c:v>44609.208333333336</c:v>
                </c:pt>
                <c:pt idx="898">
                  <c:v>44609.229166666672</c:v>
                </c:pt>
                <c:pt idx="899">
                  <c:v>44609.25</c:v>
                </c:pt>
                <c:pt idx="900">
                  <c:v>44609.270833333336</c:v>
                </c:pt>
                <c:pt idx="901">
                  <c:v>44609.291666666672</c:v>
                </c:pt>
                <c:pt idx="902">
                  <c:v>44609.3125</c:v>
                </c:pt>
                <c:pt idx="903">
                  <c:v>44609.333333333336</c:v>
                </c:pt>
                <c:pt idx="904">
                  <c:v>44609.375</c:v>
                </c:pt>
                <c:pt idx="905">
                  <c:v>44609.395833333336</c:v>
                </c:pt>
                <c:pt idx="906">
                  <c:v>44609.416666666672</c:v>
                </c:pt>
                <c:pt idx="907">
                  <c:v>44609.4375</c:v>
                </c:pt>
                <c:pt idx="908">
                  <c:v>44609.458333333336</c:v>
                </c:pt>
                <c:pt idx="909">
                  <c:v>44609.479166666672</c:v>
                </c:pt>
                <c:pt idx="910">
                  <c:v>44609.5</c:v>
                </c:pt>
                <c:pt idx="911">
                  <c:v>44609.520833333336</c:v>
                </c:pt>
                <c:pt idx="912">
                  <c:v>44609.541666666672</c:v>
                </c:pt>
                <c:pt idx="913">
                  <c:v>44609.583333333336</c:v>
                </c:pt>
                <c:pt idx="914">
                  <c:v>44609.625</c:v>
                </c:pt>
                <c:pt idx="915">
                  <c:v>44609.645833333336</c:v>
                </c:pt>
                <c:pt idx="916">
                  <c:v>44609.666666666672</c:v>
                </c:pt>
                <c:pt idx="917">
                  <c:v>44609.6875</c:v>
                </c:pt>
                <c:pt idx="918">
                  <c:v>44609.708333333336</c:v>
                </c:pt>
                <c:pt idx="919">
                  <c:v>44609.729166666672</c:v>
                </c:pt>
                <c:pt idx="920">
                  <c:v>44609.75</c:v>
                </c:pt>
                <c:pt idx="921">
                  <c:v>44609.770833333336</c:v>
                </c:pt>
                <c:pt idx="922">
                  <c:v>44609.791666666672</c:v>
                </c:pt>
                <c:pt idx="923">
                  <c:v>44609.8125</c:v>
                </c:pt>
                <c:pt idx="924">
                  <c:v>44609.833333333336</c:v>
                </c:pt>
                <c:pt idx="925">
                  <c:v>44609.854166666672</c:v>
                </c:pt>
                <c:pt idx="926">
                  <c:v>44609.875</c:v>
                </c:pt>
                <c:pt idx="927">
                  <c:v>44609.895833333336</c:v>
                </c:pt>
                <c:pt idx="928">
                  <c:v>44609.916666666672</c:v>
                </c:pt>
                <c:pt idx="929">
                  <c:v>44609.9375</c:v>
                </c:pt>
                <c:pt idx="930">
                  <c:v>44609.958333333336</c:v>
                </c:pt>
                <c:pt idx="931">
                  <c:v>44609.979166666672</c:v>
                </c:pt>
                <c:pt idx="932">
                  <c:v>44610</c:v>
                </c:pt>
                <c:pt idx="933">
                  <c:v>44610.020833333336</c:v>
                </c:pt>
                <c:pt idx="934">
                  <c:v>44610.041666666672</c:v>
                </c:pt>
                <c:pt idx="935">
                  <c:v>44610.0625</c:v>
                </c:pt>
                <c:pt idx="936">
                  <c:v>44610.083333333336</c:v>
                </c:pt>
                <c:pt idx="937">
                  <c:v>44610.520833333336</c:v>
                </c:pt>
                <c:pt idx="938">
                  <c:v>44610.541666666672</c:v>
                </c:pt>
                <c:pt idx="939">
                  <c:v>44610.5625</c:v>
                </c:pt>
                <c:pt idx="940">
                  <c:v>44610.583333333336</c:v>
                </c:pt>
                <c:pt idx="941">
                  <c:v>44610.604166666672</c:v>
                </c:pt>
                <c:pt idx="942">
                  <c:v>44610.625</c:v>
                </c:pt>
                <c:pt idx="943">
                  <c:v>44610.645833333336</c:v>
                </c:pt>
                <c:pt idx="944">
                  <c:v>44610.666666666672</c:v>
                </c:pt>
                <c:pt idx="945">
                  <c:v>44610.6875</c:v>
                </c:pt>
                <c:pt idx="946">
                  <c:v>44610.708333333336</c:v>
                </c:pt>
                <c:pt idx="947">
                  <c:v>44610.729166666672</c:v>
                </c:pt>
                <c:pt idx="948">
                  <c:v>44610.75</c:v>
                </c:pt>
                <c:pt idx="949">
                  <c:v>44610.770833333336</c:v>
                </c:pt>
                <c:pt idx="950">
                  <c:v>44610.791666666672</c:v>
                </c:pt>
                <c:pt idx="951">
                  <c:v>44610.8125</c:v>
                </c:pt>
                <c:pt idx="952">
                  <c:v>44610.833333333336</c:v>
                </c:pt>
                <c:pt idx="953">
                  <c:v>44610.854166666672</c:v>
                </c:pt>
                <c:pt idx="954">
                  <c:v>44610.875</c:v>
                </c:pt>
                <c:pt idx="955">
                  <c:v>44610.895833333336</c:v>
                </c:pt>
                <c:pt idx="956">
                  <c:v>44610.916666666672</c:v>
                </c:pt>
                <c:pt idx="957">
                  <c:v>44610.9375</c:v>
                </c:pt>
                <c:pt idx="958">
                  <c:v>44610.958333333336</c:v>
                </c:pt>
                <c:pt idx="959">
                  <c:v>44610.979166666672</c:v>
                </c:pt>
                <c:pt idx="960">
                  <c:v>44611</c:v>
                </c:pt>
                <c:pt idx="961">
                  <c:v>44611.020833333336</c:v>
                </c:pt>
                <c:pt idx="962">
                  <c:v>44611.041666666672</c:v>
                </c:pt>
                <c:pt idx="963">
                  <c:v>44611.0625</c:v>
                </c:pt>
                <c:pt idx="964">
                  <c:v>44611.083333333336</c:v>
                </c:pt>
                <c:pt idx="965">
                  <c:v>44611.104166666672</c:v>
                </c:pt>
                <c:pt idx="966">
                  <c:v>44611.125</c:v>
                </c:pt>
                <c:pt idx="967">
                  <c:v>44611.145833333336</c:v>
                </c:pt>
                <c:pt idx="968">
                  <c:v>44611.166666666672</c:v>
                </c:pt>
                <c:pt idx="969">
                  <c:v>44611.1875</c:v>
                </c:pt>
                <c:pt idx="970">
                  <c:v>44611.208333333336</c:v>
                </c:pt>
                <c:pt idx="971">
                  <c:v>44611.229166666672</c:v>
                </c:pt>
                <c:pt idx="972">
                  <c:v>44611.25</c:v>
                </c:pt>
                <c:pt idx="973">
                  <c:v>44611.270833333336</c:v>
                </c:pt>
                <c:pt idx="974">
                  <c:v>44611.291666666672</c:v>
                </c:pt>
                <c:pt idx="975">
                  <c:v>44611.458333333336</c:v>
                </c:pt>
                <c:pt idx="976">
                  <c:v>44611.479166666672</c:v>
                </c:pt>
                <c:pt idx="977">
                  <c:v>44611.5</c:v>
                </c:pt>
                <c:pt idx="978">
                  <c:v>44611.520833333336</c:v>
                </c:pt>
                <c:pt idx="979">
                  <c:v>44611.541666666672</c:v>
                </c:pt>
                <c:pt idx="980">
                  <c:v>44611.5625</c:v>
                </c:pt>
                <c:pt idx="981">
                  <c:v>44611.583333333336</c:v>
                </c:pt>
                <c:pt idx="982">
                  <c:v>44611.604166666672</c:v>
                </c:pt>
                <c:pt idx="983">
                  <c:v>44611.625</c:v>
                </c:pt>
                <c:pt idx="984">
                  <c:v>44611.645833333336</c:v>
                </c:pt>
                <c:pt idx="985">
                  <c:v>44611.666666666672</c:v>
                </c:pt>
                <c:pt idx="986">
                  <c:v>44611.6875</c:v>
                </c:pt>
                <c:pt idx="987">
                  <c:v>44611.729166666672</c:v>
                </c:pt>
                <c:pt idx="988">
                  <c:v>44611.75</c:v>
                </c:pt>
                <c:pt idx="989">
                  <c:v>44611.770833333336</c:v>
                </c:pt>
                <c:pt idx="990">
                  <c:v>44611.791666666672</c:v>
                </c:pt>
                <c:pt idx="991">
                  <c:v>44611.8125</c:v>
                </c:pt>
                <c:pt idx="992">
                  <c:v>44611.958333333336</c:v>
                </c:pt>
                <c:pt idx="993">
                  <c:v>44611.979166666672</c:v>
                </c:pt>
                <c:pt idx="994">
                  <c:v>44612</c:v>
                </c:pt>
                <c:pt idx="995">
                  <c:v>44612.020833333336</c:v>
                </c:pt>
                <c:pt idx="996">
                  <c:v>44612.041666666672</c:v>
                </c:pt>
                <c:pt idx="997">
                  <c:v>44612.0625</c:v>
                </c:pt>
                <c:pt idx="998">
                  <c:v>44612.083333333336</c:v>
                </c:pt>
                <c:pt idx="999">
                  <c:v>44612.104166666672</c:v>
                </c:pt>
                <c:pt idx="1000">
                  <c:v>44612.125</c:v>
                </c:pt>
                <c:pt idx="1001">
                  <c:v>44612.145833333336</c:v>
                </c:pt>
                <c:pt idx="1002">
                  <c:v>44612.166666666672</c:v>
                </c:pt>
                <c:pt idx="1003">
                  <c:v>44612.1875</c:v>
                </c:pt>
                <c:pt idx="1004">
                  <c:v>44612.208333333336</c:v>
                </c:pt>
                <c:pt idx="1005">
                  <c:v>44612.229166666672</c:v>
                </c:pt>
                <c:pt idx="1006">
                  <c:v>44612.25</c:v>
                </c:pt>
                <c:pt idx="1007">
                  <c:v>44612.270833333336</c:v>
                </c:pt>
                <c:pt idx="1008">
                  <c:v>44613.083333333336</c:v>
                </c:pt>
                <c:pt idx="1009">
                  <c:v>44613.104166666672</c:v>
                </c:pt>
                <c:pt idx="1010">
                  <c:v>44613.125</c:v>
                </c:pt>
                <c:pt idx="1011">
                  <c:v>44613.145833333336</c:v>
                </c:pt>
                <c:pt idx="1012">
                  <c:v>44613.1875</c:v>
                </c:pt>
                <c:pt idx="1013">
                  <c:v>44613.208333333336</c:v>
                </c:pt>
                <c:pt idx="1014">
                  <c:v>44613.25</c:v>
                </c:pt>
                <c:pt idx="1015">
                  <c:v>44613.270833333336</c:v>
                </c:pt>
                <c:pt idx="1016">
                  <c:v>44613.291666666672</c:v>
                </c:pt>
                <c:pt idx="1017">
                  <c:v>44613.3125</c:v>
                </c:pt>
                <c:pt idx="1018">
                  <c:v>44613.333333333336</c:v>
                </c:pt>
                <c:pt idx="1019">
                  <c:v>44613.354166666672</c:v>
                </c:pt>
                <c:pt idx="1020">
                  <c:v>44613.375</c:v>
                </c:pt>
                <c:pt idx="1021">
                  <c:v>44613.395833333336</c:v>
                </c:pt>
                <c:pt idx="1022">
                  <c:v>44613.416666666672</c:v>
                </c:pt>
                <c:pt idx="1023">
                  <c:v>44613.4375</c:v>
                </c:pt>
                <c:pt idx="1024">
                  <c:v>44613.458333333336</c:v>
                </c:pt>
                <c:pt idx="1025">
                  <c:v>44613.479166666672</c:v>
                </c:pt>
                <c:pt idx="1026">
                  <c:v>44613.5</c:v>
                </c:pt>
                <c:pt idx="1027">
                  <c:v>44613.520833333336</c:v>
                </c:pt>
                <c:pt idx="1028">
                  <c:v>44613.541666666672</c:v>
                </c:pt>
                <c:pt idx="1029">
                  <c:v>44613.5625</c:v>
                </c:pt>
                <c:pt idx="1030">
                  <c:v>44613.583333333336</c:v>
                </c:pt>
                <c:pt idx="1031">
                  <c:v>44613.604166666672</c:v>
                </c:pt>
                <c:pt idx="1032">
                  <c:v>44613.625</c:v>
                </c:pt>
                <c:pt idx="1033">
                  <c:v>44613.645833333336</c:v>
                </c:pt>
                <c:pt idx="1034">
                  <c:v>44613.666666666672</c:v>
                </c:pt>
                <c:pt idx="1035">
                  <c:v>44613.6875</c:v>
                </c:pt>
                <c:pt idx="1036">
                  <c:v>44613.729166666672</c:v>
                </c:pt>
                <c:pt idx="1037">
                  <c:v>44613.75</c:v>
                </c:pt>
                <c:pt idx="1038">
                  <c:v>44613.770833333336</c:v>
                </c:pt>
                <c:pt idx="1039">
                  <c:v>44613.791666666672</c:v>
                </c:pt>
                <c:pt idx="1040">
                  <c:v>44613.8125</c:v>
                </c:pt>
                <c:pt idx="1041">
                  <c:v>44613.833333333336</c:v>
                </c:pt>
                <c:pt idx="1042">
                  <c:v>44613.854166666672</c:v>
                </c:pt>
                <c:pt idx="1043">
                  <c:v>44613.875</c:v>
                </c:pt>
                <c:pt idx="1044">
                  <c:v>44613.895833333336</c:v>
                </c:pt>
                <c:pt idx="1045">
                  <c:v>44613.916666666672</c:v>
                </c:pt>
                <c:pt idx="1046">
                  <c:v>44613.9375</c:v>
                </c:pt>
                <c:pt idx="1047">
                  <c:v>44613.958333333336</c:v>
                </c:pt>
                <c:pt idx="1048">
                  <c:v>44613.979166666672</c:v>
                </c:pt>
                <c:pt idx="1049">
                  <c:v>44614</c:v>
                </c:pt>
                <c:pt idx="1050">
                  <c:v>44614.020833333336</c:v>
                </c:pt>
                <c:pt idx="1051">
                  <c:v>44614.041666666672</c:v>
                </c:pt>
                <c:pt idx="1052">
                  <c:v>44614.0625</c:v>
                </c:pt>
                <c:pt idx="1053">
                  <c:v>44614.083333333336</c:v>
                </c:pt>
                <c:pt idx="1054">
                  <c:v>44614.104166666672</c:v>
                </c:pt>
                <c:pt idx="1055">
                  <c:v>44614.125</c:v>
                </c:pt>
                <c:pt idx="1056">
                  <c:v>44614.145833333336</c:v>
                </c:pt>
                <c:pt idx="1057">
                  <c:v>44614.166666666672</c:v>
                </c:pt>
                <c:pt idx="1058">
                  <c:v>44614.1875</c:v>
                </c:pt>
                <c:pt idx="1059">
                  <c:v>44614.208333333336</c:v>
                </c:pt>
                <c:pt idx="1060">
                  <c:v>44614.229166666672</c:v>
                </c:pt>
                <c:pt idx="1061">
                  <c:v>44614.25</c:v>
                </c:pt>
                <c:pt idx="1062">
                  <c:v>44614.270833333336</c:v>
                </c:pt>
                <c:pt idx="1063">
                  <c:v>44614.291666666672</c:v>
                </c:pt>
                <c:pt idx="1064">
                  <c:v>44614.3125</c:v>
                </c:pt>
                <c:pt idx="1065">
                  <c:v>44614.458333333336</c:v>
                </c:pt>
                <c:pt idx="1066">
                  <c:v>44614.479166666672</c:v>
                </c:pt>
                <c:pt idx="1067">
                  <c:v>44614.5</c:v>
                </c:pt>
                <c:pt idx="1068">
                  <c:v>44614.520833333336</c:v>
                </c:pt>
                <c:pt idx="1069">
                  <c:v>44614.541666666672</c:v>
                </c:pt>
                <c:pt idx="1070">
                  <c:v>44614.5625</c:v>
                </c:pt>
                <c:pt idx="1071">
                  <c:v>44614.583333333336</c:v>
                </c:pt>
                <c:pt idx="1072">
                  <c:v>44614.604166666672</c:v>
                </c:pt>
                <c:pt idx="1073">
                  <c:v>44614.625</c:v>
                </c:pt>
                <c:pt idx="1074">
                  <c:v>44614.645833333336</c:v>
                </c:pt>
                <c:pt idx="1075">
                  <c:v>44614.666666666672</c:v>
                </c:pt>
                <c:pt idx="1076">
                  <c:v>44614.6875</c:v>
                </c:pt>
                <c:pt idx="1077">
                  <c:v>44614.708333333336</c:v>
                </c:pt>
                <c:pt idx="1078">
                  <c:v>44614.729166666672</c:v>
                </c:pt>
                <c:pt idx="1079">
                  <c:v>44614.75</c:v>
                </c:pt>
                <c:pt idx="1080">
                  <c:v>44614.770833333336</c:v>
                </c:pt>
                <c:pt idx="1081">
                  <c:v>44614.791666666672</c:v>
                </c:pt>
                <c:pt idx="1082">
                  <c:v>44614.8125</c:v>
                </c:pt>
                <c:pt idx="1083">
                  <c:v>44614.833333333336</c:v>
                </c:pt>
                <c:pt idx="1084">
                  <c:v>44614.854166666672</c:v>
                </c:pt>
                <c:pt idx="1085">
                  <c:v>44614.875</c:v>
                </c:pt>
                <c:pt idx="1086">
                  <c:v>44614.895833333336</c:v>
                </c:pt>
                <c:pt idx="1087">
                  <c:v>44614.916666666672</c:v>
                </c:pt>
                <c:pt idx="1088">
                  <c:v>44614.9375</c:v>
                </c:pt>
                <c:pt idx="1089">
                  <c:v>44614.958333333336</c:v>
                </c:pt>
                <c:pt idx="1090">
                  <c:v>44614.979166666672</c:v>
                </c:pt>
                <c:pt idx="1091">
                  <c:v>44615</c:v>
                </c:pt>
                <c:pt idx="1092">
                  <c:v>44615.020833333336</c:v>
                </c:pt>
                <c:pt idx="1093">
                  <c:v>44615.041666666672</c:v>
                </c:pt>
                <c:pt idx="1094">
                  <c:v>44615.0625</c:v>
                </c:pt>
                <c:pt idx="1095">
                  <c:v>44615.083333333336</c:v>
                </c:pt>
                <c:pt idx="1096">
                  <c:v>44615.104166666672</c:v>
                </c:pt>
                <c:pt idx="1097">
                  <c:v>44615.125</c:v>
                </c:pt>
                <c:pt idx="1098">
                  <c:v>44615.145833333336</c:v>
                </c:pt>
                <c:pt idx="1099">
                  <c:v>44615.166666666672</c:v>
                </c:pt>
                <c:pt idx="1100">
                  <c:v>44615.1875</c:v>
                </c:pt>
                <c:pt idx="1101">
                  <c:v>44615.208333333336</c:v>
                </c:pt>
                <c:pt idx="1102">
                  <c:v>44615.229166666672</c:v>
                </c:pt>
                <c:pt idx="1103">
                  <c:v>44615.25</c:v>
                </c:pt>
                <c:pt idx="1104">
                  <c:v>44615.270833333336</c:v>
                </c:pt>
                <c:pt idx="1105">
                  <c:v>44615.291666666672</c:v>
                </c:pt>
                <c:pt idx="1106">
                  <c:v>44615.3125</c:v>
                </c:pt>
                <c:pt idx="1107">
                  <c:v>44615.333333333336</c:v>
                </c:pt>
                <c:pt idx="1108">
                  <c:v>44615.354166666672</c:v>
                </c:pt>
                <c:pt idx="1109">
                  <c:v>44615.375</c:v>
                </c:pt>
                <c:pt idx="1110">
                  <c:v>44615.395833333336</c:v>
                </c:pt>
                <c:pt idx="1111">
                  <c:v>44615.416666666672</c:v>
                </c:pt>
                <c:pt idx="1112">
                  <c:v>44615.4375</c:v>
                </c:pt>
                <c:pt idx="1113">
                  <c:v>44615.458333333336</c:v>
                </c:pt>
                <c:pt idx="1114">
                  <c:v>44615.479166666672</c:v>
                </c:pt>
                <c:pt idx="1115">
                  <c:v>44615.5</c:v>
                </c:pt>
                <c:pt idx="1116">
                  <c:v>44615.520833333336</c:v>
                </c:pt>
                <c:pt idx="1117">
                  <c:v>44615.541666666672</c:v>
                </c:pt>
                <c:pt idx="1118">
                  <c:v>44615.791666666672</c:v>
                </c:pt>
                <c:pt idx="1119">
                  <c:v>44616.0625</c:v>
                </c:pt>
                <c:pt idx="1120">
                  <c:v>44616.083333333336</c:v>
                </c:pt>
                <c:pt idx="1121">
                  <c:v>44616.104166666672</c:v>
                </c:pt>
                <c:pt idx="1122">
                  <c:v>44616.125</c:v>
                </c:pt>
                <c:pt idx="1123">
                  <c:v>44616.145833333336</c:v>
                </c:pt>
                <c:pt idx="1124">
                  <c:v>44616.166666666672</c:v>
                </c:pt>
                <c:pt idx="1125">
                  <c:v>44616.1875</c:v>
                </c:pt>
                <c:pt idx="1126">
                  <c:v>44616.208333333336</c:v>
                </c:pt>
                <c:pt idx="1127">
                  <c:v>44616.229166666672</c:v>
                </c:pt>
                <c:pt idx="1128">
                  <c:v>44616.25</c:v>
                </c:pt>
                <c:pt idx="1129">
                  <c:v>44616.270833333336</c:v>
                </c:pt>
                <c:pt idx="1130">
                  <c:v>44616.291666666672</c:v>
                </c:pt>
                <c:pt idx="1131">
                  <c:v>44616.3125</c:v>
                </c:pt>
                <c:pt idx="1132">
                  <c:v>44616.625</c:v>
                </c:pt>
                <c:pt idx="1133">
                  <c:v>44616.645833333336</c:v>
                </c:pt>
                <c:pt idx="1134">
                  <c:v>44616.666666666672</c:v>
                </c:pt>
                <c:pt idx="1135">
                  <c:v>44616.6875</c:v>
                </c:pt>
                <c:pt idx="1136">
                  <c:v>44616.708333333336</c:v>
                </c:pt>
                <c:pt idx="1137">
                  <c:v>44616.729166666672</c:v>
                </c:pt>
                <c:pt idx="1138">
                  <c:v>44616.75</c:v>
                </c:pt>
                <c:pt idx="1139">
                  <c:v>44616.770833333336</c:v>
                </c:pt>
                <c:pt idx="1140">
                  <c:v>44616.791666666672</c:v>
                </c:pt>
                <c:pt idx="1141">
                  <c:v>44616.8125</c:v>
                </c:pt>
                <c:pt idx="1142">
                  <c:v>44616.833333333336</c:v>
                </c:pt>
                <c:pt idx="1143">
                  <c:v>44616.854166666672</c:v>
                </c:pt>
                <c:pt idx="1144">
                  <c:v>44616.875</c:v>
                </c:pt>
                <c:pt idx="1145">
                  <c:v>44616.895833333336</c:v>
                </c:pt>
                <c:pt idx="1146">
                  <c:v>44616.916666666672</c:v>
                </c:pt>
                <c:pt idx="1147">
                  <c:v>44616.9375</c:v>
                </c:pt>
                <c:pt idx="1148">
                  <c:v>44616.958333333336</c:v>
                </c:pt>
                <c:pt idx="1149">
                  <c:v>44616.979166666672</c:v>
                </c:pt>
                <c:pt idx="1150">
                  <c:v>44617</c:v>
                </c:pt>
                <c:pt idx="1151">
                  <c:v>44617.020833333336</c:v>
                </c:pt>
                <c:pt idx="1152">
                  <c:v>44617.041666666672</c:v>
                </c:pt>
                <c:pt idx="1153">
                  <c:v>44617.0625</c:v>
                </c:pt>
                <c:pt idx="1154">
                  <c:v>44617.083333333336</c:v>
                </c:pt>
                <c:pt idx="1155">
                  <c:v>44617.104166666672</c:v>
                </c:pt>
                <c:pt idx="1156">
                  <c:v>44617.125</c:v>
                </c:pt>
                <c:pt idx="1157">
                  <c:v>44617.145833333336</c:v>
                </c:pt>
                <c:pt idx="1158">
                  <c:v>44617.166666666672</c:v>
                </c:pt>
                <c:pt idx="1159">
                  <c:v>44617.1875</c:v>
                </c:pt>
                <c:pt idx="1160">
                  <c:v>44617.208333333336</c:v>
                </c:pt>
                <c:pt idx="1161">
                  <c:v>44617.229166666672</c:v>
                </c:pt>
                <c:pt idx="1162">
                  <c:v>44617.25</c:v>
                </c:pt>
                <c:pt idx="1163">
                  <c:v>44617.270833333336</c:v>
                </c:pt>
                <c:pt idx="1164">
                  <c:v>44617.291666666672</c:v>
                </c:pt>
                <c:pt idx="1165">
                  <c:v>44617.3125</c:v>
                </c:pt>
                <c:pt idx="1166">
                  <c:v>44617.333333333336</c:v>
                </c:pt>
                <c:pt idx="1167">
                  <c:v>44617.354166666672</c:v>
                </c:pt>
                <c:pt idx="1168">
                  <c:v>44617.375</c:v>
                </c:pt>
                <c:pt idx="1169">
                  <c:v>44617.395833333336</c:v>
                </c:pt>
                <c:pt idx="1170">
                  <c:v>44617.416666666672</c:v>
                </c:pt>
                <c:pt idx="1171">
                  <c:v>44617.4375</c:v>
                </c:pt>
                <c:pt idx="1172">
                  <c:v>44617.458333333336</c:v>
                </c:pt>
                <c:pt idx="1173">
                  <c:v>44617.479166666672</c:v>
                </c:pt>
                <c:pt idx="1174">
                  <c:v>44617.5</c:v>
                </c:pt>
                <c:pt idx="1175">
                  <c:v>44617.520833333336</c:v>
                </c:pt>
                <c:pt idx="1176">
                  <c:v>44617.541666666672</c:v>
                </c:pt>
                <c:pt idx="1177">
                  <c:v>44617.5625</c:v>
                </c:pt>
                <c:pt idx="1178">
                  <c:v>44617.583333333336</c:v>
                </c:pt>
                <c:pt idx="1179">
                  <c:v>44617.604166666672</c:v>
                </c:pt>
                <c:pt idx="1180">
                  <c:v>44617.625</c:v>
                </c:pt>
                <c:pt idx="1181">
                  <c:v>44617.645833333336</c:v>
                </c:pt>
                <c:pt idx="1182">
                  <c:v>44617.666666666672</c:v>
                </c:pt>
                <c:pt idx="1183">
                  <c:v>44617.6875</c:v>
                </c:pt>
                <c:pt idx="1184">
                  <c:v>44617.708333333336</c:v>
                </c:pt>
                <c:pt idx="1185">
                  <c:v>44617.729166666672</c:v>
                </c:pt>
                <c:pt idx="1186">
                  <c:v>44617.75</c:v>
                </c:pt>
                <c:pt idx="1187">
                  <c:v>44617.770833333336</c:v>
                </c:pt>
                <c:pt idx="1188">
                  <c:v>44617.791666666672</c:v>
                </c:pt>
                <c:pt idx="1189">
                  <c:v>44617.8125</c:v>
                </c:pt>
                <c:pt idx="1190">
                  <c:v>44617.833333333336</c:v>
                </c:pt>
                <c:pt idx="1191">
                  <c:v>44617.854166666672</c:v>
                </c:pt>
                <c:pt idx="1192">
                  <c:v>44617.875</c:v>
                </c:pt>
                <c:pt idx="1193">
                  <c:v>44617.895833333336</c:v>
                </c:pt>
                <c:pt idx="1194">
                  <c:v>44617.916666666672</c:v>
                </c:pt>
                <c:pt idx="1195">
                  <c:v>44617.9375</c:v>
                </c:pt>
                <c:pt idx="1196">
                  <c:v>44617.958333333336</c:v>
                </c:pt>
                <c:pt idx="1197">
                  <c:v>44617.979166666672</c:v>
                </c:pt>
                <c:pt idx="1198">
                  <c:v>44618</c:v>
                </c:pt>
                <c:pt idx="1199">
                  <c:v>44618.020833333336</c:v>
                </c:pt>
                <c:pt idx="1200">
                  <c:v>44618.041666666672</c:v>
                </c:pt>
                <c:pt idx="1201">
                  <c:v>44618.0625</c:v>
                </c:pt>
                <c:pt idx="1202">
                  <c:v>44618.083333333336</c:v>
                </c:pt>
                <c:pt idx="1203">
                  <c:v>44618.104166666672</c:v>
                </c:pt>
                <c:pt idx="1204">
                  <c:v>44618.125</c:v>
                </c:pt>
                <c:pt idx="1205">
                  <c:v>44618.145833333336</c:v>
                </c:pt>
                <c:pt idx="1206">
                  <c:v>44618.166666666672</c:v>
                </c:pt>
                <c:pt idx="1207">
                  <c:v>44618.1875</c:v>
                </c:pt>
                <c:pt idx="1208">
                  <c:v>44618.208333333336</c:v>
                </c:pt>
                <c:pt idx="1209">
                  <c:v>44618.229166666672</c:v>
                </c:pt>
                <c:pt idx="1210">
                  <c:v>44618.25</c:v>
                </c:pt>
                <c:pt idx="1211">
                  <c:v>44618.270833333336</c:v>
                </c:pt>
                <c:pt idx="1212">
                  <c:v>44618.291666666672</c:v>
                </c:pt>
                <c:pt idx="1213">
                  <c:v>44618.3125</c:v>
                </c:pt>
                <c:pt idx="1214">
                  <c:v>44618.333333333336</c:v>
                </c:pt>
                <c:pt idx="1215">
                  <c:v>44618.354166666672</c:v>
                </c:pt>
                <c:pt idx="1216">
                  <c:v>44618.375</c:v>
                </c:pt>
                <c:pt idx="1217">
                  <c:v>44618.395833333336</c:v>
                </c:pt>
                <c:pt idx="1218">
                  <c:v>44618.416666666672</c:v>
                </c:pt>
                <c:pt idx="1219">
                  <c:v>44618.4375</c:v>
                </c:pt>
                <c:pt idx="1220">
                  <c:v>44618.458333333336</c:v>
                </c:pt>
                <c:pt idx="1221">
                  <c:v>44618.479166666672</c:v>
                </c:pt>
                <c:pt idx="1222">
                  <c:v>44618.5</c:v>
                </c:pt>
                <c:pt idx="1223">
                  <c:v>44618.520833333336</c:v>
                </c:pt>
                <c:pt idx="1224">
                  <c:v>44618.541666666672</c:v>
                </c:pt>
                <c:pt idx="1225">
                  <c:v>44618.5625</c:v>
                </c:pt>
                <c:pt idx="1226">
                  <c:v>44618.583333333336</c:v>
                </c:pt>
                <c:pt idx="1227">
                  <c:v>44618.604166666672</c:v>
                </c:pt>
                <c:pt idx="1228">
                  <c:v>44618.625</c:v>
                </c:pt>
                <c:pt idx="1229">
                  <c:v>44618.645833333336</c:v>
                </c:pt>
                <c:pt idx="1230">
                  <c:v>44618.6875</c:v>
                </c:pt>
                <c:pt idx="1231">
                  <c:v>44618.708333333336</c:v>
                </c:pt>
                <c:pt idx="1232">
                  <c:v>44618.729166666672</c:v>
                </c:pt>
                <c:pt idx="1233">
                  <c:v>44618.75</c:v>
                </c:pt>
                <c:pt idx="1234">
                  <c:v>44618.770833333336</c:v>
                </c:pt>
                <c:pt idx="1235">
                  <c:v>44618.791666666672</c:v>
                </c:pt>
                <c:pt idx="1236">
                  <c:v>44618.8125</c:v>
                </c:pt>
                <c:pt idx="1237">
                  <c:v>44618.833333333336</c:v>
                </c:pt>
                <c:pt idx="1238">
                  <c:v>44618.854166666672</c:v>
                </c:pt>
                <c:pt idx="1239">
                  <c:v>44618.875</c:v>
                </c:pt>
                <c:pt idx="1240">
                  <c:v>44618.895833333336</c:v>
                </c:pt>
                <c:pt idx="1241">
                  <c:v>44618.916666666672</c:v>
                </c:pt>
                <c:pt idx="1242">
                  <c:v>44618.9375</c:v>
                </c:pt>
                <c:pt idx="1243">
                  <c:v>44618.958333333336</c:v>
                </c:pt>
                <c:pt idx="1244">
                  <c:v>44618.979166666672</c:v>
                </c:pt>
                <c:pt idx="1245">
                  <c:v>44619</c:v>
                </c:pt>
                <c:pt idx="1246">
                  <c:v>44619.020833333336</c:v>
                </c:pt>
                <c:pt idx="1247">
                  <c:v>44619.041666666672</c:v>
                </c:pt>
                <c:pt idx="1248">
                  <c:v>44619.0625</c:v>
                </c:pt>
                <c:pt idx="1249">
                  <c:v>44619.083333333336</c:v>
                </c:pt>
                <c:pt idx="1250">
                  <c:v>44619.104166666672</c:v>
                </c:pt>
                <c:pt idx="1251">
                  <c:v>44619.125</c:v>
                </c:pt>
                <c:pt idx="1252">
                  <c:v>44619.145833333336</c:v>
                </c:pt>
                <c:pt idx="1253">
                  <c:v>44619.166666666672</c:v>
                </c:pt>
                <c:pt idx="1254">
                  <c:v>44619.1875</c:v>
                </c:pt>
                <c:pt idx="1255">
                  <c:v>44619.208333333336</c:v>
                </c:pt>
                <c:pt idx="1256">
                  <c:v>44619.229166666672</c:v>
                </c:pt>
                <c:pt idx="1257">
                  <c:v>44619.25</c:v>
                </c:pt>
                <c:pt idx="1258">
                  <c:v>44619.270833333336</c:v>
                </c:pt>
                <c:pt idx="1259">
                  <c:v>44619.291666666672</c:v>
                </c:pt>
                <c:pt idx="1260">
                  <c:v>44619.3125</c:v>
                </c:pt>
                <c:pt idx="1261">
                  <c:v>44619.333333333336</c:v>
                </c:pt>
                <c:pt idx="1262">
                  <c:v>44619.354166666672</c:v>
                </c:pt>
                <c:pt idx="1263">
                  <c:v>44619.375</c:v>
                </c:pt>
                <c:pt idx="1264">
                  <c:v>44619.395833333336</c:v>
                </c:pt>
                <c:pt idx="1265">
                  <c:v>44619.416666666672</c:v>
                </c:pt>
                <c:pt idx="1266">
                  <c:v>44619.4375</c:v>
                </c:pt>
                <c:pt idx="1267">
                  <c:v>44619.458333333336</c:v>
                </c:pt>
                <c:pt idx="1268">
                  <c:v>44619.479166666672</c:v>
                </c:pt>
                <c:pt idx="1269">
                  <c:v>44619.5</c:v>
                </c:pt>
                <c:pt idx="1270">
                  <c:v>44619.520833333336</c:v>
                </c:pt>
                <c:pt idx="1271">
                  <c:v>44619.541666666672</c:v>
                </c:pt>
                <c:pt idx="1272">
                  <c:v>44619.5625</c:v>
                </c:pt>
                <c:pt idx="1273">
                  <c:v>44619.583333333336</c:v>
                </c:pt>
                <c:pt idx="1274">
                  <c:v>44619.625</c:v>
                </c:pt>
                <c:pt idx="1275">
                  <c:v>44619.645833333336</c:v>
                </c:pt>
                <c:pt idx="1276">
                  <c:v>44619.6875</c:v>
                </c:pt>
                <c:pt idx="1277">
                  <c:v>44619.708333333336</c:v>
                </c:pt>
                <c:pt idx="1278">
                  <c:v>44619.875</c:v>
                </c:pt>
                <c:pt idx="1279">
                  <c:v>44619.895833333336</c:v>
                </c:pt>
                <c:pt idx="1280">
                  <c:v>44620.770833333336</c:v>
                </c:pt>
                <c:pt idx="1281">
                  <c:v>44620.791666666672</c:v>
                </c:pt>
                <c:pt idx="1282">
                  <c:v>44620.8125</c:v>
                </c:pt>
                <c:pt idx="1283">
                  <c:v>44620.833333333336</c:v>
                </c:pt>
                <c:pt idx="1284">
                  <c:v>44620.854166666672</c:v>
                </c:pt>
                <c:pt idx="1285">
                  <c:v>44620.875</c:v>
                </c:pt>
                <c:pt idx="1286">
                  <c:v>44620.895833333336</c:v>
                </c:pt>
                <c:pt idx="1287">
                  <c:v>44620.916666666672</c:v>
                </c:pt>
                <c:pt idx="1288">
                  <c:v>44620.979166666672</c:v>
                </c:pt>
                <c:pt idx="1289">
                  <c:v>44621.041666666672</c:v>
                </c:pt>
                <c:pt idx="1290">
                  <c:v>44621.0625</c:v>
                </c:pt>
                <c:pt idx="1291">
                  <c:v>44621.083333333336</c:v>
                </c:pt>
                <c:pt idx="1292">
                  <c:v>44621.104166666672</c:v>
                </c:pt>
                <c:pt idx="1293">
                  <c:v>44621.125</c:v>
                </c:pt>
                <c:pt idx="1294">
                  <c:v>44621.145833333336</c:v>
                </c:pt>
                <c:pt idx="1295">
                  <c:v>44621.166666666672</c:v>
                </c:pt>
                <c:pt idx="1296">
                  <c:v>44621.1875</c:v>
                </c:pt>
                <c:pt idx="1297">
                  <c:v>44621.208333333336</c:v>
                </c:pt>
                <c:pt idx="1298">
                  <c:v>44621.229166666672</c:v>
                </c:pt>
                <c:pt idx="1299">
                  <c:v>44621.25</c:v>
                </c:pt>
                <c:pt idx="1300">
                  <c:v>44621.270833333336</c:v>
                </c:pt>
                <c:pt idx="1301">
                  <c:v>44621.291666666672</c:v>
                </c:pt>
                <c:pt idx="1302">
                  <c:v>44621.3125</c:v>
                </c:pt>
                <c:pt idx="1303">
                  <c:v>44621.333333333336</c:v>
                </c:pt>
                <c:pt idx="1304">
                  <c:v>44621.375</c:v>
                </c:pt>
                <c:pt idx="1305">
                  <c:v>44621.395833333336</c:v>
                </c:pt>
                <c:pt idx="1306">
                  <c:v>44621.416666666672</c:v>
                </c:pt>
                <c:pt idx="1307">
                  <c:v>44621.4375</c:v>
                </c:pt>
                <c:pt idx="1308">
                  <c:v>44621.458333333336</c:v>
                </c:pt>
                <c:pt idx="1309">
                  <c:v>44621.479166666672</c:v>
                </c:pt>
                <c:pt idx="1310">
                  <c:v>44621.5</c:v>
                </c:pt>
                <c:pt idx="1311">
                  <c:v>44621.520833333336</c:v>
                </c:pt>
                <c:pt idx="1312">
                  <c:v>44621.541666666672</c:v>
                </c:pt>
                <c:pt idx="1313">
                  <c:v>44621.5625</c:v>
                </c:pt>
                <c:pt idx="1314">
                  <c:v>44621.583333333336</c:v>
                </c:pt>
                <c:pt idx="1315">
                  <c:v>44621.604166666672</c:v>
                </c:pt>
                <c:pt idx="1316">
                  <c:v>44621.625</c:v>
                </c:pt>
                <c:pt idx="1317">
                  <c:v>44621.645833333336</c:v>
                </c:pt>
                <c:pt idx="1318">
                  <c:v>44621.666666666672</c:v>
                </c:pt>
                <c:pt idx="1319">
                  <c:v>44621.6875</c:v>
                </c:pt>
                <c:pt idx="1320">
                  <c:v>44621.708333333336</c:v>
                </c:pt>
                <c:pt idx="1321">
                  <c:v>44621.729166666672</c:v>
                </c:pt>
                <c:pt idx="1322">
                  <c:v>44621.75</c:v>
                </c:pt>
                <c:pt idx="1323">
                  <c:v>44621.770833333336</c:v>
                </c:pt>
                <c:pt idx="1324">
                  <c:v>44621.791666666672</c:v>
                </c:pt>
                <c:pt idx="1325">
                  <c:v>44621.8125</c:v>
                </c:pt>
                <c:pt idx="1326">
                  <c:v>44621.833333333336</c:v>
                </c:pt>
                <c:pt idx="1327">
                  <c:v>44621.854166666672</c:v>
                </c:pt>
                <c:pt idx="1328">
                  <c:v>44621.875</c:v>
                </c:pt>
                <c:pt idx="1329">
                  <c:v>44621.895833333336</c:v>
                </c:pt>
                <c:pt idx="1330">
                  <c:v>44621.916666666672</c:v>
                </c:pt>
                <c:pt idx="1331">
                  <c:v>44621.9375</c:v>
                </c:pt>
                <c:pt idx="1332">
                  <c:v>44621.958333333336</c:v>
                </c:pt>
                <c:pt idx="1333">
                  <c:v>44621.979166666672</c:v>
                </c:pt>
                <c:pt idx="1334">
                  <c:v>44622</c:v>
                </c:pt>
                <c:pt idx="1335">
                  <c:v>44622.020833333336</c:v>
                </c:pt>
                <c:pt idx="1336">
                  <c:v>44622.041666666672</c:v>
                </c:pt>
                <c:pt idx="1337">
                  <c:v>44622.0625</c:v>
                </c:pt>
                <c:pt idx="1338">
                  <c:v>44622.083333333336</c:v>
                </c:pt>
                <c:pt idx="1339">
                  <c:v>44622.104166666672</c:v>
                </c:pt>
                <c:pt idx="1340">
                  <c:v>44622.125</c:v>
                </c:pt>
                <c:pt idx="1341">
                  <c:v>44622.145833333336</c:v>
                </c:pt>
                <c:pt idx="1342">
                  <c:v>44622.166666666672</c:v>
                </c:pt>
                <c:pt idx="1343">
                  <c:v>44622.1875</c:v>
                </c:pt>
                <c:pt idx="1344">
                  <c:v>44622.208333333336</c:v>
                </c:pt>
                <c:pt idx="1345">
                  <c:v>44623.416666666672</c:v>
                </c:pt>
                <c:pt idx="1346">
                  <c:v>44623.458333333336</c:v>
                </c:pt>
                <c:pt idx="1347">
                  <c:v>44623.479166666672</c:v>
                </c:pt>
                <c:pt idx="1348">
                  <c:v>44623.5</c:v>
                </c:pt>
                <c:pt idx="1349">
                  <c:v>44623.520833333336</c:v>
                </c:pt>
                <c:pt idx="1350">
                  <c:v>44623.541666666672</c:v>
                </c:pt>
                <c:pt idx="1351">
                  <c:v>44623.5625</c:v>
                </c:pt>
                <c:pt idx="1352">
                  <c:v>44623.583333333336</c:v>
                </c:pt>
                <c:pt idx="1353">
                  <c:v>44623.604166666672</c:v>
                </c:pt>
                <c:pt idx="1354">
                  <c:v>44623.625</c:v>
                </c:pt>
                <c:pt idx="1355">
                  <c:v>44623.645833333336</c:v>
                </c:pt>
                <c:pt idx="1356">
                  <c:v>44623.666666666672</c:v>
                </c:pt>
                <c:pt idx="1357">
                  <c:v>44623.6875</c:v>
                </c:pt>
                <c:pt idx="1358">
                  <c:v>44623.708333333336</c:v>
                </c:pt>
                <c:pt idx="1359">
                  <c:v>44623.729166666672</c:v>
                </c:pt>
                <c:pt idx="1360">
                  <c:v>44623.75</c:v>
                </c:pt>
                <c:pt idx="1361">
                  <c:v>44623.770833333336</c:v>
                </c:pt>
                <c:pt idx="1362">
                  <c:v>44623.791666666672</c:v>
                </c:pt>
                <c:pt idx="1363">
                  <c:v>44623.8125</c:v>
                </c:pt>
                <c:pt idx="1364">
                  <c:v>44623.833333333336</c:v>
                </c:pt>
                <c:pt idx="1365">
                  <c:v>44623.854166666672</c:v>
                </c:pt>
                <c:pt idx="1366">
                  <c:v>44623.875</c:v>
                </c:pt>
                <c:pt idx="1367">
                  <c:v>44623.895833333336</c:v>
                </c:pt>
                <c:pt idx="1368">
                  <c:v>44623.916666666672</c:v>
                </c:pt>
                <c:pt idx="1369">
                  <c:v>44623.9375</c:v>
                </c:pt>
                <c:pt idx="1370">
                  <c:v>44623.958333333336</c:v>
                </c:pt>
                <c:pt idx="1371">
                  <c:v>44623.979166666672</c:v>
                </c:pt>
                <c:pt idx="1372">
                  <c:v>44624</c:v>
                </c:pt>
                <c:pt idx="1373">
                  <c:v>44624.020833333336</c:v>
                </c:pt>
                <c:pt idx="1374">
                  <c:v>44624.041666666672</c:v>
                </c:pt>
                <c:pt idx="1375">
                  <c:v>44624.0625</c:v>
                </c:pt>
                <c:pt idx="1376">
                  <c:v>44624.083333333336</c:v>
                </c:pt>
                <c:pt idx="1377">
                  <c:v>44624.104166666672</c:v>
                </c:pt>
                <c:pt idx="1378">
                  <c:v>44624.125</c:v>
                </c:pt>
                <c:pt idx="1379">
                  <c:v>44624.145833333336</c:v>
                </c:pt>
                <c:pt idx="1380">
                  <c:v>44624.166666666672</c:v>
                </c:pt>
                <c:pt idx="1381">
                  <c:v>44624.1875</c:v>
                </c:pt>
                <c:pt idx="1382">
                  <c:v>44624.208333333336</c:v>
                </c:pt>
                <c:pt idx="1383">
                  <c:v>44624.229166666672</c:v>
                </c:pt>
                <c:pt idx="1384">
                  <c:v>44624.25</c:v>
                </c:pt>
                <c:pt idx="1385">
                  <c:v>44624.270833333336</c:v>
                </c:pt>
                <c:pt idx="1386">
                  <c:v>44624.291666666672</c:v>
                </c:pt>
                <c:pt idx="1387">
                  <c:v>44624.3125</c:v>
                </c:pt>
                <c:pt idx="1388">
                  <c:v>44624.333333333336</c:v>
                </c:pt>
                <c:pt idx="1389">
                  <c:v>44624.354166666672</c:v>
                </c:pt>
                <c:pt idx="1390">
                  <c:v>44624.375</c:v>
                </c:pt>
                <c:pt idx="1391">
                  <c:v>44624.395833333336</c:v>
                </c:pt>
                <c:pt idx="1392">
                  <c:v>44624.416666666672</c:v>
                </c:pt>
                <c:pt idx="1393">
                  <c:v>44624.4375</c:v>
                </c:pt>
                <c:pt idx="1394">
                  <c:v>44624.458333333336</c:v>
                </c:pt>
                <c:pt idx="1395">
                  <c:v>44624.5</c:v>
                </c:pt>
                <c:pt idx="1396">
                  <c:v>44624.520833333336</c:v>
                </c:pt>
                <c:pt idx="1397">
                  <c:v>44624.541666666672</c:v>
                </c:pt>
                <c:pt idx="1398">
                  <c:v>44624.5625</c:v>
                </c:pt>
                <c:pt idx="1399">
                  <c:v>44624.583333333336</c:v>
                </c:pt>
                <c:pt idx="1400">
                  <c:v>44624.604166666672</c:v>
                </c:pt>
                <c:pt idx="1401">
                  <c:v>44624.625</c:v>
                </c:pt>
                <c:pt idx="1402">
                  <c:v>44624.645833333336</c:v>
                </c:pt>
                <c:pt idx="1403">
                  <c:v>44624.666666666672</c:v>
                </c:pt>
                <c:pt idx="1404">
                  <c:v>44624.6875</c:v>
                </c:pt>
                <c:pt idx="1405">
                  <c:v>44624.708333333336</c:v>
                </c:pt>
                <c:pt idx="1406">
                  <c:v>44624.729166666672</c:v>
                </c:pt>
                <c:pt idx="1407">
                  <c:v>44624.75</c:v>
                </c:pt>
                <c:pt idx="1408">
                  <c:v>44624.770833333336</c:v>
                </c:pt>
                <c:pt idx="1409">
                  <c:v>44624.791666666672</c:v>
                </c:pt>
                <c:pt idx="1410">
                  <c:v>44624.8125</c:v>
                </c:pt>
                <c:pt idx="1411">
                  <c:v>44624.833333333336</c:v>
                </c:pt>
                <c:pt idx="1412">
                  <c:v>44624.854166666672</c:v>
                </c:pt>
                <c:pt idx="1413">
                  <c:v>44624.875</c:v>
                </c:pt>
                <c:pt idx="1414">
                  <c:v>44624.895833333336</c:v>
                </c:pt>
                <c:pt idx="1415">
                  <c:v>44624.916666666672</c:v>
                </c:pt>
                <c:pt idx="1416">
                  <c:v>44624.9375</c:v>
                </c:pt>
                <c:pt idx="1417">
                  <c:v>44624.958333333336</c:v>
                </c:pt>
                <c:pt idx="1418">
                  <c:v>44624.979166666672</c:v>
                </c:pt>
                <c:pt idx="1419">
                  <c:v>44625</c:v>
                </c:pt>
                <c:pt idx="1420">
                  <c:v>44625.020833333336</c:v>
                </c:pt>
                <c:pt idx="1421">
                  <c:v>44625.041666666672</c:v>
                </c:pt>
                <c:pt idx="1422">
                  <c:v>44625.0625</c:v>
                </c:pt>
                <c:pt idx="1423">
                  <c:v>44625.104166666672</c:v>
                </c:pt>
                <c:pt idx="1424">
                  <c:v>44625.125</c:v>
                </c:pt>
                <c:pt idx="1425">
                  <c:v>44625.145833333336</c:v>
                </c:pt>
                <c:pt idx="1426">
                  <c:v>44625.166666666672</c:v>
                </c:pt>
                <c:pt idx="1427">
                  <c:v>44625.1875</c:v>
                </c:pt>
                <c:pt idx="1428">
                  <c:v>44625.208333333336</c:v>
                </c:pt>
                <c:pt idx="1429">
                  <c:v>44625.229166666672</c:v>
                </c:pt>
                <c:pt idx="1430">
                  <c:v>44625.25</c:v>
                </c:pt>
                <c:pt idx="1431">
                  <c:v>44625.270833333336</c:v>
                </c:pt>
                <c:pt idx="1432">
                  <c:v>44625.291666666672</c:v>
                </c:pt>
                <c:pt idx="1433">
                  <c:v>44625.3125</c:v>
                </c:pt>
                <c:pt idx="1434">
                  <c:v>44625.333333333336</c:v>
                </c:pt>
                <c:pt idx="1435">
                  <c:v>44625.354166666672</c:v>
                </c:pt>
                <c:pt idx="1436">
                  <c:v>44625.375</c:v>
                </c:pt>
                <c:pt idx="1437">
                  <c:v>44625.395833333336</c:v>
                </c:pt>
                <c:pt idx="1438">
                  <c:v>44625.416666666672</c:v>
                </c:pt>
                <c:pt idx="1439">
                  <c:v>44625.4375</c:v>
                </c:pt>
                <c:pt idx="1440">
                  <c:v>44625.458333333336</c:v>
                </c:pt>
                <c:pt idx="1441">
                  <c:v>44625.479166666672</c:v>
                </c:pt>
                <c:pt idx="1442">
                  <c:v>44625.5</c:v>
                </c:pt>
                <c:pt idx="1443">
                  <c:v>44625.520833333336</c:v>
                </c:pt>
                <c:pt idx="1444">
                  <c:v>44625.541666666672</c:v>
                </c:pt>
                <c:pt idx="1445">
                  <c:v>44625.5625</c:v>
                </c:pt>
                <c:pt idx="1446">
                  <c:v>44625.583333333336</c:v>
                </c:pt>
                <c:pt idx="1447">
                  <c:v>44625.604166666672</c:v>
                </c:pt>
                <c:pt idx="1448">
                  <c:v>44625.625</c:v>
                </c:pt>
                <c:pt idx="1449">
                  <c:v>44625.645833333336</c:v>
                </c:pt>
                <c:pt idx="1450">
                  <c:v>44625.666666666672</c:v>
                </c:pt>
                <c:pt idx="1451">
                  <c:v>44625.6875</c:v>
                </c:pt>
                <c:pt idx="1452">
                  <c:v>44625.708333333336</c:v>
                </c:pt>
                <c:pt idx="1453">
                  <c:v>44625.729166666672</c:v>
                </c:pt>
                <c:pt idx="1454">
                  <c:v>44625.75</c:v>
                </c:pt>
                <c:pt idx="1455">
                  <c:v>44625.770833333336</c:v>
                </c:pt>
                <c:pt idx="1456">
                  <c:v>44625.791666666672</c:v>
                </c:pt>
                <c:pt idx="1457">
                  <c:v>44625.8125</c:v>
                </c:pt>
                <c:pt idx="1458">
                  <c:v>44625.833333333336</c:v>
                </c:pt>
                <c:pt idx="1459">
                  <c:v>44625.854166666672</c:v>
                </c:pt>
                <c:pt idx="1460">
                  <c:v>44625.875</c:v>
                </c:pt>
                <c:pt idx="1461">
                  <c:v>44625.895833333336</c:v>
                </c:pt>
                <c:pt idx="1462">
                  <c:v>44625.916666666672</c:v>
                </c:pt>
                <c:pt idx="1463">
                  <c:v>44625.9375</c:v>
                </c:pt>
                <c:pt idx="1464">
                  <c:v>44625.958333333336</c:v>
                </c:pt>
                <c:pt idx="1465">
                  <c:v>44625.979166666672</c:v>
                </c:pt>
                <c:pt idx="1466">
                  <c:v>44626</c:v>
                </c:pt>
                <c:pt idx="1467">
                  <c:v>44626.020833333336</c:v>
                </c:pt>
                <c:pt idx="1468">
                  <c:v>44626.041666666672</c:v>
                </c:pt>
                <c:pt idx="1469">
                  <c:v>44626.0625</c:v>
                </c:pt>
                <c:pt idx="1470">
                  <c:v>44626.083333333336</c:v>
                </c:pt>
                <c:pt idx="1471">
                  <c:v>44626.104166666672</c:v>
                </c:pt>
                <c:pt idx="1472">
                  <c:v>44626.125</c:v>
                </c:pt>
                <c:pt idx="1473">
                  <c:v>44626.145833333336</c:v>
                </c:pt>
                <c:pt idx="1474">
                  <c:v>44626.166666666672</c:v>
                </c:pt>
                <c:pt idx="1475">
                  <c:v>44626.1875</c:v>
                </c:pt>
                <c:pt idx="1476">
                  <c:v>44626.208333333336</c:v>
                </c:pt>
                <c:pt idx="1477">
                  <c:v>44626.229166666672</c:v>
                </c:pt>
                <c:pt idx="1478">
                  <c:v>44626.25</c:v>
                </c:pt>
                <c:pt idx="1479">
                  <c:v>44626.270833333336</c:v>
                </c:pt>
                <c:pt idx="1480">
                  <c:v>44626.291666666672</c:v>
                </c:pt>
                <c:pt idx="1481">
                  <c:v>44626.3125</c:v>
                </c:pt>
                <c:pt idx="1482">
                  <c:v>44626.333333333336</c:v>
                </c:pt>
                <c:pt idx="1483">
                  <c:v>44626.354166666672</c:v>
                </c:pt>
                <c:pt idx="1484">
                  <c:v>44626.375</c:v>
                </c:pt>
                <c:pt idx="1485">
                  <c:v>44626.395833333336</c:v>
                </c:pt>
                <c:pt idx="1486">
                  <c:v>44626.416666666672</c:v>
                </c:pt>
                <c:pt idx="1487">
                  <c:v>44626.4375</c:v>
                </c:pt>
                <c:pt idx="1488">
                  <c:v>44626.458333333336</c:v>
                </c:pt>
                <c:pt idx="1489">
                  <c:v>44626.479166666672</c:v>
                </c:pt>
                <c:pt idx="1490">
                  <c:v>44626.5</c:v>
                </c:pt>
                <c:pt idx="1491">
                  <c:v>44626.520833333336</c:v>
                </c:pt>
                <c:pt idx="1492">
                  <c:v>44626.541666666672</c:v>
                </c:pt>
                <c:pt idx="1493">
                  <c:v>44626.5625</c:v>
                </c:pt>
                <c:pt idx="1494">
                  <c:v>44626.583333333336</c:v>
                </c:pt>
                <c:pt idx="1495">
                  <c:v>44626.604166666672</c:v>
                </c:pt>
                <c:pt idx="1496">
                  <c:v>44626.625</c:v>
                </c:pt>
                <c:pt idx="1497">
                  <c:v>44626.645833333336</c:v>
                </c:pt>
                <c:pt idx="1498">
                  <c:v>44626.666666666672</c:v>
                </c:pt>
                <c:pt idx="1499">
                  <c:v>44626.6875</c:v>
                </c:pt>
                <c:pt idx="1500">
                  <c:v>44626.708333333336</c:v>
                </c:pt>
                <c:pt idx="1501">
                  <c:v>44626.770833333336</c:v>
                </c:pt>
                <c:pt idx="1502">
                  <c:v>44626.791666666672</c:v>
                </c:pt>
                <c:pt idx="1503">
                  <c:v>44626.8125</c:v>
                </c:pt>
                <c:pt idx="1504">
                  <c:v>44626.854166666672</c:v>
                </c:pt>
                <c:pt idx="1505">
                  <c:v>44626.875</c:v>
                </c:pt>
                <c:pt idx="1506">
                  <c:v>44626.895833333336</c:v>
                </c:pt>
                <c:pt idx="1507">
                  <c:v>44626.916666666672</c:v>
                </c:pt>
                <c:pt idx="1508">
                  <c:v>44626.9375</c:v>
                </c:pt>
                <c:pt idx="1509">
                  <c:v>44626.958333333336</c:v>
                </c:pt>
                <c:pt idx="1510">
                  <c:v>44626.979166666672</c:v>
                </c:pt>
                <c:pt idx="1511">
                  <c:v>44627</c:v>
                </c:pt>
                <c:pt idx="1512">
                  <c:v>44627.020833333336</c:v>
                </c:pt>
                <c:pt idx="1513">
                  <c:v>44627.041666666672</c:v>
                </c:pt>
                <c:pt idx="1514">
                  <c:v>44627.0625</c:v>
                </c:pt>
                <c:pt idx="1515">
                  <c:v>44627.083333333336</c:v>
                </c:pt>
                <c:pt idx="1516">
                  <c:v>44627.104166666672</c:v>
                </c:pt>
                <c:pt idx="1517">
                  <c:v>44627.125</c:v>
                </c:pt>
                <c:pt idx="1518">
                  <c:v>44627.166666666672</c:v>
                </c:pt>
                <c:pt idx="1519">
                  <c:v>44627.1875</c:v>
                </c:pt>
                <c:pt idx="1520">
                  <c:v>44627.208333333336</c:v>
                </c:pt>
                <c:pt idx="1521">
                  <c:v>44627.229166666672</c:v>
                </c:pt>
                <c:pt idx="1522">
                  <c:v>44627.25</c:v>
                </c:pt>
                <c:pt idx="1523">
                  <c:v>44627.270833333336</c:v>
                </c:pt>
                <c:pt idx="1524">
                  <c:v>44627.291666666672</c:v>
                </c:pt>
                <c:pt idx="1525">
                  <c:v>44627.3125</c:v>
                </c:pt>
                <c:pt idx="1526">
                  <c:v>44627.333333333336</c:v>
                </c:pt>
                <c:pt idx="1527">
                  <c:v>44627.354166666672</c:v>
                </c:pt>
                <c:pt idx="1528">
                  <c:v>44627.375</c:v>
                </c:pt>
                <c:pt idx="1529">
                  <c:v>44627.395833333336</c:v>
                </c:pt>
                <c:pt idx="1530">
                  <c:v>44627.416666666672</c:v>
                </c:pt>
                <c:pt idx="1531">
                  <c:v>44627.4375</c:v>
                </c:pt>
                <c:pt idx="1532">
                  <c:v>44627.458333333336</c:v>
                </c:pt>
                <c:pt idx="1533">
                  <c:v>44627.479166666672</c:v>
                </c:pt>
                <c:pt idx="1534">
                  <c:v>44627.5</c:v>
                </c:pt>
                <c:pt idx="1535">
                  <c:v>44627.520833333336</c:v>
                </c:pt>
                <c:pt idx="1536">
                  <c:v>44627.541666666672</c:v>
                </c:pt>
                <c:pt idx="1537">
                  <c:v>44627.5625</c:v>
                </c:pt>
                <c:pt idx="1538">
                  <c:v>44627.583333333336</c:v>
                </c:pt>
                <c:pt idx="1539">
                  <c:v>44627.604166666672</c:v>
                </c:pt>
                <c:pt idx="1540">
                  <c:v>44627.625</c:v>
                </c:pt>
                <c:pt idx="1541">
                  <c:v>44627.645833333336</c:v>
                </c:pt>
                <c:pt idx="1542">
                  <c:v>44627.666666666672</c:v>
                </c:pt>
                <c:pt idx="1543">
                  <c:v>44627.6875</c:v>
                </c:pt>
                <c:pt idx="1544">
                  <c:v>44627.708333333336</c:v>
                </c:pt>
                <c:pt idx="1545">
                  <c:v>44627.729166666672</c:v>
                </c:pt>
                <c:pt idx="1546">
                  <c:v>44627.770833333336</c:v>
                </c:pt>
                <c:pt idx="1547">
                  <c:v>44627.791666666672</c:v>
                </c:pt>
                <c:pt idx="1548">
                  <c:v>44627.8125</c:v>
                </c:pt>
                <c:pt idx="1549">
                  <c:v>44627.833333333336</c:v>
                </c:pt>
                <c:pt idx="1550">
                  <c:v>44627.854166666672</c:v>
                </c:pt>
                <c:pt idx="1551">
                  <c:v>44627.875</c:v>
                </c:pt>
                <c:pt idx="1552">
                  <c:v>44627.895833333336</c:v>
                </c:pt>
                <c:pt idx="1553">
                  <c:v>44627.916666666672</c:v>
                </c:pt>
                <c:pt idx="1554">
                  <c:v>44627.9375</c:v>
                </c:pt>
                <c:pt idx="1555">
                  <c:v>44627.958333333336</c:v>
                </c:pt>
                <c:pt idx="1556">
                  <c:v>44627.979166666672</c:v>
                </c:pt>
                <c:pt idx="1557">
                  <c:v>44628</c:v>
                </c:pt>
                <c:pt idx="1558">
                  <c:v>44628.020833333336</c:v>
                </c:pt>
                <c:pt idx="1559">
                  <c:v>44628.041666666672</c:v>
                </c:pt>
                <c:pt idx="1560">
                  <c:v>44628.0625</c:v>
                </c:pt>
                <c:pt idx="1561">
                  <c:v>44628.083333333336</c:v>
                </c:pt>
                <c:pt idx="1562">
                  <c:v>44628.104166666672</c:v>
                </c:pt>
                <c:pt idx="1563">
                  <c:v>44628.125</c:v>
                </c:pt>
                <c:pt idx="1564">
                  <c:v>44628.145833333336</c:v>
                </c:pt>
                <c:pt idx="1565">
                  <c:v>44628.166666666672</c:v>
                </c:pt>
                <c:pt idx="1566">
                  <c:v>44628.1875</c:v>
                </c:pt>
                <c:pt idx="1567">
                  <c:v>44628.208333333336</c:v>
                </c:pt>
                <c:pt idx="1568">
                  <c:v>44628.229166666672</c:v>
                </c:pt>
                <c:pt idx="1569">
                  <c:v>44628.25</c:v>
                </c:pt>
                <c:pt idx="1570">
                  <c:v>44628.270833333336</c:v>
                </c:pt>
                <c:pt idx="1571">
                  <c:v>44628.291666666672</c:v>
                </c:pt>
                <c:pt idx="1572">
                  <c:v>44628.3125</c:v>
                </c:pt>
                <c:pt idx="1573">
                  <c:v>44628.333333333336</c:v>
                </c:pt>
                <c:pt idx="1574">
                  <c:v>44628.354166666672</c:v>
                </c:pt>
                <c:pt idx="1575">
                  <c:v>44628.375</c:v>
                </c:pt>
                <c:pt idx="1576">
                  <c:v>44628.395833333336</c:v>
                </c:pt>
                <c:pt idx="1577">
                  <c:v>44628.416666666672</c:v>
                </c:pt>
                <c:pt idx="1578">
                  <c:v>44628.4375</c:v>
                </c:pt>
                <c:pt idx="1579">
                  <c:v>44628.458333333336</c:v>
                </c:pt>
                <c:pt idx="1580">
                  <c:v>44628.5</c:v>
                </c:pt>
                <c:pt idx="1581">
                  <c:v>44628.520833333336</c:v>
                </c:pt>
                <c:pt idx="1582">
                  <c:v>44628.541666666672</c:v>
                </c:pt>
                <c:pt idx="1583">
                  <c:v>44628.5625</c:v>
                </c:pt>
                <c:pt idx="1584">
                  <c:v>44628.583333333336</c:v>
                </c:pt>
                <c:pt idx="1585">
                  <c:v>44628.604166666672</c:v>
                </c:pt>
                <c:pt idx="1586">
                  <c:v>44628.625</c:v>
                </c:pt>
                <c:pt idx="1587">
                  <c:v>44628.645833333336</c:v>
                </c:pt>
                <c:pt idx="1588">
                  <c:v>44628.666666666672</c:v>
                </c:pt>
                <c:pt idx="1589">
                  <c:v>44628.729166666672</c:v>
                </c:pt>
                <c:pt idx="1590">
                  <c:v>44628.75</c:v>
                </c:pt>
                <c:pt idx="1591">
                  <c:v>44628.770833333336</c:v>
                </c:pt>
                <c:pt idx="1592">
                  <c:v>44628.791666666672</c:v>
                </c:pt>
                <c:pt idx="1593">
                  <c:v>44628.8125</c:v>
                </c:pt>
                <c:pt idx="1594">
                  <c:v>44628.833333333336</c:v>
                </c:pt>
                <c:pt idx="1595">
                  <c:v>44628.854166666672</c:v>
                </c:pt>
                <c:pt idx="1596">
                  <c:v>44628.875</c:v>
                </c:pt>
                <c:pt idx="1597">
                  <c:v>44628.895833333336</c:v>
                </c:pt>
                <c:pt idx="1598">
                  <c:v>44628.916666666672</c:v>
                </c:pt>
                <c:pt idx="1599">
                  <c:v>44628.9375</c:v>
                </c:pt>
                <c:pt idx="1600">
                  <c:v>44628.958333333336</c:v>
                </c:pt>
                <c:pt idx="1601">
                  <c:v>44628.979166666672</c:v>
                </c:pt>
                <c:pt idx="1602">
                  <c:v>44629</c:v>
                </c:pt>
                <c:pt idx="1603">
                  <c:v>44629.020833333336</c:v>
                </c:pt>
                <c:pt idx="1604">
                  <c:v>44629.041666666672</c:v>
                </c:pt>
                <c:pt idx="1605">
                  <c:v>44629.0625</c:v>
                </c:pt>
                <c:pt idx="1606">
                  <c:v>44629.083333333336</c:v>
                </c:pt>
                <c:pt idx="1607">
                  <c:v>44629.104166666672</c:v>
                </c:pt>
                <c:pt idx="1608">
                  <c:v>44629.125</c:v>
                </c:pt>
                <c:pt idx="1609">
                  <c:v>44629.145833333336</c:v>
                </c:pt>
                <c:pt idx="1610">
                  <c:v>44629.166666666672</c:v>
                </c:pt>
                <c:pt idx="1611">
                  <c:v>44629.1875</c:v>
                </c:pt>
                <c:pt idx="1612">
                  <c:v>44629.208333333336</c:v>
                </c:pt>
                <c:pt idx="1613">
                  <c:v>44629.229166666672</c:v>
                </c:pt>
                <c:pt idx="1614">
                  <c:v>44629.25</c:v>
                </c:pt>
                <c:pt idx="1615">
                  <c:v>44629.270833333336</c:v>
                </c:pt>
                <c:pt idx="1616">
                  <c:v>44629.291666666672</c:v>
                </c:pt>
                <c:pt idx="1617">
                  <c:v>44629.3125</c:v>
                </c:pt>
                <c:pt idx="1618">
                  <c:v>44629.333333333336</c:v>
                </c:pt>
                <c:pt idx="1619">
                  <c:v>44629.354166666672</c:v>
                </c:pt>
                <c:pt idx="1620">
                  <c:v>44629.375</c:v>
                </c:pt>
                <c:pt idx="1621">
                  <c:v>44629.395833333336</c:v>
                </c:pt>
                <c:pt idx="1622">
                  <c:v>44629.416666666672</c:v>
                </c:pt>
                <c:pt idx="1623">
                  <c:v>44629.4375</c:v>
                </c:pt>
                <c:pt idx="1624">
                  <c:v>44630.4375</c:v>
                </c:pt>
                <c:pt idx="1625">
                  <c:v>44630.479166666672</c:v>
                </c:pt>
                <c:pt idx="1626">
                  <c:v>44630.5</c:v>
                </c:pt>
                <c:pt idx="1627">
                  <c:v>44630.520833333336</c:v>
                </c:pt>
                <c:pt idx="1628">
                  <c:v>44630.541666666672</c:v>
                </c:pt>
                <c:pt idx="1629">
                  <c:v>44630.5625</c:v>
                </c:pt>
                <c:pt idx="1630">
                  <c:v>44630.583333333336</c:v>
                </c:pt>
                <c:pt idx="1631">
                  <c:v>44630.604166666672</c:v>
                </c:pt>
                <c:pt idx="1632">
                  <c:v>44630.625</c:v>
                </c:pt>
                <c:pt idx="1633">
                  <c:v>44630.645833333336</c:v>
                </c:pt>
                <c:pt idx="1634">
                  <c:v>44630.666666666672</c:v>
                </c:pt>
                <c:pt idx="1635">
                  <c:v>44630.6875</c:v>
                </c:pt>
                <c:pt idx="1636">
                  <c:v>44630.708333333336</c:v>
                </c:pt>
                <c:pt idx="1637">
                  <c:v>44630.729166666672</c:v>
                </c:pt>
                <c:pt idx="1638">
                  <c:v>44630.770833333336</c:v>
                </c:pt>
                <c:pt idx="1639">
                  <c:v>44630.791666666672</c:v>
                </c:pt>
                <c:pt idx="1640">
                  <c:v>44630.8125</c:v>
                </c:pt>
                <c:pt idx="1641">
                  <c:v>44630.833333333336</c:v>
                </c:pt>
                <c:pt idx="1642">
                  <c:v>44630.854166666672</c:v>
                </c:pt>
                <c:pt idx="1643">
                  <c:v>44630.875</c:v>
                </c:pt>
                <c:pt idx="1644">
                  <c:v>44630.895833333336</c:v>
                </c:pt>
                <c:pt idx="1645">
                  <c:v>44630.916666666672</c:v>
                </c:pt>
                <c:pt idx="1646">
                  <c:v>44630.9375</c:v>
                </c:pt>
                <c:pt idx="1647">
                  <c:v>44630.958333333336</c:v>
                </c:pt>
                <c:pt idx="1648">
                  <c:v>44630.979166666672</c:v>
                </c:pt>
                <c:pt idx="1649">
                  <c:v>44631</c:v>
                </c:pt>
                <c:pt idx="1650">
                  <c:v>44631.020833333336</c:v>
                </c:pt>
                <c:pt idx="1651">
                  <c:v>44631.041666666672</c:v>
                </c:pt>
                <c:pt idx="1652">
                  <c:v>44631.0625</c:v>
                </c:pt>
                <c:pt idx="1653">
                  <c:v>44631.083333333336</c:v>
                </c:pt>
                <c:pt idx="1654">
                  <c:v>44631.104166666672</c:v>
                </c:pt>
                <c:pt idx="1655">
                  <c:v>44631.125</c:v>
                </c:pt>
                <c:pt idx="1656">
                  <c:v>44631.145833333336</c:v>
                </c:pt>
                <c:pt idx="1657">
                  <c:v>44631.166666666672</c:v>
                </c:pt>
                <c:pt idx="1658">
                  <c:v>44631.1875</c:v>
                </c:pt>
                <c:pt idx="1659">
                  <c:v>44631.208333333336</c:v>
                </c:pt>
                <c:pt idx="1660">
                  <c:v>44631.229166666672</c:v>
                </c:pt>
                <c:pt idx="1661">
                  <c:v>44631.25</c:v>
                </c:pt>
                <c:pt idx="1662">
                  <c:v>44631.270833333336</c:v>
                </c:pt>
                <c:pt idx="1663">
                  <c:v>44631.291666666672</c:v>
                </c:pt>
                <c:pt idx="1664">
                  <c:v>44631.3125</c:v>
                </c:pt>
                <c:pt idx="1665">
                  <c:v>44631.354166666672</c:v>
                </c:pt>
                <c:pt idx="1666">
                  <c:v>44631.395833333336</c:v>
                </c:pt>
                <c:pt idx="1667">
                  <c:v>44631.458333333336</c:v>
                </c:pt>
                <c:pt idx="1668">
                  <c:v>44631.479166666672</c:v>
                </c:pt>
                <c:pt idx="1669">
                  <c:v>44631.708333333336</c:v>
                </c:pt>
                <c:pt idx="1670">
                  <c:v>44631.729166666672</c:v>
                </c:pt>
                <c:pt idx="1671">
                  <c:v>44631.75</c:v>
                </c:pt>
                <c:pt idx="1672">
                  <c:v>44631.770833333336</c:v>
                </c:pt>
                <c:pt idx="1673">
                  <c:v>44631.791666666672</c:v>
                </c:pt>
                <c:pt idx="1674">
                  <c:v>44631.8125</c:v>
                </c:pt>
                <c:pt idx="1675">
                  <c:v>44631.833333333336</c:v>
                </c:pt>
                <c:pt idx="1676">
                  <c:v>44631.854166666672</c:v>
                </c:pt>
                <c:pt idx="1677">
                  <c:v>44631.875</c:v>
                </c:pt>
                <c:pt idx="1678">
                  <c:v>44631.895833333336</c:v>
                </c:pt>
                <c:pt idx="1679">
                  <c:v>44631.9375</c:v>
                </c:pt>
                <c:pt idx="1680">
                  <c:v>44631.958333333336</c:v>
                </c:pt>
                <c:pt idx="1681">
                  <c:v>44632</c:v>
                </c:pt>
                <c:pt idx="1682">
                  <c:v>44632.020833333336</c:v>
                </c:pt>
                <c:pt idx="1683">
                  <c:v>44632.125</c:v>
                </c:pt>
                <c:pt idx="1684">
                  <c:v>44632.145833333336</c:v>
                </c:pt>
                <c:pt idx="1685">
                  <c:v>44632.291666666672</c:v>
                </c:pt>
                <c:pt idx="1686">
                  <c:v>44632.333333333336</c:v>
                </c:pt>
                <c:pt idx="1687">
                  <c:v>44632.375</c:v>
                </c:pt>
                <c:pt idx="1688">
                  <c:v>44632.395833333336</c:v>
                </c:pt>
                <c:pt idx="1689">
                  <c:v>44632.416666666672</c:v>
                </c:pt>
                <c:pt idx="1690">
                  <c:v>44632.4375</c:v>
                </c:pt>
                <c:pt idx="1691">
                  <c:v>44632.458333333336</c:v>
                </c:pt>
                <c:pt idx="1692">
                  <c:v>44632.479166666672</c:v>
                </c:pt>
                <c:pt idx="1693">
                  <c:v>44632.5</c:v>
                </c:pt>
                <c:pt idx="1694">
                  <c:v>44632.520833333336</c:v>
                </c:pt>
                <c:pt idx="1695">
                  <c:v>44632.541666666672</c:v>
                </c:pt>
                <c:pt idx="1696">
                  <c:v>44632.5625</c:v>
                </c:pt>
                <c:pt idx="1697">
                  <c:v>44632.583333333336</c:v>
                </c:pt>
                <c:pt idx="1698">
                  <c:v>44632.604166666672</c:v>
                </c:pt>
                <c:pt idx="1699">
                  <c:v>44632.625</c:v>
                </c:pt>
                <c:pt idx="1700">
                  <c:v>44632.6875</c:v>
                </c:pt>
                <c:pt idx="1701">
                  <c:v>44633.479166666672</c:v>
                </c:pt>
                <c:pt idx="1702">
                  <c:v>44633.520833333336</c:v>
                </c:pt>
                <c:pt idx="1703">
                  <c:v>44633.541666666672</c:v>
                </c:pt>
                <c:pt idx="1704">
                  <c:v>44633.5625</c:v>
                </c:pt>
                <c:pt idx="1705">
                  <c:v>44633.583333333336</c:v>
                </c:pt>
                <c:pt idx="1706">
                  <c:v>44633.604166666672</c:v>
                </c:pt>
                <c:pt idx="1707">
                  <c:v>44633.625</c:v>
                </c:pt>
                <c:pt idx="1708">
                  <c:v>44633.645833333336</c:v>
                </c:pt>
                <c:pt idx="1709">
                  <c:v>44633.666666666672</c:v>
                </c:pt>
                <c:pt idx="1710">
                  <c:v>44633.6875</c:v>
                </c:pt>
                <c:pt idx="1711">
                  <c:v>44633.708333333336</c:v>
                </c:pt>
                <c:pt idx="1712">
                  <c:v>44633.729166666672</c:v>
                </c:pt>
                <c:pt idx="1713">
                  <c:v>44633.75</c:v>
                </c:pt>
                <c:pt idx="1714">
                  <c:v>44633.770833333336</c:v>
                </c:pt>
                <c:pt idx="1715">
                  <c:v>44633.791666666672</c:v>
                </c:pt>
                <c:pt idx="1716">
                  <c:v>44633.8125</c:v>
                </c:pt>
                <c:pt idx="1717">
                  <c:v>44633.833333333336</c:v>
                </c:pt>
                <c:pt idx="1718">
                  <c:v>44633.854166666672</c:v>
                </c:pt>
                <c:pt idx="1719">
                  <c:v>44633.895833333336</c:v>
                </c:pt>
                <c:pt idx="1720">
                  <c:v>44633.916666666672</c:v>
                </c:pt>
                <c:pt idx="1721">
                  <c:v>44633.9375</c:v>
                </c:pt>
                <c:pt idx="1722">
                  <c:v>44633.958333333336</c:v>
                </c:pt>
                <c:pt idx="1723">
                  <c:v>44633.979166666672</c:v>
                </c:pt>
                <c:pt idx="1724">
                  <c:v>44634</c:v>
                </c:pt>
                <c:pt idx="1725">
                  <c:v>44634.020833333336</c:v>
                </c:pt>
                <c:pt idx="1726">
                  <c:v>44634.041666666672</c:v>
                </c:pt>
                <c:pt idx="1727">
                  <c:v>44634.0625</c:v>
                </c:pt>
                <c:pt idx="1728">
                  <c:v>44634.083333333336</c:v>
                </c:pt>
                <c:pt idx="1729">
                  <c:v>44634.104166666672</c:v>
                </c:pt>
                <c:pt idx="1730">
                  <c:v>44634.125</c:v>
                </c:pt>
                <c:pt idx="1731">
                  <c:v>44634.145833333336</c:v>
                </c:pt>
                <c:pt idx="1732">
                  <c:v>44634.166666666672</c:v>
                </c:pt>
                <c:pt idx="1733">
                  <c:v>44634.1875</c:v>
                </c:pt>
                <c:pt idx="1734">
                  <c:v>44634.208333333336</c:v>
                </c:pt>
                <c:pt idx="1735">
                  <c:v>44634.229166666672</c:v>
                </c:pt>
                <c:pt idx="1736">
                  <c:v>44634.25</c:v>
                </c:pt>
                <c:pt idx="1737">
                  <c:v>44634.270833333336</c:v>
                </c:pt>
                <c:pt idx="1738">
                  <c:v>44634.291666666672</c:v>
                </c:pt>
                <c:pt idx="1739">
                  <c:v>44634.3125</c:v>
                </c:pt>
                <c:pt idx="1740">
                  <c:v>44634.333333333336</c:v>
                </c:pt>
                <c:pt idx="1741">
                  <c:v>44634.354166666672</c:v>
                </c:pt>
                <c:pt idx="1742">
                  <c:v>44634.375</c:v>
                </c:pt>
                <c:pt idx="1743">
                  <c:v>44634.395833333336</c:v>
                </c:pt>
                <c:pt idx="1744">
                  <c:v>44634.416666666672</c:v>
                </c:pt>
                <c:pt idx="1745">
                  <c:v>44634.4375</c:v>
                </c:pt>
                <c:pt idx="1746">
                  <c:v>44634.458333333336</c:v>
                </c:pt>
                <c:pt idx="1747">
                  <c:v>44634.479166666672</c:v>
                </c:pt>
                <c:pt idx="1748">
                  <c:v>44634.5</c:v>
                </c:pt>
                <c:pt idx="1749">
                  <c:v>44634.520833333336</c:v>
                </c:pt>
                <c:pt idx="1750">
                  <c:v>44634.541666666672</c:v>
                </c:pt>
                <c:pt idx="1751">
                  <c:v>44634.5625</c:v>
                </c:pt>
                <c:pt idx="1752">
                  <c:v>44634.583333333336</c:v>
                </c:pt>
                <c:pt idx="1753">
                  <c:v>44634.604166666672</c:v>
                </c:pt>
                <c:pt idx="1754">
                  <c:v>44634.625</c:v>
                </c:pt>
                <c:pt idx="1755">
                  <c:v>44634.645833333336</c:v>
                </c:pt>
                <c:pt idx="1756">
                  <c:v>44634.666666666672</c:v>
                </c:pt>
                <c:pt idx="1757">
                  <c:v>44634.6875</c:v>
                </c:pt>
                <c:pt idx="1758">
                  <c:v>44634.708333333336</c:v>
                </c:pt>
                <c:pt idx="1759">
                  <c:v>44634.729166666672</c:v>
                </c:pt>
                <c:pt idx="1760">
                  <c:v>44634.75</c:v>
                </c:pt>
                <c:pt idx="1761">
                  <c:v>44634.770833333336</c:v>
                </c:pt>
                <c:pt idx="1762">
                  <c:v>44634.791666666672</c:v>
                </c:pt>
                <c:pt idx="1763">
                  <c:v>44634.8125</c:v>
                </c:pt>
                <c:pt idx="1764">
                  <c:v>44634.833333333336</c:v>
                </c:pt>
                <c:pt idx="1765">
                  <c:v>44634.854166666672</c:v>
                </c:pt>
                <c:pt idx="1766">
                  <c:v>44634.875</c:v>
                </c:pt>
                <c:pt idx="1767">
                  <c:v>44634.895833333336</c:v>
                </c:pt>
                <c:pt idx="1768">
                  <c:v>44634.916666666672</c:v>
                </c:pt>
                <c:pt idx="1769">
                  <c:v>44634.9375</c:v>
                </c:pt>
                <c:pt idx="1770">
                  <c:v>44634.958333333336</c:v>
                </c:pt>
                <c:pt idx="1771">
                  <c:v>44634.979166666672</c:v>
                </c:pt>
                <c:pt idx="1772">
                  <c:v>44635</c:v>
                </c:pt>
                <c:pt idx="1773">
                  <c:v>44635.020833333336</c:v>
                </c:pt>
                <c:pt idx="1774">
                  <c:v>44635.041666666672</c:v>
                </c:pt>
                <c:pt idx="1775">
                  <c:v>44635.0625</c:v>
                </c:pt>
                <c:pt idx="1776">
                  <c:v>44635.083333333336</c:v>
                </c:pt>
                <c:pt idx="1777">
                  <c:v>44636.75</c:v>
                </c:pt>
                <c:pt idx="1778">
                  <c:v>44636.770833333336</c:v>
                </c:pt>
                <c:pt idx="1779">
                  <c:v>44636.8125</c:v>
                </c:pt>
                <c:pt idx="1780">
                  <c:v>44636.854166666672</c:v>
                </c:pt>
                <c:pt idx="1781">
                  <c:v>44636.895833333336</c:v>
                </c:pt>
                <c:pt idx="1782">
                  <c:v>44636.9375</c:v>
                </c:pt>
                <c:pt idx="1783">
                  <c:v>44636.958333333336</c:v>
                </c:pt>
                <c:pt idx="1784">
                  <c:v>44636.979166666672</c:v>
                </c:pt>
                <c:pt idx="1785">
                  <c:v>44637</c:v>
                </c:pt>
                <c:pt idx="1786">
                  <c:v>44637.020833333336</c:v>
                </c:pt>
                <c:pt idx="1787">
                  <c:v>44637.041666666672</c:v>
                </c:pt>
                <c:pt idx="1788">
                  <c:v>44637.083333333336</c:v>
                </c:pt>
                <c:pt idx="1789">
                  <c:v>44637.104166666672</c:v>
                </c:pt>
                <c:pt idx="1790">
                  <c:v>44637.125</c:v>
                </c:pt>
                <c:pt idx="1791">
                  <c:v>44637.145833333336</c:v>
                </c:pt>
                <c:pt idx="1792">
                  <c:v>44637.1875</c:v>
                </c:pt>
                <c:pt idx="1793">
                  <c:v>44637.208333333336</c:v>
                </c:pt>
                <c:pt idx="1794">
                  <c:v>44637.25</c:v>
                </c:pt>
                <c:pt idx="1795">
                  <c:v>44637.270833333336</c:v>
                </c:pt>
                <c:pt idx="1796">
                  <c:v>44637.291666666672</c:v>
                </c:pt>
                <c:pt idx="1797">
                  <c:v>44637.3125</c:v>
                </c:pt>
                <c:pt idx="1798">
                  <c:v>44637.333333333336</c:v>
                </c:pt>
                <c:pt idx="1799">
                  <c:v>44637.354166666672</c:v>
                </c:pt>
                <c:pt idx="1800">
                  <c:v>44637.375</c:v>
                </c:pt>
                <c:pt idx="1801">
                  <c:v>44637.395833333336</c:v>
                </c:pt>
                <c:pt idx="1802">
                  <c:v>44637.416666666672</c:v>
                </c:pt>
                <c:pt idx="1803">
                  <c:v>44637.4375</c:v>
                </c:pt>
                <c:pt idx="1804">
                  <c:v>44637.458333333336</c:v>
                </c:pt>
                <c:pt idx="1805">
                  <c:v>44637.479166666672</c:v>
                </c:pt>
                <c:pt idx="1806">
                  <c:v>44637.5</c:v>
                </c:pt>
                <c:pt idx="1807">
                  <c:v>44637.520833333336</c:v>
                </c:pt>
                <c:pt idx="1808">
                  <c:v>44637.541666666672</c:v>
                </c:pt>
                <c:pt idx="1809">
                  <c:v>44637.5625</c:v>
                </c:pt>
                <c:pt idx="1810">
                  <c:v>44637.583333333336</c:v>
                </c:pt>
                <c:pt idx="1811">
                  <c:v>44637.604166666672</c:v>
                </c:pt>
                <c:pt idx="1812">
                  <c:v>44637.625</c:v>
                </c:pt>
                <c:pt idx="1813">
                  <c:v>44637.645833333336</c:v>
                </c:pt>
                <c:pt idx="1814">
                  <c:v>44637.666666666672</c:v>
                </c:pt>
                <c:pt idx="1815">
                  <c:v>44637.6875</c:v>
                </c:pt>
                <c:pt idx="1816">
                  <c:v>44637.708333333336</c:v>
                </c:pt>
                <c:pt idx="1817">
                  <c:v>44637.729166666672</c:v>
                </c:pt>
                <c:pt idx="1818">
                  <c:v>44637.770833333336</c:v>
                </c:pt>
                <c:pt idx="1819">
                  <c:v>44637.791666666672</c:v>
                </c:pt>
                <c:pt idx="1820">
                  <c:v>44637.8125</c:v>
                </c:pt>
                <c:pt idx="1821">
                  <c:v>44637.833333333336</c:v>
                </c:pt>
                <c:pt idx="1822">
                  <c:v>44637.854166666672</c:v>
                </c:pt>
                <c:pt idx="1823">
                  <c:v>44637.875</c:v>
                </c:pt>
                <c:pt idx="1824">
                  <c:v>44637.895833333336</c:v>
                </c:pt>
                <c:pt idx="1825">
                  <c:v>44637.916666666672</c:v>
                </c:pt>
                <c:pt idx="1826">
                  <c:v>44637.958333333336</c:v>
                </c:pt>
                <c:pt idx="1827">
                  <c:v>44638</c:v>
                </c:pt>
                <c:pt idx="1828">
                  <c:v>44638.020833333336</c:v>
                </c:pt>
                <c:pt idx="1829">
                  <c:v>44638.041666666672</c:v>
                </c:pt>
                <c:pt idx="1830">
                  <c:v>44638.0625</c:v>
                </c:pt>
                <c:pt idx="1831">
                  <c:v>44638.125</c:v>
                </c:pt>
                <c:pt idx="1832">
                  <c:v>44638.229166666672</c:v>
                </c:pt>
                <c:pt idx="1833">
                  <c:v>44638.270833333336</c:v>
                </c:pt>
                <c:pt idx="1834">
                  <c:v>44638.291666666672</c:v>
                </c:pt>
                <c:pt idx="1835">
                  <c:v>44638.3125</c:v>
                </c:pt>
                <c:pt idx="1836">
                  <c:v>44638.333333333336</c:v>
                </c:pt>
                <c:pt idx="1837">
                  <c:v>44638.354166666672</c:v>
                </c:pt>
                <c:pt idx="1838">
                  <c:v>44638.375</c:v>
                </c:pt>
                <c:pt idx="1839">
                  <c:v>44638.395833333336</c:v>
                </c:pt>
                <c:pt idx="1840">
                  <c:v>44638.416666666672</c:v>
                </c:pt>
                <c:pt idx="1841">
                  <c:v>44638.4375</c:v>
                </c:pt>
                <c:pt idx="1842">
                  <c:v>44638.458333333336</c:v>
                </c:pt>
                <c:pt idx="1843">
                  <c:v>44638.479166666672</c:v>
                </c:pt>
                <c:pt idx="1844">
                  <c:v>44638.5</c:v>
                </c:pt>
                <c:pt idx="1845">
                  <c:v>44638.520833333336</c:v>
                </c:pt>
                <c:pt idx="1846">
                  <c:v>44638.541666666672</c:v>
                </c:pt>
                <c:pt idx="1847">
                  <c:v>44638.5625</c:v>
                </c:pt>
                <c:pt idx="1848">
                  <c:v>44638.583333333336</c:v>
                </c:pt>
                <c:pt idx="1849">
                  <c:v>44638.604166666672</c:v>
                </c:pt>
                <c:pt idx="1850">
                  <c:v>44638.625</c:v>
                </c:pt>
                <c:pt idx="1851">
                  <c:v>44638.645833333336</c:v>
                </c:pt>
                <c:pt idx="1852">
                  <c:v>44638.666666666672</c:v>
                </c:pt>
                <c:pt idx="1853">
                  <c:v>44638.6875</c:v>
                </c:pt>
                <c:pt idx="1854">
                  <c:v>44638.708333333336</c:v>
                </c:pt>
                <c:pt idx="1855">
                  <c:v>44638.729166666672</c:v>
                </c:pt>
                <c:pt idx="1856">
                  <c:v>44638.75</c:v>
                </c:pt>
                <c:pt idx="1857">
                  <c:v>44638.770833333336</c:v>
                </c:pt>
                <c:pt idx="1858">
                  <c:v>44638.791666666672</c:v>
                </c:pt>
                <c:pt idx="1859">
                  <c:v>44638.8125</c:v>
                </c:pt>
                <c:pt idx="1860">
                  <c:v>44638.875</c:v>
                </c:pt>
                <c:pt idx="1861">
                  <c:v>44638.895833333336</c:v>
                </c:pt>
                <c:pt idx="1862">
                  <c:v>44638.916666666672</c:v>
                </c:pt>
                <c:pt idx="1863">
                  <c:v>44638.9375</c:v>
                </c:pt>
                <c:pt idx="1864">
                  <c:v>44638.958333333336</c:v>
                </c:pt>
                <c:pt idx="1865">
                  <c:v>44638.979166666672</c:v>
                </c:pt>
                <c:pt idx="1866">
                  <c:v>44639</c:v>
                </c:pt>
                <c:pt idx="1867">
                  <c:v>44639.020833333336</c:v>
                </c:pt>
                <c:pt idx="1868">
                  <c:v>44639.041666666672</c:v>
                </c:pt>
                <c:pt idx="1869">
                  <c:v>44639.0625</c:v>
                </c:pt>
                <c:pt idx="1870">
                  <c:v>44639.083333333336</c:v>
                </c:pt>
                <c:pt idx="1871">
                  <c:v>44639.104166666672</c:v>
                </c:pt>
                <c:pt idx="1872">
                  <c:v>44639.125</c:v>
                </c:pt>
                <c:pt idx="1873">
                  <c:v>44639.145833333336</c:v>
                </c:pt>
                <c:pt idx="1874">
                  <c:v>44639.166666666672</c:v>
                </c:pt>
                <c:pt idx="1875">
                  <c:v>44639.1875</c:v>
                </c:pt>
                <c:pt idx="1876">
                  <c:v>44639.208333333336</c:v>
                </c:pt>
                <c:pt idx="1877">
                  <c:v>44639.229166666672</c:v>
                </c:pt>
                <c:pt idx="1878">
                  <c:v>44639.25</c:v>
                </c:pt>
                <c:pt idx="1879">
                  <c:v>44639.270833333336</c:v>
                </c:pt>
                <c:pt idx="1880">
                  <c:v>44639.291666666672</c:v>
                </c:pt>
                <c:pt idx="1881">
                  <c:v>44639.3125</c:v>
                </c:pt>
                <c:pt idx="1882">
                  <c:v>44639.333333333336</c:v>
                </c:pt>
                <c:pt idx="1883">
                  <c:v>44639.354166666672</c:v>
                </c:pt>
                <c:pt idx="1884">
                  <c:v>44639.375</c:v>
                </c:pt>
                <c:pt idx="1885">
                  <c:v>44639.395833333336</c:v>
                </c:pt>
                <c:pt idx="1886">
                  <c:v>44639.416666666672</c:v>
                </c:pt>
                <c:pt idx="1887">
                  <c:v>44639.4375</c:v>
                </c:pt>
                <c:pt idx="1888">
                  <c:v>44639.458333333336</c:v>
                </c:pt>
                <c:pt idx="1889">
                  <c:v>44639.479166666672</c:v>
                </c:pt>
                <c:pt idx="1890">
                  <c:v>44639.5</c:v>
                </c:pt>
                <c:pt idx="1891">
                  <c:v>44639.520833333336</c:v>
                </c:pt>
                <c:pt idx="1892">
                  <c:v>44639.541666666672</c:v>
                </c:pt>
                <c:pt idx="1893">
                  <c:v>44639.5625</c:v>
                </c:pt>
                <c:pt idx="1894">
                  <c:v>44639.583333333336</c:v>
                </c:pt>
                <c:pt idx="1895">
                  <c:v>44639.604166666672</c:v>
                </c:pt>
                <c:pt idx="1896">
                  <c:v>44639.625</c:v>
                </c:pt>
                <c:pt idx="1897">
                  <c:v>44639.645833333336</c:v>
                </c:pt>
                <c:pt idx="1898">
                  <c:v>44639.666666666672</c:v>
                </c:pt>
                <c:pt idx="1899">
                  <c:v>44639.6875</c:v>
                </c:pt>
                <c:pt idx="1900">
                  <c:v>44639.708333333336</c:v>
                </c:pt>
                <c:pt idx="1901">
                  <c:v>44639.729166666672</c:v>
                </c:pt>
                <c:pt idx="1902">
                  <c:v>44639.770833333336</c:v>
                </c:pt>
                <c:pt idx="1903">
                  <c:v>44639.791666666672</c:v>
                </c:pt>
                <c:pt idx="1904">
                  <c:v>44639.8125</c:v>
                </c:pt>
                <c:pt idx="1905">
                  <c:v>44639.833333333336</c:v>
                </c:pt>
                <c:pt idx="1906">
                  <c:v>44639.854166666672</c:v>
                </c:pt>
                <c:pt idx="1907">
                  <c:v>44639.875</c:v>
                </c:pt>
                <c:pt idx="1908">
                  <c:v>44639.895833333336</c:v>
                </c:pt>
                <c:pt idx="1909">
                  <c:v>44639.916666666672</c:v>
                </c:pt>
                <c:pt idx="1910">
                  <c:v>44639.9375</c:v>
                </c:pt>
                <c:pt idx="1911">
                  <c:v>44639.958333333336</c:v>
                </c:pt>
                <c:pt idx="1912">
                  <c:v>44639.979166666672</c:v>
                </c:pt>
                <c:pt idx="1913">
                  <c:v>44640</c:v>
                </c:pt>
                <c:pt idx="1914">
                  <c:v>44640.020833333336</c:v>
                </c:pt>
                <c:pt idx="1915">
                  <c:v>44640.041666666672</c:v>
                </c:pt>
                <c:pt idx="1916">
                  <c:v>44640.0625</c:v>
                </c:pt>
                <c:pt idx="1917">
                  <c:v>44640.083333333336</c:v>
                </c:pt>
                <c:pt idx="1918">
                  <c:v>44640.104166666672</c:v>
                </c:pt>
                <c:pt idx="1919">
                  <c:v>44640.125</c:v>
                </c:pt>
                <c:pt idx="1920">
                  <c:v>44640.145833333336</c:v>
                </c:pt>
                <c:pt idx="1921">
                  <c:v>44640.166666666672</c:v>
                </c:pt>
                <c:pt idx="1922">
                  <c:v>44640.1875</c:v>
                </c:pt>
                <c:pt idx="1923">
                  <c:v>44640.208333333336</c:v>
                </c:pt>
                <c:pt idx="1924">
                  <c:v>44640.229166666672</c:v>
                </c:pt>
                <c:pt idx="1925">
                  <c:v>44640.25</c:v>
                </c:pt>
                <c:pt idx="1926">
                  <c:v>44640.270833333336</c:v>
                </c:pt>
                <c:pt idx="1927">
                  <c:v>44640.291666666672</c:v>
                </c:pt>
                <c:pt idx="1928">
                  <c:v>44640.3125</c:v>
                </c:pt>
                <c:pt idx="1929">
                  <c:v>44640.333333333336</c:v>
                </c:pt>
                <c:pt idx="1930">
                  <c:v>44640.354166666672</c:v>
                </c:pt>
                <c:pt idx="1931">
                  <c:v>44640.375</c:v>
                </c:pt>
                <c:pt idx="1932">
                  <c:v>44640.395833333336</c:v>
                </c:pt>
                <c:pt idx="1933">
                  <c:v>44640.416666666672</c:v>
                </c:pt>
                <c:pt idx="1934">
                  <c:v>44640.4375</c:v>
                </c:pt>
                <c:pt idx="1935">
                  <c:v>44640.458333333336</c:v>
                </c:pt>
                <c:pt idx="1936">
                  <c:v>44640.479166666672</c:v>
                </c:pt>
                <c:pt idx="1937">
                  <c:v>44640.5</c:v>
                </c:pt>
                <c:pt idx="1938">
                  <c:v>44640.520833333336</c:v>
                </c:pt>
                <c:pt idx="1939">
                  <c:v>44640.541666666672</c:v>
                </c:pt>
                <c:pt idx="1940">
                  <c:v>44640.5625</c:v>
                </c:pt>
                <c:pt idx="1941">
                  <c:v>44640.583333333336</c:v>
                </c:pt>
                <c:pt idx="1942">
                  <c:v>44640.604166666672</c:v>
                </c:pt>
                <c:pt idx="1943">
                  <c:v>44640.625</c:v>
                </c:pt>
                <c:pt idx="1944">
                  <c:v>44640.645833333336</c:v>
                </c:pt>
                <c:pt idx="1945">
                  <c:v>44640.666666666672</c:v>
                </c:pt>
                <c:pt idx="1946">
                  <c:v>44640.6875</c:v>
                </c:pt>
                <c:pt idx="1947">
                  <c:v>44640.708333333336</c:v>
                </c:pt>
                <c:pt idx="1948">
                  <c:v>44640.75</c:v>
                </c:pt>
                <c:pt idx="1949">
                  <c:v>44640.770833333336</c:v>
                </c:pt>
                <c:pt idx="1950">
                  <c:v>44640.791666666672</c:v>
                </c:pt>
                <c:pt idx="1951">
                  <c:v>44640.8125</c:v>
                </c:pt>
                <c:pt idx="1952">
                  <c:v>44640.833333333336</c:v>
                </c:pt>
                <c:pt idx="1953">
                  <c:v>44640.854166666672</c:v>
                </c:pt>
                <c:pt idx="1954">
                  <c:v>44640.875</c:v>
                </c:pt>
                <c:pt idx="1955">
                  <c:v>44640.895833333336</c:v>
                </c:pt>
                <c:pt idx="1956">
                  <c:v>44640.916666666672</c:v>
                </c:pt>
                <c:pt idx="1957">
                  <c:v>44640.9375</c:v>
                </c:pt>
                <c:pt idx="1958">
                  <c:v>44640.958333333336</c:v>
                </c:pt>
                <c:pt idx="1959">
                  <c:v>44640.979166666672</c:v>
                </c:pt>
                <c:pt idx="1960">
                  <c:v>44641</c:v>
                </c:pt>
                <c:pt idx="1961">
                  <c:v>44641.020833333336</c:v>
                </c:pt>
                <c:pt idx="1962">
                  <c:v>44641.041666666672</c:v>
                </c:pt>
                <c:pt idx="1963">
                  <c:v>44641.0625</c:v>
                </c:pt>
                <c:pt idx="1964">
                  <c:v>44641.083333333336</c:v>
                </c:pt>
                <c:pt idx="1965">
                  <c:v>44641.104166666672</c:v>
                </c:pt>
                <c:pt idx="1966">
                  <c:v>44641.125</c:v>
                </c:pt>
                <c:pt idx="1967">
                  <c:v>44641.145833333336</c:v>
                </c:pt>
                <c:pt idx="1968">
                  <c:v>44641.166666666672</c:v>
                </c:pt>
                <c:pt idx="1969">
                  <c:v>44641.1875</c:v>
                </c:pt>
                <c:pt idx="1970">
                  <c:v>44641.208333333336</c:v>
                </c:pt>
                <c:pt idx="1971">
                  <c:v>44641.229166666672</c:v>
                </c:pt>
                <c:pt idx="1972">
                  <c:v>44641.25</c:v>
                </c:pt>
                <c:pt idx="1973">
                  <c:v>44641.270833333336</c:v>
                </c:pt>
                <c:pt idx="1974">
                  <c:v>44641.291666666672</c:v>
                </c:pt>
                <c:pt idx="1975">
                  <c:v>44641.3125</c:v>
                </c:pt>
                <c:pt idx="1976">
                  <c:v>44641.333333333336</c:v>
                </c:pt>
                <c:pt idx="1977">
                  <c:v>44641.354166666672</c:v>
                </c:pt>
                <c:pt idx="1978">
                  <c:v>44641.375</c:v>
                </c:pt>
                <c:pt idx="1979">
                  <c:v>44641.395833333336</c:v>
                </c:pt>
                <c:pt idx="1980">
                  <c:v>44641.416666666672</c:v>
                </c:pt>
                <c:pt idx="1981">
                  <c:v>44641.4375</c:v>
                </c:pt>
                <c:pt idx="1982">
                  <c:v>44641.458333333336</c:v>
                </c:pt>
                <c:pt idx="1983">
                  <c:v>44641.479166666672</c:v>
                </c:pt>
                <c:pt idx="1984">
                  <c:v>44641.5</c:v>
                </c:pt>
                <c:pt idx="1985">
                  <c:v>44641.520833333336</c:v>
                </c:pt>
                <c:pt idx="1986">
                  <c:v>44641.541666666672</c:v>
                </c:pt>
                <c:pt idx="1987">
                  <c:v>44641.5625</c:v>
                </c:pt>
                <c:pt idx="1988">
                  <c:v>44641.583333333336</c:v>
                </c:pt>
                <c:pt idx="1989">
                  <c:v>44641.604166666672</c:v>
                </c:pt>
                <c:pt idx="1990">
                  <c:v>44641.625</c:v>
                </c:pt>
                <c:pt idx="1991">
                  <c:v>44641.645833333336</c:v>
                </c:pt>
                <c:pt idx="1992">
                  <c:v>44641.666666666672</c:v>
                </c:pt>
                <c:pt idx="1993">
                  <c:v>44641.6875</c:v>
                </c:pt>
                <c:pt idx="1994">
                  <c:v>44641.708333333336</c:v>
                </c:pt>
                <c:pt idx="1995">
                  <c:v>44641.729166666672</c:v>
                </c:pt>
                <c:pt idx="1996">
                  <c:v>44641.770833333336</c:v>
                </c:pt>
                <c:pt idx="1997">
                  <c:v>44641.791666666672</c:v>
                </c:pt>
                <c:pt idx="1998">
                  <c:v>44641.8125</c:v>
                </c:pt>
                <c:pt idx="1999">
                  <c:v>44641.833333333336</c:v>
                </c:pt>
                <c:pt idx="2000">
                  <c:v>44641.854166666672</c:v>
                </c:pt>
                <c:pt idx="2001">
                  <c:v>44641.875</c:v>
                </c:pt>
                <c:pt idx="2002">
                  <c:v>44641.895833333336</c:v>
                </c:pt>
                <c:pt idx="2003">
                  <c:v>44641.916666666672</c:v>
                </c:pt>
                <c:pt idx="2004">
                  <c:v>44641.9375</c:v>
                </c:pt>
                <c:pt idx="2005">
                  <c:v>44641.958333333336</c:v>
                </c:pt>
                <c:pt idx="2006">
                  <c:v>44641.979166666672</c:v>
                </c:pt>
                <c:pt idx="2007">
                  <c:v>44642</c:v>
                </c:pt>
                <c:pt idx="2008">
                  <c:v>44642.020833333336</c:v>
                </c:pt>
                <c:pt idx="2009">
                  <c:v>44642.041666666672</c:v>
                </c:pt>
                <c:pt idx="2010">
                  <c:v>44642.0625</c:v>
                </c:pt>
                <c:pt idx="2011">
                  <c:v>44642.083333333336</c:v>
                </c:pt>
                <c:pt idx="2012">
                  <c:v>44642.104166666672</c:v>
                </c:pt>
                <c:pt idx="2013">
                  <c:v>44642.125</c:v>
                </c:pt>
                <c:pt idx="2014">
                  <c:v>44642.145833333336</c:v>
                </c:pt>
                <c:pt idx="2015">
                  <c:v>44642.166666666672</c:v>
                </c:pt>
                <c:pt idx="2016">
                  <c:v>44642.1875</c:v>
                </c:pt>
                <c:pt idx="2017">
                  <c:v>44642.208333333336</c:v>
                </c:pt>
                <c:pt idx="2018">
                  <c:v>44642.229166666672</c:v>
                </c:pt>
                <c:pt idx="2019">
                  <c:v>44642.25</c:v>
                </c:pt>
                <c:pt idx="2020">
                  <c:v>44642.270833333336</c:v>
                </c:pt>
                <c:pt idx="2021">
                  <c:v>44642.291666666672</c:v>
                </c:pt>
                <c:pt idx="2022">
                  <c:v>44642.3125</c:v>
                </c:pt>
                <c:pt idx="2023">
                  <c:v>44642.333333333336</c:v>
                </c:pt>
                <c:pt idx="2024">
                  <c:v>44642.354166666672</c:v>
                </c:pt>
                <c:pt idx="2025">
                  <c:v>44642.375</c:v>
                </c:pt>
                <c:pt idx="2026">
                  <c:v>44642.395833333336</c:v>
                </c:pt>
                <c:pt idx="2027">
                  <c:v>44642.416666666672</c:v>
                </c:pt>
                <c:pt idx="2028">
                  <c:v>44642.4375</c:v>
                </c:pt>
                <c:pt idx="2029">
                  <c:v>44642.458333333336</c:v>
                </c:pt>
                <c:pt idx="2030">
                  <c:v>44642.479166666672</c:v>
                </c:pt>
                <c:pt idx="2031">
                  <c:v>44642.5</c:v>
                </c:pt>
                <c:pt idx="2032">
                  <c:v>44642.520833333336</c:v>
                </c:pt>
                <c:pt idx="2033">
                  <c:v>44642.541666666672</c:v>
                </c:pt>
                <c:pt idx="2034">
                  <c:v>44642.5625</c:v>
                </c:pt>
                <c:pt idx="2035">
                  <c:v>44642.583333333336</c:v>
                </c:pt>
                <c:pt idx="2036">
                  <c:v>44642.604166666672</c:v>
                </c:pt>
                <c:pt idx="2037">
                  <c:v>44642.625</c:v>
                </c:pt>
                <c:pt idx="2038">
                  <c:v>44642.645833333336</c:v>
                </c:pt>
                <c:pt idx="2039">
                  <c:v>44642.666666666672</c:v>
                </c:pt>
                <c:pt idx="2040">
                  <c:v>44642.6875</c:v>
                </c:pt>
                <c:pt idx="2041">
                  <c:v>44642.708333333336</c:v>
                </c:pt>
                <c:pt idx="2042">
                  <c:v>44642.729166666672</c:v>
                </c:pt>
                <c:pt idx="2043">
                  <c:v>44642.75</c:v>
                </c:pt>
                <c:pt idx="2044">
                  <c:v>44642.770833333336</c:v>
                </c:pt>
                <c:pt idx="2045">
                  <c:v>44642.791666666672</c:v>
                </c:pt>
                <c:pt idx="2046">
                  <c:v>44642.8125</c:v>
                </c:pt>
                <c:pt idx="2047">
                  <c:v>44642.833333333336</c:v>
                </c:pt>
                <c:pt idx="2048">
                  <c:v>44642.854166666672</c:v>
                </c:pt>
                <c:pt idx="2049">
                  <c:v>44642.875</c:v>
                </c:pt>
                <c:pt idx="2050">
                  <c:v>44642.895833333336</c:v>
                </c:pt>
                <c:pt idx="2051">
                  <c:v>44642.916666666672</c:v>
                </c:pt>
                <c:pt idx="2052">
                  <c:v>44642.9375</c:v>
                </c:pt>
                <c:pt idx="2053">
                  <c:v>44642.979166666672</c:v>
                </c:pt>
                <c:pt idx="2054">
                  <c:v>44643</c:v>
                </c:pt>
                <c:pt idx="2055">
                  <c:v>44643.020833333336</c:v>
                </c:pt>
                <c:pt idx="2056">
                  <c:v>44643.083333333336</c:v>
                </c:pt>
                <c:pt idx="2057">
                  <c:v>44643.104166666672</c:v>
                </c:pt>
                <c:pt idx="2058">
                  <c:v>44643.125</c:v>
                </c:pt>
                <c:pt idx="2059">
                  <c:v>44643.145833333336</c:v>
                </c:pt>
                <c:pt idx="2060">
                  <c:v>44643.166666666672</c:v>
                </c:pt>
                <c:pt idx="2061">
                  <c:v>44643.1875</c:v>
                </c:pt>
                <c:pt idx="2062">
                  <c:v>44643.208333333336</c:v>
                </c:pt>
                <c:pt idx="2063">
                  <c:v>44643.229166666672</c:v>
                </c:pt>
                <c:pt idx="2064">
                  <c:v>44643.25</c:v>
                </c:pt>
                <c:pt idx="2065">
                  <c:v>44643.270833333336</c:v>
                </c:pt>
                <c:pt idx="2066">
                  <c:v>44643.291666666672</c:v>
                </c:pt>
                <c:pt idx="2067">
                  <c:v>44643.3125</c:v>
                </c:pt>
                <c:pt idx="2068">
                  <c:v>44643.333333333336</c:v>
                </c:pt>
                <c:pt idx="2069">
                  <c:v>44643.354166666672</c:v>
                </c:pt>
                <c:pt idx="2070">
                  <c:v>44643.375</c:v>
                </c:pt>
                <c:pt idx="2071">
                  <c:v>44643.395833333336</c:v>
                </c:pt>
                <c:pt idx="2072">
                  <c:v>44643.416666666672</c:v>
                </c:pt>
                <c:pt idx="2073">
                  <c:v>44643.4375</c:v>
                </c:pt>
                <c:pt idx="2074">
                  <c:v>44643.458333333336</c:v>
                </c:pt>
                <c:pt idx="2075">
                  <c:v>44643.479166666672</c:v>
                </c:pt>
                <c:pt idx="2076">
                  <c:v>44643.5</c:v>
                </c:pt>
                <c:pt idx="2077">
                  <c:v>44643.520833333336</c:v>
                </c:pt>
                <c:pt idx="2078">
                  <c:v>44643.541666666672</c:v>
                </c:pt>
                <c:pt idx="2079">
                  <c:v>44643.5625</c:v>
                </c:pt>
                <c:pt idx="2080">
                  <c:v>44643.583333333336</c:v>
                </c:pt>
                <c:pt idx="2081">
                  <c:v>44643.604166666672</c:v>
                </c:pt>
                <c:pt idx="2082">
                  <c:v>44643.625</c:v>
                </c:pt>
                <c:pt idx="2083">
                  <c:v>44643.645833333336</c:v>
                </c:pt>
                <c:pt idx="2084">
                  <c:v>44643.666666666672</c:v>
                </c:pt>
                <c:pt idx="2085">
                  <c:v>44643.6875</c:v>
                </c:pt>
                <c:pt idx="2086">
                  <c:v>44643.708333333336</c:v>
                </c:pt>
                <c:pt idx="2087">
                  <c:v>44643.729166666672</c:v>
                </c:pt>
                <c:pt idx="2088">
                  <c:v>44643.791666666672</c:v>
                </c:pt>
                <c:pt idx="2089">
                  <c:v>44643.8125</c:v>
                </c:pt>
                <c:pt idx="2090">
                  <c:v>44643.833333333336</c:v>
                </c:pt>
                <c:pt idx="2091">
                  <c:v>44643.854166666672</c:v>
                </c:pt>
                <c:pt idx="2092">
                  <c:v>44643.875</c:v>
                </c:pt>
                <c:pt idx="2093">
                  <c:v>44643.895833333336</c:v>
                </c:pt>
                <c:pt idx="2094">
                  <c:v>44643.916666666672</c:v>
                </c:pt>
                <c:pt idx="2095">
                  <c:v>44643.9375</c:v>
                </c:pt>
                <c:pt idx="2096">
                  <c:v>44643.958333333336</c:v>
                </c:pt>
                <c:pt idx="2097">
                  <c:v>44643.979166666672</c:v>
                </c:pt>
                <c:pt idx="2098">
                  <c:v>44644.020833333336</c:v>
                </c:pt>
                <c:pt idx="2099">
                  <c:v>44644.041666666672</c:v>
                </c:pt>
                <c:pt idx="2100">
                  <c:v>44644.0625</c:v>
                </c:pt>
                <c:pt idx="2101">
                  <c:v>44644.083333333336</c:v>
                </c:pt>
                <c:pt idx="2102">
                  <c:v>44644.166666666672</c:v>
                </c:pt>
                <c:pt idx="2103">
                  <c:v>44644.1875</c:v>
                </c:pt>
                <c:pt idx="2104">
                  <c:v>44644.208333333336</c:v>
                </c:pt>
                <c:pt idx="2105">
                  <c:v>44644.25</c:v>
                </c:pt>
                <c:pt idx="2106">
                  <c:v>44644.270833333336</c:v>
                </c:pt>
                <c:pt idx="2107">
                  <c:v>44644.291666666672</c:v>
                </c:pt>
                <c:pt idx="2108">
                  <c:v>44644.3125</c:v>
                </c:pt>
                <c:pt idx="2109">
                  <c:v>44644.333333333336</c:v>
                </c:pt>
                <c:pt idx="2110">
                  <c:v>44644.354166666672</c:v>
                </c:pt>
                <c:pt idx="2111">
                  <c:v>44644.395833333336</c:v>
                </c:pt>
                <c:pt idx="2112">
                  <c:v>44644.416666666672</c:v>
                </c:pt>
                <c:pt idx="2113">
                  <c:v>44644.4375</c:v>
                </c:pt>
                <c:pt idx="2114">
                  <c:v>44644.479166666672</c:v>
                </c:pt>
                <c:pt idx="2115">
                  <c:v>44644.5</c:v>
                </c:pt>
                <c:pt idx="2116">
                  <c:v>44644.520833333336</c:v>
                </c:pt>
                <c:pt idx="2117">
                  <c:v>44644.541666666672</c:v>
                </c:pt>
                <c:pt idx="2118">
                  <c:v>44644.5625</c:v>
                </c:pt>
                <c:pt idx="2119">
                  <c:v>44644.583333333336</c:v>
                </c:pt>
                <c:pt idx="2120">
                  <c:v>44644.604166666672</c:v>
                </c:pt>
                <c:pt idx="2121">
                  <c:v>44644.625</c:v>
                </c:pt>
                <c:pt idx="2122">
                  <c:v>44644.645833333336</c:v>
                </c:pt>
                <c:pt idx="2123">
                  <c:v>44644.666666666672</c:v>
                </c:pt>
                <c:pt idx="2124">
                  <c:v>44644.6875</c:v>
                </c:pt>
                <c:pt idx="2125">
                  <c:v>44644.708333333336</c:v>
                </c:pt>
                <c:pt idx="2126">
                  <c:v>44644.729166666672</c:v>
                </c:pt>
                <c:pt idx="2127">
                  <c:v>44644.75</c:v>
                </c:pt>
                <c:pt idx="2128">
                  <c:v>44644.770833333336</c:v>
                </c:pt>
                <c:pt idx="2129">
                  <c:v>44644.791666666672</c:v>
                </c:pt>
                <c:pt idx="2130">
                  <c:v>44644.8125</c:v>
                </c:pt>
                <c:pt idx="2131">
                  <c:v>44644.833333333336</c:v>
                </c:pt>
                <c:pt idx="2132">
                  <c:v>44644.854166666672</c:v>
                </c:pt>
                <c:pt idx="2133">
                  <c:v>44644.875</c:v>
                </c:pt>
                <c:pt idx="2134">
                  <c:v>44644.895833333336</c:v>
                </c:pt>
                <c:pt idx="2135">
                  <c:v>44644.916666666672</c:v>
                </c:pt>
                <c:pt idx="2136">
                  <c:v>44644.9375</c:v>
                </c:pt>
                <c:pt idx="2137">
                  <c:v>44645</c:v>
                </c:pt>
                <c:pt idx="2138">
                  <c:v>44645.020833333336</c:v>
                </c:pt>
                <c:pt idx="2139">
                  <c:v>44645.041666666672</c:v>
                </c:pt>
                <c:pt idx="2140">
                  <c:v>44645.083333333336</c:v>
                </c:pt>
                <c:pt idx="2141">
                  <c:v>44645.104166666672</c:v>
                </c:pt>
                <c:pt idx="2142">
                  <c:v>44645.125</c:v>
                </c:pt>
                <c:pt idx="2143">
                  <c:v>44645.166666666672</c:v>
                </c:pt>
                <c:pt idx="2144">
                  <c:v>44645.1875</c:v>
                </c:pt>
                <c:pt idx="2145">
                  <c:v>44645.270833333336</c:v>
                </c:pt>
                <c:pt idx="2146">
                  <c:v>44645.291666666672</c:v>
                </c:pt>
                <c:pt idx="2147">
                  <c:v>44645.3125</c:v>
                </c:pt>
                <c:pt idx="2148">
                  <c:v>44645.354166666672</c:v>
                </c:pt>
                <c:pt idx="2149">
                  <c:v>44645.395833333336</c:v>
                </c:pt>
                <c:pt idx="2150">
                  <c:v>44645.4375</c:v>
                </c:pt>
                <c:pt idx="2151">
                  <c:v>44645.458333333336</c:v>
                </c:pt>
                <c:pt idx="2152">
                  <c:v>44645.479166666672</c:v>
                </c:pt>
                <c:pt idx="2153">
                  <c:v>44645.5</c:v>
                </c:pt>
                <c:pt idx="2154">
                  <c:v>44645.520833333336</c:v>
                </c:pt>
                <c:pt idx="2155">
                  <c:v>44645.541666666672</c:v>
                </c:pt>
                <c:pt idx="2156">
                  <c:v>44645.5625</c:v>
                </c:pt>
                <c:pt idx="2157">
                  <c:v>44645.583333333336</c:v>
                </c:pt>
                <c:pt idx="2158">
                  <c:v>44645.604166666672</c:v>
                </c:pt>
                <c:pt idx="2159">
                  <c:v>44645.625</c:v>
                </c:pt>
                <c:pt idx="2160">
                  <c:v>44645.645833333336</c:v>
                </c:pt>
                <c:pt idx="2161">
                  <c:v>44645.666666666672</c:v>
                </c:pt>
                <c:pt idx="2162">
                  <c:v>44645.6875</c:v>
                </c:pt>
                <c:pt idx="2163">
                  <c:v>44645.708333333336</c:v>
                </c:pt>
                <c:pt idx="2164">
                  <c:v>44645.729166666672</c:v>
                </c:pt>
                <c:pt idx="2165">
                  <c:v>44645.770833333336</c:v>
                </c:pt>
                <c:pt idx="2166">
                  <c:v>44645.8125</c:v>
                </c:pt>
                <c:pt idx="2167">
                  <c:v>44645.833333333336</c:v>
                </c:pt>
                <c:pt idx="2168">
                  <c:v>44645.875</c:v>
                </c:pt>
                <c:pt idx="2169">
                  <c:v>44645.895833333336</c:v>
                </c:pt>
                <c:pt idx="2170">
                  <c:v>44645.916666666672</c:v>
                </c:pt>
                <c:pt idx="2171">
                  <c:v>44645.958333333336</c:v>
                </c:pt>
                <c:pt idx="2172">
                  <c:v>44645.979166666672</c:v>
                </c:pt>
                <c:pt idx="2173">
                  <c:v>44646</c:v>
                </c:pt>
                <c:pt idx="2174">
                  <c:v>44646.020833333336</c:v>
                </c:pt>
                <c:pt idx="2175">
                  <c:v>44646.041666666672</c:v>
                </c:pt>
                <c:pt idx="2176">
                  <c:v>44646.0625</c:v>
                </c:pt>
                <c:pt idx="2177">
                  <c:v>44646.083333333336</c:v>
                </c:pt>
                <c:pt idx="2178">
                  <c:v>44646.104166666672</c:v>
                </c:pt>
                <c:pt idx="2179">
                  <c:v>44646.125</c:v>
                </c:pt>
                <c:pt idx="2180">
                  <c:v>44646.145833333336</c:v>
                </c:pt>
                <c:pt idx="2181">
                  <c:v>44646.166666666672</c:v>
                </c:pt>
                <c:pt idx="2182">
                  <c:v>44646.1875</c:v>
                </c:pt>
                <c:pt idx="2183">
                  <c:v>44646.208333333336</c:v>
                </c:pt>
                <c:pt idx="2184">
                  <c:v>44646.229166666672</c:v>
                </c:pt>
                <c:pt idx="2185">
                  <c:v>44646.25</c:v>
                </c:pt>
                <c:pt idx="2186">
                  <c:v>44646.270833333336</c:v>
                </c:pt>
                <c:pt idx="2187">
                  <c:v>44646.291666666672</c:v>
                </c:pt>
                <c:pt idx="2188">
                  <c:v>44646.3125</c:v>
                </c:pt>
                <c:pt idx="2189">
                  <c:v>44646.333333333336</c:v>
                </c:pt>
                <c:pt idx="2190">
                  <c:v>44646.354166666672</c:v>
                </c:pt>
                <c:pt idx="2191">
                  <c:v>44646.375</c:v>
                </c:pt>
                <c:pt idx="2192">
                  <c:v>44646.395833333336</c:v>
                </c:pt>
                <c:pt idx="2193">
                  <c:v>44646.416666666672</c:v>
                </c:pt>
                <c:pt idx="2194">
                  <c:v>44646.4375</c:v>
                </c:pt>
                <c:pt idx="2195">
                  <c:v>44646.458333333336</c:v>
                </c:pt>
                <c:pt idx="2196">
                  <c:v>44646.479166666672</c:v>
                </c:pt>
                <c:pt idx="2197">
                  <c:v>44646.5</c:v>
                </c:pt>
                <c:pt idx="2198">
                  <c:v>44646.520833333336</c:v>
                </c:pt>
                <c:pt idx="2199">
                  <c:v>44646.541666666672</c:v>
                </c:pt>
                <c:pt idx="2200">
                  <c:v>44646.5625</c:v>
                </c:pt>
                <c:pt idx="2201">
                  <c:v>44646.583333333336</c:v>
                </c:pt>
                <c:pt idx="2202">
                  <c:v>44646.604166666672</c:v>
                </c:pt>
                <c:pt idx="2203">
                  <c:v>44646.625</c:v>
                </c:pt>
                <c:pt idx="2204">
                  <c:v>44646.645833333336</c:v>
                </c:pt>
                <c:pt idx="2205">
                  <c:v>44646.666666666672</c:v>
                </c:pt>
                <c:pt idx="2206">
                  <c:v>44646.6875</c:v>
                </c:pt>
                <c:pt idx="2207">
                  <c:v>44646.708333333336</c:v>
                </c:pt>
                <c:pt idx="2208">
                  <c:v>44646.729166666672</c:v>
                </c:pt>
                <c:pt idx="2209">
                  <c:v>44646.75</c:v>
                </c:pt>
                <c:pt idx="2210">
                  <c:v>44646.770833333336</c:v>
                </c:pt>
                <c:pt idx="2211">
                  <c:v>44646.791666666672</c:v>
                </c:pt>
                <c:pt idx="2212">
                  <c:v>44646.8125</c:v>
                </c:pt>
                <c:pt idx="2213">
                  <c:v>44646.833333333336</c:v>
                </c:pt>
                <c:pt idx="2214">
                  <c:v>44646.854166666672</c:v>
                </c:pt>
                <c:pt idx="2215">
                  <c:v>44646.875</c:v>
                </c:pt>
                <c:pt idx="2216">
                  <c:v>44646.895833333336</c:v>
                </c:pt>
                <c:pt idx="2217">
                  <c:v>44646.916666666672</c:v>
                </c:pt>
                <c:pt idx="2218">
                  <c:v>44646.9375</c:v>
                </c:pt>
                <c:pt idx="2219">
                  <c:v>44646.958333333336</c:v>
                </c:pt>
                <c:pt idx="2220">
                  <c:v>44646.979166666672</c:v>
                </c:pt>
                <c:pt idx="2221">
                  <c:v>44647</c:v>
                </c:pt>
                <c:pt idx="2222">
                  <c:v>44647.020833333336</c:v>
                </c:pt>
                <c:pt idx="2223">
                  <c:v>44647.041666666672</c:v>
                </c:pt>
                <c:pt idx="2224">
                  <c:v>44647.0625</c:v>
                </c:pt>
                <c:pt idx="2225">
                  <c:v>44647.083333333336</c:v>
                </c:pt>
                <c:pt idx="2226">
                  <c:v>44647.104166666672</c:v>
                </c:pt>
                <c:pt idx="2227">
                  <c:v>44647.125</c:v>
                </c:pt>
                <c:pt idx="2228">
                  <c:v>44647.145833333336</c:v>
                </c:pt>
                <c:pt idx="2229">
                  <c:v>44647.166666666672</c:v>
                </c:pt>
                <c:pt idx="2230">
                  <c:v>44647.1875</c:v>
                </c:pt>
                <c:pt idx="2231">
                  <c:v>44647.208333333336</c:v>
                </c:pt>
                <c:pt idx="2232">
                  <c:v>44647.229166666672</c:v>
                </c:pt>
                <c:pt idx="2233">
                  <c:v>44647.25</c:v>
                </c:pt>
                <c:pt idx="2234">
                  <c:v>44647.270833333336</c:v>
                </c:pt>
                <c:pt idx="2235">
                  <c:v>44647.291666666672</c:v>
                </c:pt>
                <c:pt idx="2236">
                  <c:v>44647.3125</c:v>
                </c:pt>
                <c:pt idx="2237">
                  <c:v>44647.333333333336</c:v>
                </c:pt>
                <c:pt idx="2238">
                  <c:v>44647.354166666672</c:v>
                </c:pt>
                <c:pt idx="2239">
                  <c:v>44647.375</c:v>
                </c:pt>
                <c:pt idx="2240">
                  <c:v>44647.395833333336</c:v>
                </c:pt>
                <c:pt idx="2241">
                  <c:v>44647.416666666672</c:v>
                </c:pt>
                <c:pt idx="2242">
                  <c:v>44647.4375</c:v>
                </c:pt>
                <c:pt idx="2243">
                  <c:v>44647.458333333336</c:v>
                </c:pt>
                <c:pt idx="2244">
                  <c:v>44647.479166666672</c:v>
                </c:pt>
                <c:pt idx="2245">
                  <c:v>44647.5</c:v>
                </c:pt>
                <c:pt idx="2246">
                  <c:v>44647.520833333336</c:v>
                </c:pt>
                <c:pt idx="2247">
                  <c:v>44647.541666666672</c:v>
                </c:pt>
                <c:pt idx="2248">
                  <c:v>44647.5625</c:v>
                </c:pt>
                <c:pt idx="2249">
                  <c:v>44647.583333333336</c:v>
                </c:pt>
                <c:pt idx="2250">
                  <c:v>44647.604166666672</c:v>
                </c:pt>
                <c:pt idx="2251">
                  <c:v>44647.625</c:v>
                </c:pt>
                <c:pt idx="2252">
                  <c:v>44647.645833333336</c:v>
                </c:pt>
                <c:pt idx="2253">
                  <c:v>44647.666666666672</c:v>
                </c:pt>
                <c:pt idx="2254">
                  <c:v>44647.6875</c:v>
                </c:pt>
                <c:pt idx="2255">
                  <c:v>44647.708333333336</c:v>
                </c:pt>
                <c:pt idx="2256">
                  <c:v>44647.729166666672</c:v>
                </c:pt>
                <c:pt idx="2257">
                  <c:v>44647.75</c:v>
                </c:pt>
                <c:pt idx="2258">
                  <c:v>44647.770833333336</c:v>
                </c:pt>
                <c:pt idx="2259">
                  <c:v>44647.791666666672</c:v>
                </c:pt>
                <c:pt idx="2260">
                  <c:v>44647.8125</c:v>
                </c:pt>
                <c:pt idx="2261">
                  <c:v>44647.854166666672</c:v>
                </c:pt>
                <c:pt idx="2262">
                  <c:v>44647.875</c:v>
                </c:pt>
                <c:pt idx="2263">
                  <c:v>44647.916666666672</c:v>
                </c:pt>
                <c:pt idx="2264">
                  <c:v>44647.9375</c:v>
                </c:pt>
                <c:pt idx="2265">
                  <c:v>44647.958333333336</c:v>
                </c:pt>
                <c:pt idx="2266">
                  <c:v>44647.979166666672</c:v>
                </c:pt>
                <c:pt idx="2267">
                  <c:v>44648.020833333336</c:v>
                </c:pt>
                <c:pt idx="2268">
                  <c:v>44648.041666666672</c:v>
                </c:pt>
                <c:pt idx="2269">
                  <c:v>44648.0625</c:v>
                </c:pt>
                <c:pt idx="2270">
                  <c:v>44648.104166666672</c:v>
                </c:pt>
                <c:pt idx="2271">
                  <c:v>44648.125</c:v>
                </c:pt>
                <c:pt idx="2272">
                  <c:v>44648.166666666672</c:v>
                </c:pt>
                <c:pt idx="2273">
                  <c:v>44648.208333333336</c:v>
                </c:pt>
                <c:pt idx="2274">
                  <c:v>44648.229166666672</c:v>
                </c:pt>
                <c:pt idx="2275">
                  <c:v>44648.270833333336</c:v>
                </c:pt>
                <c:pt idx="2276">
                  <c:v>44648.291666666672</c:v>
                </c:pt>
                <c:pt idx="2277">
                  <c:v>44648.3125</c:v>
                </c:pt>
                <c:pt idx="2278">
                  <c:v>44648.333333333336</c:v>
                </c:pt>
                <c:pt idx="2279">
                  <c:v>44648.375</c:v>
                </c:pt>
                <c:pt idx="2280">
                  <c:v>44648.395833333336</c:v>
                </c:pt>
                <c:pt idx="2281">
                  <c:v>44648.416666666672</c:v>
                </c:pt>
                <c:pt idx="2282">
                  <c:v>44648.4375</c:v>
                </c:pt>
                <c:pt idx="2283">
                  <c:v>44648.458333333336</c:v>
                </c:pt>
                <c:pt idx="2284">
                  <c:v>44648.479166666672</c:v>
                </c:pt>
                <c:pt idx="2285">
                  <c:v>44648.5</c:v>
                </c:pt>
                <c:pt idx="2286">
                  <c:v>44648.520833333336</c:v>
                </c:pt>
                <c:pt idx="2287">
                  <c:v>44648.541666666672</c:v>
                </c:pt>
                <c:pt idx="2288">
                  <c:v>44648.5625</c:v>
                </c:pt>
                <c:pt idx="2289">
                  <c:v>44648.583333333336</c:v>
                </c:pt>
                <c:pt idx="2290">
                  <c:v>44648.604166666672</c:v>
                </c:pt>
                <c:pt idx="2291">
                  <c:v>44648.625</c:v>
                </c:pt>
                <c:pt idx="2292">
                  <c:v>44648.645833333336</c:v>
                </c:pt>
                <c:pt idx="2293">
                  <c:v>44648.666666666672</c:v>
                </c:pt>
                <c:pt idx="2294">
                  <c:v>44648.6875</c:v>
                </c:pt>
                <c:pt idx="2295">
                  <c:v>44648.708333333336</c:v>
                </c:pt>
                <c:pt idx="2296">
                  <c:v>44648.75</c:v>
                </c:pt>
                <c:pt idx="2297">
                  <c:v>44648.770833333336</c:v>
                </c:pt>
                <c:pt idx="2298">
                  <c:v>44648.791666666672</c:v>
                </c:pt>
                <c:pt idx="2299">
                  <c:v>44648.8125</c:v>
                </c:pt>
                <c:pt idx="2300">
                  <c:v>44648.833333333336</c:v>
                </c:pt>
                <c:pt idx="2301">
                  <c:v>44648.854166666672</c:v>
                </c:pt>
                <c:pt idx="2302">
                  <c:v>44648.875</c:v>
                </c:pt>
                <c:pt idx="2303">
                  <c:v>44648.895833333336</c:v>
                </c:pt>
                <c:pt idx="2304">
                  <c:v>44648.916666666672</c:v>
                </c:pt>
                <c:pt idx="2305">
                  <c:v>44648.9375</c:v>
                </c:pt>
                <c:pt idx="2306">
                  <c:v>44648.958333333336</c:v>
                </c:pt>
                <c:pt idx="2307">
                  <c:v>44648.979166666672</c:v>
                </c:pt>
                <c:pt idx="2308">
                  <c:v>44649</c:v>
                </c:pt>
                <c:pt idx="2309">
                  <c:v>44649.041666666672</c:v>
                </c:pt>
                <c:pt idx="2310">
                  <c:v>44649.0625</c:v>
                </c:pt>
                <c:pt idx="2311">
                  <c:v>44649.083333333336</c:v>
                </c:pt>
                <c:pt idx="2312">
                  <c:v>44649.104166666672</c:v>
                </c:pt>
                <c:pt idx="2313">
                  <c:v>44649.125</c:v>
                </c:pt>
                <c:pt idx="2314">
                  <c:v>44649.145833333336</c:v>
                </c:pt>
                <c:pt idx="2315">
                  <c:v>44649.166666666672</c:v>
                </c:pt>
                <c:pt idx="2316">
                  <c:v>44649.1875</c:v>
                </c:pt>
                <c:pt idx="2317">
                  <c:v>44649.208333333336</c:v>
                </c:pt>
                <c:pt idx="2318">
                  <c:v>44649.270833333336</c:v>
                </c:pt>
                <c:pt idx="2319">
                  <c:v>44649.3125</c:v>
                </c:pt>
                <c:pt idx="2320">
                  <c:v>44649.333333333336</c:v>
                </c:pt>
                <c:pt idx="2321">
                  <c:v>44649.375</c:v>
                </c:pt>
                <c:pt idx="2322">
                  <c:v>44655.4375</c:v>
                </c:pt>
                <c:pt idx="2323">
                  <c:v>44655.458333333336</c:v>
                </c:pt>
                <c:pt idx="2324">
                  <c:v>44655.479166666672</c:v>
                </c:pt>
                <c:pt idx="2325">
                  <c:v>44655.5</c:v>
                </c:pt>
                <c:pt idx="2326">
                  <c:v>44655.520833333336</c:v>
                </c:pt>
                <c:pt idx="2327">
                  <c:v>44655.541666666672</c:v>
                </c:pt>
                <c:pt idx="2328">
                  <c:v>44655.5625</c:v>
                </c:pt>
                <c:pt idx="2329">
                  <c:v>44655.583333333336</c:v>
                </c:pt>
                <c:pt idx="2330">
                  <c:v>44655.604166666672</c:v>
                </c:pt>
                <c:pt idx="2331">
                  <c:v>44655.625</c:v>
                </c:pt>
                <c:pt idx="2332">
                  <c:v>44655.645833333336</c:v>
                </c:pt>
                <c:pt idx="2333">
                  <c:v>44655.666666666672</c:v>
                </c:pt>
                <c:pt idx="2334">
                  <c:v>44655.6875</c:v>
                </c:pt>
                <c:pt idx="2335">
                  <c:v>44655.708333333336</c:v>
                </c:pt>
                <c:pt idx="2336">
                  <c:v>44655.729166666672</c:v>
                </c:pt>
                <c:pt idx="2337">
                  <c:v>44655.75</c:v>
                </c:pt>
                <c:pt idx="2338">
                  <c:v>44655.770833333336</c:v>
                </c:pt>
                <c:pt idx="2339">
                  <c:v>44655.791666666672</c:v>
                </c:pt>
                <c:pt idx="2340">
                  <c:v>44655.8125</c:v>
                </c:pt>
                <c:pt idx="2341">
                  <c:v>44655.833333333336</c:v>
                </c:pt>
                <c:pt idx="2342">
                  <c:v>44655.854166666672</c:v>
                </c:pt>
                <c:pt idx="2343">
                  <c:v>44655.875</c:v>
                </c:pt>
                <c:pt idx="2344">
                  <c:v>44655.895833333336</c:v>
                </c:pt>
                <c:pt idx="2345">
                  <c:v>44655.916666666672</c:v>
                </c:pt>
                <c:pt idx="2346">
                  <c:v>44655.9375</c:v>
                </c:pt>
                <c:pt idx="2347">
                  <c:v>44655.958333333336</c:v>
                </c:pt>
                <c:pt idx="2348">
                  <c:v>44655.979166666672</c:v>
                </c:pt>
                <c:pt idx="2349">
                  <c:v>44656</c:v>
                </c:pt>
                <c:pt idx="2350">
                  <c:v>44656.020833333336</c:v>
                </c:pt>
                <c:pt idx="2351">
                  <c:v>44656.041666666672</c:v>
                </c:pt>
                <c:pt idx="2352">
                  <c:v>44656.0625</c:v>
                </c:pt>
                <c:pt idx="2353">
                  <c:v>44656.083333333336</c:v>
                </c:pt>
                <c:pt idx="2354">
                  <c:v>44656.104166666672</c:v>
                </c:pt>
                <c:pt idx="2355">
                  <c:v>44656.125</c:v>
                </c:pt>
                <c:pt idx="2356">
                  <c:v>44656.145833333336</c:v>
                </c:pt>
                <c:pt idx="2357">
                  <c:v>44656.166666666672</c:v>
                </c:pt>
                <c:pt idx="2358">
                  <c:v>44656.1875</c:v>
                </c:pt>
                <c:pt idx="2359">
                  <c:v>44656.208333333336</c:v>
                </c:pt>
                <c:pt idx="2360">
                  <c:v>44656.229166666672</c:v>
                </c:pt>
                <c:pt idx="2361">
                  <c:v>44656.25</c:v>
                </c:pt>
                <c:pt idx="2362">
                  <c:v>44656.270833333336</c:v>
                </c:pt>
                <c:pt idx="2363">
                  <c:v>44656.291666666672</c:v>
                </c:pt>
                <c:pt idx="2364">
                  <c:v>44656.3125</c:v>
                </c:pt>
                <c:pt idx="2365">
                  <c:v>44656.333333333336</c:v>
                </c:pt>
                <c:pt idx="2366">
                  <c:v>44656.354166666672</c:v>
                </c:pt>
                <c:pt idx="2367">
                  <c:v>44656.375</c:v>
                </c:pt>
                <c:pt idx="2368">
                  <c:v>44656.395833333336</c:v>
                </c:pt>
                <c:pt idx="2369">
                  <c:v>44656.416666666672</c:v>
                </c:pt>
                <c:pt idx="2370">
                  <c:v>44656.4375</c:v>
                </c:pt>
                <c:pt idx="2371">
                  <c:v>44656.458333333336</c:v>
                </c:pt>
                <c:pt idx="2372">
                  <c:v>44656.479166666672</c:v>
                </c:pt>
                <c:pt idx="2373">
                  <c:v>44656.5</c:v>
                </c:pt>
                <c:pt idx="2374">
                  <c:v>44656.520833333336</c:v>
                </c:pt>
                <c:pt idx="2375">
                  <c:v>44656.541666666672</c:v>
                </c:pt>
                <c:pt idx="2376">
                  <c:v>44656.5625</c:v>
                </c:pt>
                <c:pt idx="2377">
                  <c:v>44656.583333333336</c:v>
                </c:pt>
                <c:pt idx="2378">
                  <c:v>44656.604166666672</c:v>
                </c:pt>
                <c:pt idx="2379">
                  <c:v>44656.625</c:v>
                </c:pt>
                <c:pt idx="2380">
                  <c:v>44656.645833333336</c:v>
                </c:pt>
                <c:pt idx="2381">
                  <c:v>44656.6875</c:v>
                </c:pt>
                <c:pt idx="2382">
                  <c:v>44656.708333333336</c:v>
                </c:pt>
                <c:pt idx="2383">
                  <c:v>44656.729166666672</c:v>
                </c:pt>
                <c:pt idx="2384">
                  <c:v>44656.75</c:v>
                </c:pt>
                <c:pt idx="2385">
                  <c:v>44656.770833333336</c:v>
                </c:pt>
                <c:pt idx="2386">
                  <c:v>44656.791666666672</c:v>
                </c:pt>
                <c:pt idx="2387">
                  <c:v>44656.8125</c:v>
                </c:pt>
                <c:pt idx="2388">
                  <c:v>44656.833333333336</c:v>
                </c:pt>
                <c:pt idx="2389">
                  <c:v>44656.854166666672</c:v>
                </c:pt>
                <c:pt idx="2390">
                  <c:v>44656.875</c:v>
                </c:pt>
                <c:pt idx="2391">
                  <c:v>44656.895833333336</c:v>
                </c:pt>
                <c:pt idx="2392">
                  <c:v>44656.916666666672</c:v>
                </c:pt>
                <c:pt idx="2393">
                  <c:v>44656.9375</c:v>
                </c:pt>
                <c:pt idx="2394">
                  <c:v>44656.958333333336</c:v>
                </c:pt>
                <c:pt idx="2395">
                  <c:v>44656.979166666672</c:v>
                </c:pt>
                <c:pt idx="2396">
                  <c:v>44657</c:v>
                </c:pt>
                <c:pt idx="2397">
                  <c:v>44657.020833333336</c:v>
                </c:pt>
                <c:pt idx="2398">
                  <c:v>44657.041666666672</c:v>
                </c:pt>
                <c:pt idx="2399">
                  <c:v>44657.0625</c:v>
                </c:pt>
                <c:pt idx="2400">
                  <c:v>44657.083333333336</c:v>
                </c:pt>
                <c:pt idx="2401">
                  <c:v>44657.104166666672</c:v>
                </c:pt>
                <c:pt idx="2402">
                  <c:v>44657.125</c:v>
                </c:pt>
                <c:pt idx="2403">
                  <c:v>44657.145833333336</c:v>
                </c:pt>
                <c:pt idx="2404">
                  <c:v>44657.166666666672</c:v>
                </c:pt>
                <c:pt idx="2405">
                  <c:v>44657.1875</c:v>
                </c:pt>
                <c:pt idx="2406">
                  <c:v>44657.208333333336</c:v>
                </c:pt>
                <c:pt idx="2407">
                  <c:v>44657.229166666672</c:v>
                </c:pt>
                <c:pt idx="2408">
                  <c:v>44657.25</c:v>
                </c:pt>
                <c:pt idx="2409">
                  <c:v>44657.270833333336</c:v>
                </c:pt>
                <c:pt idx="2410">
                  <c:v>44657.291666666672</c:v>
                </c:pt>
                <c:pt idx="2411">
                  <c:v>44657.3125</c:v>
                </c:pt>
                <c:pt idx="2412">
                  <c:v>44657.333333333336</c:v>
                </c:pt>
                <c:pt idx="2413">
                  <c:v>44657.354166666672</c:v>
                </c:pt>
                <c:pt idx="2414">
                  <c:v>44657.375</c:v>
                </c:pt>
                <c:pt idx="2415">
                  <c:v>44657.395833333336</c:v>
                </c:pt>
                <c:pt idx="2416">
                  <c:v>44657.416666666672</c:v>
                </c:pt>
                <c:pt idx="2417">
                  <c:v>44657.4375</c:v>
                </c:pt>
                <c:pt idx="2418">
                  <c:v>44657.458333333336</c:v>
                </c:pt>
                <c:pt idx="2419">
                  <c:v>44657.479166666672</c:v>
                </c:pt>
                <c:pt idx="2420">
                  <c:v>44657.5</c:v>
                </c:pt>
                <c:pt idx="2421">
                  <c:v>44657.520833333336</c:v>
                </c:pt>
                <c:pt idx="2422">
                  <c:v>44657.541666666672</c:v>
                </c:pt>
                <c:pt idx="2423">
                  <c:v>44657.5625</c:v>
                </c:pt>
                <c:pt idx="2424">
                  <c:v>44657.583333333336</c:v>
                </c:pt>
                <c:pt idx="2425">
                  <c:v>44657.604166666672</c:v>
                </c:pt>
                <c:pt idx="2426">
                  <c:v>44657.625</c:v>
                </c:pt>
                <c:pt idx="2427">
                  <c:v>44657.645833333336</c:v>
                </c:pt>
                <c:pt idx="2428">
                  <c:v>44657.666666666672</c:v>
                </c:pt>
                <c:pt idx="2429">
                  <c:v>44657.6875</c:v>
                </c:pt>
                <c:pt idx="2430">
                  <c:v>44657.708333333336</c:v>
                </c:pt>
                <c:pt idx="2431">
                  <c:v>44657.729166666672</c:v>
                </c:pt>
                <c:pt idx="2432">
                  <c:v>44657.770833333336</c:v>
                </c:pt>
                <c:pt idx="2433">
                  <c:v>44657.791666666672</c:v>
                </c:pt>
                <c:pt idx="2434">
                  <c:v>44657.8125</c:v>
                </c:pt>
                <c:pt idx="2435">
                  <c:v>44657.833333333336</c:v>
                </c:pt>
                <c:pt idx="2436">
                  <c:v>44657.854166666672</c:v>
                </c:pt>
                <c:pt idx="2437">
                  <c:v>44657.875</c:v>
                </c:pt>
                <c:pt idx="2438">
                  <c:v>44657.895833333336</c:v>
                </c:pt>
                <c:pt idx="2439">
                  <c:v>44657.916666666672</c:v>
                </c:pt>
                <c:pt idx="2440">
                  <c:v>44657.9375</c:v>
                </c:pt>
                <c:pt idx="2441">
                  <c:v>44657.958333333336</c:v>
                </c:pt>
                <c:pt idx="2442">
                  <c:v>44657.979166666672</c:v>
                </c:pt>
                <c:pt idx="2443">
                  <c:v>44658</c:v>
                </c:pt>
                <c:pt idx="2444">
                  <c:v>44658.020833333336</c:v>
                </c:pt>
                <c:pt idx="2445">
                  <c:v>44658.041666666672</c:v>
                </c:pt>
                <c:pt idx="2446">
                  <c:v>44658.0625</c:v>
                </c:pt>
                <c:pt idx="2447">
                  <c:v>44658.083333333336</c:v>
                </c:pt>
                <c:pt idx="2448">
                  <c:v>44658.104166666672</c:v>
                </c:pt>
                <c:pt idx="2449">
                  <c:v>44658.125</c:v>
                </c:pt>
                <c:pt idx="2450">
                  <c:v>44658.145833333336</c:v>
                </c:pt>
                <c:pt idx="2451">
                  <c:v>44658.166666666672</c:v>
                </c:pt>
                <c:pt idx="2452">
                  <c:v>44658.1875</c:v>
                </c:pt>
                <c:pt idx="2453">
                  <c:v>44658.208333333336</c:v>
                </c:pt>
                <c:pt idx="2454">
                  <c:v>44658.229166666672</c:v>
                </c:pt>
                <c:pt idx="2455">
                  <c:v>44658.25</c:v>
                </c:pt>
                <c:pt idx="2456">
                  <c:v>44658.291666666672</c:v>
                </c:pt>
                <c:pt idx="2457">
                  <c:v>44658.3125</c:v>
                </c:pt>
                <c:pt idx="2458">
                  <c:v>44658.333333333336</c:v>
                </c:pt>
                <c:pt idx="2459">
                  <c:v>44658.354166666672</c:v>
                </c:pt>
                <c:pt idx="2460">
                  <c:v>44658.375</c:v>
                </c:pt>
                <c:pt idx="2461">
                  <c:v>44658.395833333336</c:v>
                </c:pt>
                <c:pt idx="2462">
                  <c:v>44658.416666666672</c:v>
                </c:pt>
                <c:pt idx="2463">
                  <c:v>44658.4375</c:v>
                </c:pt>
                <c:pt idx="2464">
                  <c:v>44658.458333333336</c:v>
                </c:pt>
                <c:pt idx="2465">
                  <c:v>44658.479166666672</c:v>
                </c:pt>
                <c:pt idx="2466">
                  <c:v>44658.5</c:v>
                </c:pt>
                <c:pt idx="2467">
                  <c:v>44658.520833333336</c:v>
                </c:pt>
                <c:pt idx="2468">
                  <c:v>44658.541666666672</c:v>
                </c:pt>
                <c:pt idx="2469">
                  <c:v>44658.5625</c:v>
                </c:pt>
                <c:pt idx="2470">
                  <c:v>44658.583333333336</c:v>
                </c:pt>
                <c:pt idx="2471">
                  <c:v>44658.604166666672</c:v>
                </c:pt>
                <c:pt idx="2472">
                  <c:v>44658.625</c:v>
                </c:pt>
                <c:pt idx="2473">
                  <c:v>44658.645833333336</c:v>
                </c:pt>
                <c:pt idx="2474">
                  <c:v>44658.666666666672</c:v>
                </c:pt>
                <c:pt idx="2475">
                  <c:v>44658.6875</c:v>
                </c:pt>
                <c:pt idx="2476">
                  <c:v>44658.708333333336</c:v>
                </c:pt>
                <c:pt idx="2477">
                  <c:v>44658.729166666672</c:v>
                </c:pt>
                <c:pt idx="2478">
                  <c:v>44658.75</c:v>
                </c:pt>
                <c:pt idx="2479">
                  <c:v>44658.770833333336</c:v>
                </c:pt>
                <c:pt idx="2480">
                  <c:v>44658.791666666672</c:v>
                </c:pt>
                <c:pt idx="2481">
                  <c:v>44658.8125</c:v>
                </c:pt>
                <c:pt idx="2482">
                  <c:v>44658.833333333336</c:v>
                </c:pt>
                <c:pt idx="2483">
                  <c:v>44658.854166666672</c:v>
                </c:pt>
                <c:pt idx="2484">
                  <c:v>44658.875</c:v>
                </c:pt>
                <c:pt idx="2485">
                  <c:v>44658.895833333336</c:v>
                </c:pt>
                <c:pt idx="2486">
                  <c:v>44658.916666666672</c:v>
                </c:pt>
                <c:pt idx="2487">
                  <c:v>44658.9375</c:v>
                </c:pt>
                <c:pt idx="2488">
                  <c:v>44658.958333333336</c:v>
                </c:pt>
                <c:pt idx="2489">
                  <c:v>44658.979166666672</c:v>
                </c:pt>
                <c:pt idx="2490">
                  <c:v>44659</c:v>
                </c:pt>
                <c:pt idx="2491">
                  <c:v>44659.020833333336</c:v>
                </c:pt>
                <c:pt idx="2492">
                  <c:v>44659.041666666672</c:v>
                </c:pt>
                <c:pt idx="2493">
                  <c:v>44659.0625</c:v>
                </c:pt>
                <c:pt idx="2494">
                  <c:v>44659.083333333336</c:v>
                </c:pt>
                <c:pt idx="2495">
                  <c:v>44659.104166666672</c:v>
                </c:pt>
                <c:pt idx="2496">
                  <c:v>44659.125</c:v>
                </c:pt>
                <c:pt idx="2497">
                  <c:v>44659.145833333336</c:v>
                </c:pt>
                <c:pt idx="2498">
                  <c:v>44659.166666666672</c:v>
                </c:pt>
                <c:pt idx="2499">
                  <c:v>44659.1875</c:v>
                </c:pt>
                <c:pt idx="2500">
                  <c:v>44659.208333333336</c:v>
                </c:pt>
                <c:pt idx="2501">
                  <c:v>44659.229166666672</c:v>
                </c:pt>
                <c:pt idx="2502">
                  <c:v>44659.25</c:v>
                </c:pt>
                <c:pt idx="2503">
                  <c:v>44659.270833333336</c:v>
                </c:pt>
                <c:pt idx="2504">
                  <c:v>44659.291666666672</c:v>
                </c:pt>
                <c:pt idx="2505">
                  <c:v>44659.3125</c:v>
                </c:pt>
                <c:pt idx="2506">
                  <c:v>44659.333333333336</c:v>
                </c:pt>
                <c:pt idx="2507">
                  <c:v>44659.354166666672</c:v>
                </c:pt>
                <c:pt idx="2508">
                  <c:v>44659.375</c:v>
                </c:pt>
                <c:pt idx="2509">
                  <c:v>44659.395833333336</c:v>
                </c:pt>
                <c:pt idx="2510">
                  <c:v>44659.416666666672</c:v>
                </c:pt>
                <c:pt idx="2511">
                  <c:v>44659.4375</c:v>
                </c:pt>
                <c:pt idx="2512">
                  <c:v>44659.458333333336</c:v>
                </c:pt>
                <c:pt idx="2513">
                  <c:v>44659.5</c:v>
                </c:pt>
                <c:pt idx="2514">
                  <c:v>44659.541666666672</c:v>
                </c:pt>
                <c:pt idx="2515">
                  <c:v>44659.5625</c:v>
                </c:pt>
                <c:pt idx="2516">
                  <c:v>44659.583333333336</c:v>
                </c:pt>
                <c:pt idx="2517">
                  <c:v>44659.604166666672</c:v>
                </c:pt>
                <c:pt idx="2518">
                  <c:v>44659.625</c:v>
                </c:pt>
                <c:pt idx="2519">
                  <c:v>44659.645833333336</c:v>
                </c:pt>
                <c:pt idx="2520">
                  <c:v>44659.666666666672</c:v>
                </c:pt>
                <c:pt idx="2521">
                  <c:v>44659.6875</c:v>
                </c:pt>
                <c:pt idx="2522">
                  <c:v>44659.708333333336</c:v>
                </c:pt>
                <c:pt idx="2523">
                  <c:v>44659.729166666672</c:v>
                </c:pt>
                <c:pt idx="2524">
                  <c:v>44659.75</c:v>
                </c:pt>
                <c:pt idx="2525">
                  <c:v>44659.770833333336</c:v>
                </c:pt>
                <c:pt idx="2526">
                  <c:v>44659.791666666672</c:v>
                </c:pt>
                <c:pt idx="2527">
                  <c:v>44659.8125</c:v>
                </c:pt>
                <c:pt idx="2528">
                  <c:v>44659.833333333336</c:v>
                </c:pt>
                <c:pt idx="2529">
                  <c:v>44659.854166666672</c:v>
                </c:pt>
                <c:pt idx="2530">
                  <c:v>44659.875</c:v>
                </c:pt>
                <c:pt idx="2531">
                  <c:v>44659.895833333336</c:v>
                </c:pt>
                <c:pt idx="2532">
                  <c:v>44659.916666666672</c:v>
                </c:pt>
                <c:pt idx="2533">
                  <c:v>44659.9375</c:v>
                </c:pt>
                <c:pt idx="2534">
                  <c:v>44659.958333333336</c:v>
                </c:pt>
                <c:pt idx="2535">
                  <c:v>44659.979166666672</c:v>
                </c:pt>
                <c:pt idx="2536">
                  <c:v>44660</c:v>
                </c:pt>
                <c:pt idx="2537">
                  <c:v>44660.020833333336</c:v>
                </c:pt>
                <c:pt idx="2538">
                  <c:v>44660.041666666672</c:v>
                </c:pt>
                <c:pt idx="2539">
                  <c:v>44660.0625</c:v>
                </c:pt>
                <c:pt idx="2540">
                  <c:v>44660.083333333336</c:v>
                </c:pt>
                <c:pt idx="2541">
                  <c:v>44660.104166666672</c:v>
                </c:pt>
                <c:pt idx="2542">
                  <c:v>44660.125</c:v>
                </c:pt>
                <c:pt idx="2543">
                  <c:v>44660.145833333336</c:v>
                </c:pt>
                <c:pt idx="2544">
                  <c:v>44660.166666666672</c:v>
                </c:pt>
                <c:pt idx="2545">
                  <c:v>44660.1875</c:v>
                </c:pt>
                <c:pt idx="2546">
                  <c:v>44660.208333333336</c:v>
                </c:pt>
                <c:pt idx="2547">
                  <c:v>44660.229166666672</c:v>
                </c:pt>
                <c:pt idx="2548">
                  <c:v>44660.25</c:v>
                </c:pt>
                <c:pt idx="2549">
                  <c:v>44660.291666666672</c:v>
                </c:pt>
                <c:pt idx="2550">
                  <c:v>44660.3125</c:v>
                </c:pt>
                <c:pt idx="2551">
                  <c:v>44660.395833333336</c:v>
                </c:pt>
                <c:pt idx="2552">
                  <c:v>44660.416666666672</c:v>
                </c:pt>
                <c:pt idx="2553">
                  <c:v>44660.4375</c:v>
                </c:pt>
                <c:pt idx="2554">
                  <c:v>44660.458333333336</c:v>
                </c:pt>
                <c:pt idx="2555">
                  <c:v>44660.479166666672</c:v>
                </c:pt>
                <c:pt idx="2556">
                  <c:v>44660.5</c:v>
                </c:pt>
                <c:pt idx="2557">
                  <c:v>44660.520833333336</c:v>
                </c:pt>
                <c:pt idx="2558">
                  <c:v>44660.541666666672</c:v>
                </c:pt>
                <c:pt idx="2559">
                  <c:v>44660.5625</c:v>
                </c:pt>
                <c:pt idx="2560">
                  <c:v>44660.583333333336</c:v>
                </c:pt>
                <c:pt idx="2561">
                  <c:v>44660.604166666672</c:v>
                </c:pt>
                <c:pt idx="2562">
                  <c:v>44660.625</c:v>
                </c:pt>
                <c:pt idx="2563">
                  <c:v>44660.645833333336</c:v>
                </c:pt>
                <c:pt idx="2564">
                  <c:v>44660.666666666672</c:v>
                </c:pt>
                <c:pt idx="2565">
                  <c:v>44660.6875</c:v>
                </c:pt>
                <c:pt idx="2566">
                  <c:v>44660.708333333336</c:v>
                </c:pt>
                <c:pt idx="2567">
                  <c:v>44660.729166666672</c:v>
                </c:pt>
                <c:pt idx="2568">
                  <c:v>44660.75</c:v>
                </c:pt>
                <c:pt idx="2569">
                  <c:v>44660.770833333336</c:v>
                </c:pt>
                <c:pt idx="2570">
                  <c:v>44660.8125</c:v>
                </c:pt>
                <c:pt idx="2571">
                  <c:v>44660.854166666672</c:v>
                </c:pt>
                <c:pt idx="2572">
                  <c:v>44660.875</c:v>
                </c:pt>
                <c:pt idx="2573">
                  <c:v>44660.895833333336</c:v>
                </c:pt>
                <c:pt idx="2574">
                  <c:v>44660.916666666672</c:v>
                </c:pt>
                <c:pt idx="2575">
                  <c:v>44660.9375</c:v>
                </c:pt>
                <c:pt idx="2576">
                  <c:v>44660.958333333336</c:v>
                </c:pt>
                <c:pt idx="2577">
                  <c:v>44660.979166666672</c:v>
                </c:pt>
                <c:pt idx="2578">
                  <c:v>44661</c:v>
                </c:pt>
                <c:pt idx="2579">
                  <c:v>44661.020833333336</c:v>
                </c:pt>
                <c:pt idx="2580">
                  <c:v>44661.083333333336</c:v>
                </c:pt>
                <c:pt idx="2581">
                  <c:v>44661.104166666672</c:v>
                </c:pt>
                <c:pt idx="2582">
                  <c:v>44661.125</c:v>
                </c:pt>
                <c:pt idx="2583">
                  <c:v>44661.145833333336</c:v>
                </c:pt>
                <c:pt idx="2584">
                  <c:v>44661.166666666672</c:v>
                </c:pt>
                <c:pt idx="2585">
                  <c:v>44661.1875</c:v>
                </c:pt>
                <c:pt idx="2586">
                  <c:v>44661.208333333336</c:v>
                </c:pt>
                <c:pt idx="2587">
                  <c:v>44661.229166666672</c:v>
                </c:pt>
                <c:pt idx="2588">
                  <c:v>44661.25</c:v>
                </c:pt>
                <c:pt idx="2589">
                  <c:v>44661.270833333336</c:v>
                </c:pt>
                <c:pt idx="2590">
                  <c:v>44661.3125</c:v>
                </c:pt>
                <c:pt idx="2591">
                  <c:v>44661.333333333336</c:v>
                </c:pt>
                <c:pt idx="2592">
                  <c:v>44661.354166666672</c:v>
                </c:pt>
                <c:pt idx="2593">
                  <c:v>44661.375</c:v>
                </c:pt>
                <c:pt idx="2594">
                  <c:v>44661.395833333336</c:v>
                </c:pt>
                <c:pt idx="2595">
                  <c:v>44661.416666666672</c:v>
                </c:pt>
                <c:pt idx="2596">
                  <c:v>44661.4375</c:v>
                </c:pt>
                <c:pt idx="2597">
                  <c:v>44661.458333333336</c:v>
                </c:pt>
                <c:pt idx="2598">
                  <c:v>44661.479166666672</c:v>
                </c:pt>
                <c:pt idx="2599">
                  <c:v>44661.5</c:v>
                </c:pt>
                <c:pt idx="2600">
                  <c:v>44661.520833333336</c:v>
                </c:pt>
                <c:pt idx="2601">
                  <c:v>44661.541666666672</c:v>
                </c:pt>
                <c:pt idx="2602">
                  <c:v>44661.5625</c:v>
                </c:pt>
                <c:pt idx="2603">
                  <c:v>44661.583333333336</c:v>
                </c:pt>
                <c:pt idx="2604">
                  <c:v>44661.604166666672</c:v>
                </c:pt>
                <c:pt idx="2605">
                  <c:v>44661.625</c:v>
                </c:pt>
                <c:pt idx="2606">
                  <c:v>44661.645833333336</c:v>
                </c:pt>
                <c:pt idx="2607">
                  <c:v>44661.666666666672</c:v>
                </c:pt>
                <c:pt idx="2608">
                  <c:v>44661.6875</c:v>
                </c:pt>
                <c:pt idx="2609">
                  <c:v>44661.708333333336</c:v>
                </c:pt>
                <c:pt idx="2610">
                  <c:v>44661.729166666672</c:v>
                </c:pt>
                <c:pt idx="2611">
                  <c:v>44661.75</c:v>
                </c:pt>
                <c:pt idx="2612">
                  <c:v>44661.791666666672</c:v>
                </c:pt>
                <c:pt idx="2613">
                  <c:v>44661.8125</c:v>
                </c:pt>
                <c:pt idx="2614">
                  <c:v>44661.833333333336</c:v>
                </c:pt>
                <c:pt idx="2615">
                  <c:v>44661.854166666672</c:v>
                </c:pt>
                <c:pt idx="2616">
                  <c:v>44661.875</c:v>
                </c:pt>
                <c:pt idx="2617">
                  <c:v>44661.895833333336</c:v>
                </c:pt>
                <c:pt idx="2618">
                  <c:v>44661.916666666672</c:v>
                </c:pt>
                <c:pt idx="2619">
                  <c:v>44661.9375</c:v>
                </c:pt>
                <c:pt idx="2620">
                  <c:v>44661.958333333336</c:v>
                </c:pt>
                <c:pt idx="2621">
                  <c:v>44661.979166666672</c:v>
                </c:pt>
                <c:pt idx="2622">
                  <c:v>44662</c:v>
                </c:pt>
                <c:pt idx="2623">
                  <c:v>44662.020833333336</c:v>
                </c:pt>
                <c:pt idx="2624">
                  <c:v>44662.041666666672</c:v>
                </c:pt>
                <c:pt idx="2625">
                  <c:v>44662.0625</c:v>
                </c:pt>
                <c:pt idx="2626">
                  <c:v>44662.104166666672</c:v>
                </c:pt>
                <c:pt idx="2627">
                  <c:v>44662.125</c:v>
                </c:pt>
                <c:pt idx="2628">
                  <c:v>44662.145833333336</c:v>
                </c:pt>
                <c:pt idx="2629">
                  <c:v>44662.166666666672</c:v>
                </c:pt>
                <c:pt idx="2630">
                  <c:v>44662.1875</c:v>
                </c:pt>
                <c:pt idx="2631">
                  <c:v>44662.208333333336</c:v>
                </c:pt>
                <c:pt idx="2632">
                  <c:v>44662.229166666672</c:v>
                </c:pt>
                <c:pt idx="2633">
                  <c:v>44662.25</c:v>
                </c:pt>
                <c:pt idx="2634">
                  <c:v>44662.270833333336</c:v>
                </c:pt>
                <c:pt idx="2635">
                  <c:v>44662.291666666672</c:v>
                </c:pt>
                <c:pt idx="2636">
                  <c:v>44662.3125</c:v>
                </c:pt>
                <c:pt idx="2637">
                  <c:v>44662.333333333336</c:v>
                </c:pt>
                <c:pt idx="2638">
                  <c:v>44662.354166666672</c:v>
                </c:pt>
                <c:pt idx="2639">
                  <c:v>44662.375</c:v>
                </c:pt>
                <c:pt idx="2640">
                  <c:v>44662.395833333336</c:v>
                </c:pt>
                <c:pt idx="2641">
                  <c:v>44662.416666666672</c:v>
                </c:pt>
                <c:pt idx="2642">
                  <c:v>44662.4375</c:v>
                </c:pt>
                <c:pt idx="2643">
                  <c:v>44662.458333333336</c:v>
                </c:pt>
                <c:pt idx="2644">
                  <c:v>44662.479166666672</c:v>
                </c:pt>
                <c:pt idx="2645">
                  <c:v>44662.5</c:v>
                </c:pt>
                <c:pt idx="2646">
                  <c:v>44662.541666666672</c:v>
                </c:pt>
                <c:pt idx="2647">
                  <c:v>44662.5625</c:v>
                </c:pt>
                <c:pt idx="2648">
                  <c:v>44662.583333333336</c:v>
                </c:pt>
                <c:pt idx="2649">
                  <c:v>44662.604166666672</c:v>
                </c:pt>
                <c:pt idx="2650">
                  <c:v>44662.625</c:v>
                </c:pt>
                <c:pt idx="2651">
                  <c:v>44662.645833333336</c:v>
                </c:pt>
                <c:pt idx="2652">
                  <c:v>44662.666666666672</c:v>
                </c:pt>
                <c:pt idx="2653">
                  <c:v>44662.6875</c:v>
                </c:pt>
                <c:pt idx="2654">
                  <c:v>44662.708333333336</c:v>
                </c:pt>
                <c:pt idx="2655">
                  <c:v>44662.729166666672</c:v>
                </c:pt>
                <c:pt idx="2656">
                  <c:v>44662.75</c:v>
                </c:pt>
                <c:pt idx="2657">
                  <c:v>44662.770833333336</c:v>
                </c:pt>
                <c:pt idx="2658">
                  <c:v>44662.791666666672</c:v>
                </c:pt>
                <c:pt idx="2659">
                  <c:v>44662.8125</c:v>
                </c:pt>
                <c:pt idx="2660">
                  <c:v>44662.833333333336</c:v>
                </c:pt>
                <c:pt idx="2661">
                  <c:v>44662.854166666672</c:v>
                </c:pt>
                <c:pt idx="2662">
                  <c:v>44662.875</c:v>
                </c:pt>
                <c:pt idx="2663">
                  <c:v>44662.895833333336</c:v>
                </c:pt>
                <c:pt idx="2664">
                  <c:v>44662.916666666672</c:v>
                </c:pt>
                <c:pt idx="2665">
                  <c:v>44662.9375</c:v>
                </c:pt>
                <c:pt idx="2666">
                  <c:v>44662.958333333336</c:v>
                </c:pt>
                <c:pt idx="2667">
                  <c:v>44662.979166666672</c:v>
                </c:pt>
                <c:pt idx="2668">
                  <c:v>44663</c:v>
                </c:pt>
                <c:pt idx="2669">
                  <c:v>44663.020833333336</c:v>
                </c:pt>
                <c:pt idx="2670">
                  <c:v>44663.041666666672</c:v>
                </c:pt>
                <c:pt idx="2671">
                  <c:v>44663.0625</c:v>
                </c:pt>
                <c:pt idx="2672">
                  <c:v>44663.083333333336</c:v>
                </c:pt>
                <c:pt idx="2673">
                  <c:v>44663.104166666672</c:v>
                </c:pt>
                <c:pt idx="2674">
                  <c:v>44663.125</c:v>
                </c:pt>
                <c:pt idx="2675">
                  <c:v>44663.145833333336</c:v>
                </c:pt>
                <c:pt idx="2676">
                  <c:v>44663.166666666672</c:v>
                </c:pt>
                <c:pt idx="2677">
                  <c:v>44663.1875</c:v>
                </c:pt>
                <c:pt idx="2678">
                  <c:v>44663.208333333336</c:v>
                </c:pt>
                <c:pt idx="2679">
                  <c:v>44663.229166666672</c:v>
                </c:pt>
                <c:pt idx="2680">
                  <c:v>44663.25</c:v>
                </c:pt>
                <c:pt idx="2681">
                  <c:v>44663.270833333336</c:v>
                </c:pt>
                <c:pt idx="2682">
                  <c:v>44663.291666666672</c:v>
                </c:pt>
                <c:pt idx="2683">
                  <c:v>44663.3125</c:v>
                </c:pt>
                <c:pt idx="2684">
                  <c:v>44663.333333333336</c:v>
                </c:pt>
                <c:pt idx="2685">
                  <c:v>44663.375</c:v>
                </c:pt>
                <c:pt idx="2686">
                  <c:v>44663.395833333336</c:v>
                </c:pt>
                <c:pt idx="2687">
                  <c:v>44663.416666666672</c:v>
                </c:pt>
                <c:pt idx="2688">
                  <c:v>44663.479166666672</c:v>
                </c:pt>
                <c:pt idx="2689">
                  <c:v>44663.5</c:v>
                </c:pt>
                <c:pt idx="2690">
                  <c:v>44663.520833333336</c:v>
                </c:pt>
                <c:pt idx="2691">
                  <c:v>44663.541666666672</c:v>
                </c:pt>
                <c:pt idx="2692">
                  <c:v>44663.5625</c:v>
                </c:pt>
                <c:pt idx="2693">
                  <c:v>44663.583333333336</c:v>
                </c:pt>
                <c:pt idx="2694">
                  <c:v>44663.604166666672</c:v>
                </c:pt>
                <c:pt idx="2695">
                  <c:v>44663.625</c:v>
                </c:pt>
                <c:pt idx="2696">
                  <c:v>44663.645833333336</c:v>
                </c:pt>
                <c:pt idx="2697">
                  <c:v>44663.666666666672</c:v>
                </c:pt>
                <c:pt idx="2698">
                  <c:v>44663.6875</c:v>
                </c:pt>
                <c:pt idx="2699">
                  <c:v>44663.708333333336</c:v>
                </c:pt>
                <c:pt idx="2700">
                  <c:v>44663.729166666672</c:v>
                </c:pt>
                <c:pt idx="2701">
                  <c:v>44663.75</c:v>
                </c:pt>
                <c:pt idx="2702">
                  <c:v>44663.770833333336</c:v>
                </c:pt>
                <c:pt idx="2703">
                  <c:v>44663.791666666672</c:v>
                </c:pt>
                <c:pt idx="2704">
                  <c:v>44663.8125</c:v>
                </c:pt>
                <c:pt idx="2705">
                  <c:v>44663.833333333336</c:v>
                </c:pt>
                <c:pt idx="2706">
                  <c:v>44663.854166666672</c:v>
                </c:pt>
                <c:pt idx="2707">
                  <c:v>44663.895833333336</c:v>
                </c:pt>
                <c:pt idx="2708">
                  <c:v>44663.916666666672</c:v>
                </c:pt>
                <c:pt idx="2709">
                  <c:v>44663.9375</c:v>
                </c:pt>
                <c:pt idx="2710">
                  <c:v>44663.958333333336</c:v>
                </c:pt>
                <c:pt idx="2711">
                  <c:v>44663.979166666672</c:v>
                </c:pt>
                <c:pt idx="2712">
                  <c:v>44664</c:v>
                </c:pt>
                <c:pt idx="2713">
                  <c:v>44664.020833333336</c:v>
                </c:pt>
                <c:pt idx="2714">
                  <c:v>44664.0625</c:v>
                </c:pt>
                <c:pt idx="2715">
                  <c:v>44664.104166666672</c:v>
                </c:pt>
                <c:pt idx="2716">
                  <c:v>44664.125</c:v>
                </c:pt>
                <c:pt idx="2717">
                  <c:v>44664.166666666672</c:v>
                </c:pt>
                <c:pt idx="2718">
                  <c:v>44664.1875</c:v>
                </c:pt>
                <c:pt idx="2719">
                  <c:v>44664.208333333336</c:v>
                </c:pt>
                <c:pt idx="2720">
                  <c:v>44664.229166666672</c:v>
                </c:pt>
                <c:pt idx="2721">
                  <c:v>44664.25</c:v>
                </c:pt>
                <c:pt idx="2722">
                  <c:v>44664.270833333336</c:v>
                </c:pt>
                <c:pt idx="2723">
                  <c:v>44664.291666666672</c:v>
                </c:pt>
                <c:pt idx="2724">
                  <c:v>44664.3125</c:v>
                </c:pt>
                <c:pt idx="2725">
                  <c:v>44664.333333333336</c:v>
                </c:pt>
                <c:pt idx="2726">
                  <c:v>44664.354166666672</c:v>
                </c:pt>
                <c:pt idx="2727">
                  <c:v>44664.375</c:v>
                </c:pt>
                <c:pt idx="2728">
                  <c:v>44664.395833333336</c:v>
                </c:pt>
                <c:pt idx="2729">
                  <c:v>44664.416666666672</c:v>
                </c:pt>
                <c:pt idx="2730">
                  <c:v>44664.4375</c:v>
                </c:pt>
                <c:pt idx="2731">
                  <c:v>44664.458333333336</c:v>
                </c:pt>
                <c:pt idx="2732">
                  <c:v>44664.479166666672</c:v>
                </c:pt>
                <c:pt idx="2733">
                  <c:v>44664.5</c:v>
                </c:pt>
                <c:pt idx="2734">
                  <c:v>44664.520833333336</c:v>
                </c:pt>
                <c:pt idx="2735">
                  <c:v>44664.541666666672</c:v>
                </c:pt>
                <c:pt idx="2736">
                  <c:v>44664.5625</c:v>
                </c:pt>
                <c:pt idx="2737">
                  <c:v>44664.604166666672</c:v>
                </c:pt>
                <c:pt idx="2738">
                  <c:v>44664.625</c:v>
                </c:pt>
                <c:pt idx="2739">
                  <c:v>44664.645833333336</c:v>
                </c:pt>
                <c:pt idx="2740">
                  <c:v>44664.666666666672</c:v>
                </c:pt>
                <c:pt idx="2741">
                  <c:v>44664.6875</c:v>
                </c:pt>
                <c:pt idx="2742">
                  <c:v>44664.708333333336</c:v>
                </c:pt>
                <c:pt idx="2743">
                  <c:v>44664.729166666672</c:v>
                </c:pt>
                <c:pt idx="2744">
                  <c:v>44664.75</c:v>
                </c:pt>
                <c:pt idx="2745">
                  <c:v>44664.770833333336</c:v>
                </c:pt>
                <c:pt idx="2746">
                  <c:v>44664.791666666672</c:v>
                </c:pt>
                <c:pt idx="2747">
                  <c:v>44664.8125</c:v>
                </c:pt>
                <c:pt idx="2748">
                  <c:v>44664.833333333336</c:v>
                </c:pt>
                <c:pt idx="2749">
                  <c:v>44664.854166666672</c:v>
                </c:pt>
                <c:pt idx="2750">
                  <c:v>44664.875</c:v>
                </c:pt>
                <c:pt idx="2751">
                  <c:v>44664.895833333336</c:v>
                </c:pt>
                <c:pt idx="2752">
                  <c:v>44664.916666666672</c:v>
                </c:pt>
                <c:pt idx="2753">
                  <c:v>44664.9375</c:v>
                </c:pt>
                <c:pt idx="2754">
                  <c:v>44664.958333333336</c:v>
                </c:pt>
                <c:pt idx="2755">
                  <c:v>44664.979166666672</c:v>
                </c:pt>
                <c:pt idx="2756">
                  <c:v>44665</c:v>
                </c:pt>
                <c:pt idx="2757">
                  <c:v>44665.020833333336</c:v>
                </c:pt>
                <c:pt idx="2758">
                  <c:v>44665.041666666672</c:v>
                </c:pt>
                <c:pt idx="2759">
                  <c:v>44665.0625</c:v>
                </c:pt>
                <c:pt idx="2760">
                  <c:v>44665.083333333336</c:v>
                </c:pt>
                <c:pt idx="2761">
                  <c:v>44665.104166666672</c:v>
                </c:pt>
                <c:pt idx="2762">
                  <c:v>44665.125</c:v>
                </c:pt>
                <c:pt idx="2763">
                  <c:v>44665.145833333336</c:v>
                </c:pt>
                <c:pt idx="2764">
                  <c:v>44665.166666666672</c:v>
                </c:pt>
                <c:pt idx="2765">
                  <c:v>44665.1875</c:v>
                </c:pt>
                <c:pt idx="2766">
                  <c:v>44665.208333333336</c:v>
                </c:pt>
                <c:pt idx="2767">
                  <c:v>44665.229166666672</c:v>
                </c:pt>
                <c:pt idx="2768">
                  <c:v>44665.25</c:v>
                </c:pt>
                <c:pt idx="2769">
                  <c:v>44665.270833333336</c:v>
                </c:pt>
                <c:pt idx="2770">
                  <c:v>44665.291666666672</c:v>
                </c:pt>
                <c:pt idx="2771">
                  <c:v>44665.333333333336</c:v>
                </c:pt>
                <c:pt idx="2772">
                  <c:v>44665.354166666672</c:v>
                </c:pt>
                <c:pt idx="2773">
                  <c:v>44665.375</c:v>
                </c:pt>
                <c:pt idx="2774">
                  <c:v>44665.395833333336</c:v>
                </c:pt>
                <c:pt idx="2775">
                  <c:v>44665.416666666672</c:v>
                </c:pt>
                <c:pt idx="2776">
                  <c:v>44665.4375</c:v>
                </c:pt>
                <c:pt idx="2777">
                  <c:v>44665.458333333336</c:v>
                </c:pt>
                <c:pt idx="2778">
                  <c:v>44665.479166666672</c:v>
                </c:pt>
                <c:pt idx="2779">
                  <c:v>44665.5</c:v>
                </c:pt>
                <c:pt idx="2780">
                  <c:v>44665.520833333336</c:v>
                </c:pt>
                <c:pt idx="2781">
                  <c:v>44665.541666666672</c:v>
                </c:pt>
                <c:pt idx="2782">
                  <c:v>44665.5625</c:v>
                </c:pt>
                <c:pt idx="2783">
                  <c:v>44665.583333333336</c:v>
                </c:pt>
                <c:pt idx="2784">
                  <c:v>44665.604166666672</c:v>
                </c:pt>
                <c:pt idx="2785">
                  <c:v>44665.625</c:v>
                </c:pt>
                <c:pt idx="2786">
                  <c:v>44665.645833333336</c:v>
                </c:pt>
                <c:pt idx="2787">
                  <c:v>44665.666666666672</c:v>
                </c:pt>
                <c:pt idx="2788">
                  <c:v>44665.6875</c:v>
                </c:pt>
                <c:pt idx="2789">
                  <c:v>44665.708333333336</c:v>
                </c:pt>
                <c:pt idx="2790">
                  <c:v>44665.729166666672</c:v>
                </c:pt>
                <c:pt idx="2791">
                  <c:v>44665.75</c:v>
                </c:pt>
                <c:pt idx="2792">
                  <c:v>44665.770833333336</c:v>
                </c:pt>
                <c:pt idx="2793">
                  <c:v>44665.791666666672</c:v>
                </c:pt>
                <c:pt idx="2794">
                  <c:v>44665.8125</c:v>
                </c:pt>
                <c:pt idx="2795">
                  <c:v>44665.833333333336</c:v>
                </c:pt>
                <c:pt idx="2796">
                  <c:v>44665.854166666672</c:v>
                </c:pt>
                <c:pt idx="2797">
                  <c:v>44665.875</c:v>
                </c:pt>
                <c:pt idx="2798">
                  <c:v>44665.895833333336</c:v>
                </c:pt>
                <c:pt idx="2799">
                  <c:v>44665.916666666672</c:v>
                </c:pt>
                <c:pt idx="2800">
                  <c:v>44665.9375</c:v>
                </c:pt>
                <c:pt idx="2801">
                  <c:v>44665.958333333336</c:v>
                </c:pt>
                <c:pt idx="2802">
                  <c:v>44665.979166666672</c:v>
                </c:pt>
                <c:pt idx="2803">
                  <c:v>44666</c:v>
                </c:pt>
                <c:pt idx="2804">
                  <c:v>44666.020833333336</c:v>
                </c:pt>
                <c:pt idx="2805">
                  <c:v>44666.041666666672</c:v>
                </c:pt>
                <c:pt idx="2806">
                  <c:v>44666.0625</c:v>
                </c:pt>
                <c:pt idx="2807">
                  <c:v>44666.083333333336</c:v>
                </c:pt>
                <c:pt idx="2808">
                  <c:v>44666.104166666672</c:v>
                </c:pt>
                <c:pt idx="2809">
                  <c:v>44666.125</c:v>
                </c:pt>
                <c:pt idx="2810">
                  <c:v>44666.145833333336</c:v>
                </c:pt>
                <c:pt idx="2811">
                  <c:v>44666.166666666672</c:v>
                </c:pt>
                <c:pt idx="2812">
                  <c:v>44666.1875</c:v>
                </c:pt>
                <c:pt idx="2813">
                  <c:v>44666.208333333336</c:v>
                </c:pt>
                <c:pt idx="2814">
                  <c:v>44666.229166666672</c:v>
                </c:pt>
                <c:pt idx="2815">
                  <c:v>44666.25</c:v>
                </c:pt>
                <c:pt idx="2816">
                  <c:v>44666.270833333336</c:v>
                </c:pt>
                <c:pt idx="2817">
                  <c:v>44666.291666666672</c:v>
                </c:pt>
                <c:pt idx="2818">
                  <c:v>44666.3125</c:v>
                </c:pt>
                <c:pt idx="2819">
                  <c:v>44666.333333333336</c:v>
                </c:pt>
                <c:pt idx="2820">
                  <c:v>44666.354166666672</c:v>
                </c:pt>
                <c:pt idx="2821">
                  <c:v>44666.375</c:v>
                </c:pt>
                <c:pt idx="2822">
                  <c:v>44666.395833333336</c:v>
                </c:pt>
                <c:pt idx="2823">
                  <c:v>44666.416666666672</c:v>
                </c:pt>
                <c:pt idx="2824">
                  <c:v>44666.4375</c:v>
                </c:pt>
                <c:pt idx="2825">
                  <c:v>44666.458333333336</c:v>
                </c:pt>
                <c:pt idx="2826">
                  <c:v>44666.479166666672</c:v>
                </c:pt>
                <c:pt idx="2827">
                  <c:v>44666.5</c:v>
                </c:pt>
                <c:pt idx="2828">
                  <c:v>44666.520833333336</c:v>
                </c:pt>
                <c:pt idx="2829">
                  <c:v>44666.541666666672</c:v>
                </c:pt>
                <c:pt idx="2830">
                  <c:v>44666.5625</c:v>
                </c:pt>
                <c:pt idx="2831">
                  <c:v>44666.583333333336</c:v>
                </c:pt>
                <c:pt idx="2832">
                  <c:v>44666.604166666672</c:v>
                </c:pt>
                <c:pt idx="2833">
                  <c:v>44666.625</c:v>
                </c:pt>
                <c:pt idx="2834">
                  <c:v>44666.645833333336</c:v>
                </c:pt>
                <c:pt idx="2835">
                  <c:v>44666.666666666672</c:v>
                </c:pt>
                <c:pt idx="2836">
                  <c:v>44666.6875</c:v>
                </c:pt>
                <c:pt idx="2837">
                  <c:v>44666.708333333336</c:v>
                </c:pt>
                <c:pt idx="2838">
                  <c:v>44666.729166666672</c:v>
                </c:pt>
                <c:pt idx="2839">
                  <c:v>44666.75</c:v>
                </c:pt>
                <c:pt idx="2840">
                  <c:v>44666.770833333336</c:v>
                </c:pt>
                <c:pt idx="2841">
                  <c:v>44666.791666666672</c:v>
                </c:pt>
                <c:pt idx="2842">
                  <c:v>44666.8125</c:v>
                </c:pt>
                <c:pt idx="2843">
                  <c:v>44666.833333333336</c:v>
                </c:pt>
                <c:pt idx="2844">
                  <c:v>44666.854166666672</c:v>
                </c:pt>
                <c:pt idx="2845">
                  <c:v>44666.875</c:v>
                </c:pt>
                <c:pt idx="2846">
                  <c:v>44666.895833333336</c:v>
                </c:pt>
                <c:pt idx="2847">
                  <c:v>44666.916666666672</c:v>
                </c:pt>
                <c:pt idx="2848">
                  <c:v>44666.9375</c:v>
                </c:pt>
                <c:pt idx="2849">
                  <c:v>44666.958333333336</c:v>
                </c:pt>
                <c:pt idx="2850">
                  <c:v>44666.979166666672</c:v>
                </c:pt>
                <c:pt idx="2851">
                  <c:v>44667</c:v>
                </c:pt>
                <c:pt idx="2852">
                  <c:v>44667.020833333336</c:v>
                </c:pt>
                <c:pt idx="2853">
                  <c:v>44667.041666666672</c:v>
                </c:pt>
                <c:pt idx="2854">
                  <c:v>44667.0625</c:v>
                </c:pt>
                <c:pt idx="2855">
                  <c:v>44667.083333333336</c:v>
                </c:pt>
                <c:pt idx="2856">
                  <c:v>44667.104166666672</c:v>
                </c:pt>
                <c:pt idx="2857">
                  <c:v>44667.125</c:v>
                </c:pt>
                <c:pt idx="2858">
                  <c:v>44667.145833333336</c:v>
                </c:pt>
                <c:pt idx="2859">
                  <c:v>44667.166666666672</c:v>
                </c:pt>
                <c:pt idx="2860">
                  <c:v>44667.1875</c:v>
                </c:pt>
                <c:pt idx="2861">
                  <c:v>44667.208333333336</c:v>
                </c:pt>
                <c:pt idx="2862">
                  <c:v>44667.229166666672</c:v>
                </c:pt>
                <c:pt idx="2863">
                  <c:v>44667.25</c:v>
                </c:pt>
                <c:pt idx="2864">
                  <c:v>44667.270833333336</c:v>
                </c:pt>
                <c:pt idx="2865">
                  <c:v>44667.291666666672</c:v>
                </c:pt>
                <c:pt idx="2866">
                  <c:v>44667.3125</c:v>
                </c:pt>
                <c:pt idx="2867">
                  <c:v>44667.333333333336</c:v>
                </c:pt>
                <c:pt idx="2868">
                  <c:v>44667.354166666672</c:v>
                </c:pt>
                <c:pt idx="2869">
                  <c:v>44667.375</c:v>
                </c:pt>
                <c:pt idx="2870">
                  <c:v>44667.395833333336</c:v>
                </c:pt>
                <c:pt idx="2871">
                  <c:v>44667.416666666672</c:v>
                </c:pt>
                <c:pt idx="2872">
                  <c:v>44667.4375</c:v>
                </c:pt>
                <c:pt idx="2873">
                  <c:v>44667.458333333336</c:v>
                </c:pt>
                <c:pt idx="2874">
                  <c:v>44667.479166666672</c:v>
                </c:pt>
                <c:pt idx="2875">
                  <c:v>44667.5</c:v>
                </c:pt>
                <c:pt idx="2876">
                  <c:v>44667.520833333336</c:v>
                </c:pt>
                <c:pt idx="2877">
                  <c:v>44667.541666666672</c:v>
                </c:pt>
                <c:pt idx="2878">
                  <c:v>44667.5625</c:v>
                </c:pt>
                <c:pt idx="2879">
                  <c:v>44667.583333333336</c:v>
                </c:pt>
                <c:pt idx="2880">
                  <c:v>44667.604166666672</c:v>
                </c:pt>
                <c:pt idx="2881">
                  <c:v>44679.458333333336</c:v>
                </c:pt>
                <c:pt idx="2882">
                  <c:v>44686.375</c:v>
                </c:pt>
                <c:pt idx="2883">
                  <c:v>44686.395833333336</c:v>
                </c:pt>
                <c:pt idx="2884">
                  <c:v>44686.416666666672</c:v>
                </c:pt>
                <c:pt idx="2885">
                  <c:v>44686.4375</c:v>
                </c:pt>
                <c:pt idx="2886">
                  <c:v>44686.458333333336</c:v>
                </c:pt>
                <c:pt idx="2887">
                  <c:v>44686.479166666672</c:v>
                </c:pt>
                <c:pt idx="2888">
                  <c:v>44686.5</c:v>
                </c:pt>
                <c:pt idx="2889">
                  <c:v>44686.520833333336</c:v>
                </c:pt>
                <c:pt idx="2890">
                  <c:v>44686.541666666672</c:v>
                </c:pt>
                <c:pt idx="2891">
                  <c:v>44686.5625</c:v>
                </c:pt>
                <c:pt idx="2892">
                  <c:v>44686.583333333336</c:v>
                </c:pt>
                <c:pt idx="2893">
                  <c:v>44686.604166666672</c:v>
                </c:pt>
                <c:pt idx="2894">
                  <c:v>44686.625</c:v>
                </c:pt>
                <c:pt idx="2895">
                  <c:v>44686.645833333336</c:v>
                </c:pt>
                <c:pt idx="2896">
                  <c:v>44686.666666666672</c:v>
                </c:pt>
                <c:pt idx="2897">
                  <c:v>44686.6875</c:v>
                </c:pt>
                <c:pt idx="2898">
                  <c:v>44686.708333333336</c:v>
                </c:pt>
                <c:pt idx="2899">
                  <c:v>44686.729166666672</c:v>
                </c:pt>
                <c:pt idx="2900">
                  <c:v>44686.75</c:v>
                </c:pt>
                <c:pt idx="2901">
                  <c:v>44686.770833333336</c:v>
                </c:pt>
                <c:pt idx="2902">
                  <c:v>44686.791666666672</c:v>
                </c:pt>
                <c:pt idx="2903">
                  <c:v>44686.8125</c:v>
                </c:pt>
                <c:pt idx="2904">
                  <c:v>44686.833333333336</c:v>
                </c:pt>
                <c:pt idx="2905">
                  <c:v>44686.854166666672</c:v>
                </c:pt>
                <c:pt idx="2906">
                  <c:v>44686.875</c:v>
                </c:pt>
                <c:pt idx="2907">
                  <c:v>44686.895833333336</c:v>
                </c:pt>
                <c:pt idx="2908">
                  <c:v>44686.916666666672</c:v>
                </c:pt>
                <c:pt idx="2909">
                  <c:v>44686.9375</c:v>
                </c:pt>
                <c:pt idx="2910">
                  <c:v>44686.958333333336</c:v>
                </c:pt>
                <c:pt idx="2911">
                  <c:v>44686.979166666672</c:v>
                </c:pt>
                <c:pt idx="2912">
                  <c:v>44687</c:v>
                </c:pt>
                <c:pt idx="2913">
                  <c:v>44687.020833333336</c:v>
                </c:pt>
                <c:pt idx="2914">
                  <c:v>44687.041666666672</c:v>
                </c:pt>
                <c:pt idx="2915">
                  <c:v>44687.0625</c:v>
                </c:pt>
                <c:pt idx="2916">
                  <c:v>44687.083333333336</c:v>
                </c:pt>
                <c:pt idx="2917">
                  <c:v>44687.104166666672</c:v>
                </c:pt>
                <c:pt idx="2918">
                  <c:v>44687.125</c:v>
                </c:pt>
                <c:pt idx="2919">
                  <c:v>44687.145833333336</c:v>
                </c:pt>
                <c:pt idx="2920">
                  <c:v>44687.166666666672</c:v>
                </c:pt>
                <c:pt idx="2921">
                  <c:v>44687.1875</c:v>
                </c:pt>
                <c:pt idx="2922">
                  <c:v>44687.208333333336</c:v>
                </c:pt>
                <c:pt idx="2923">
                  <c:v>44687.229166666672</c:v>
                </c:pt>
                <c:pt idx="2924">
                  <c:v>44687.25</c:v>
                </c:pt>
                <c:pt idx="2925">
                  <c:v>44687.270833333336</c:v>
                </c:pt>
                <c:pt idx="2926">
                  <c:v>44687.291666666672</c:v>
                </c:pt>
                <c:pt idx="2927">
                  <c:v>44687.3125</c:v>
                </c:pt>
                <c:pt idx="2928">
                  <c:v>44687.333333333336</c:v>
                </c:pt>
                <c:pt idx="2929">
                  <c:v>44687.354166666672</c:v>
                </c:pt>
                <c:pt idx="2930">
                  <c:v>44687.375</c:v>
                </c:pt>
                <c:pt idx="2931">
                  <c:v>44687.395833333336</c:v>
                </c:pt>
                <c:pt idx="2932">
                  <c:v>44687.416666666672</c:v>
                </c:pt>
                <c:pt idx="2933">
                  <c:v>44687.4375</c:v>
                </c:pt>
                <c:pt idx="2934">
                  <c:v>44687.458333333336</c:v>
                </c:pt>
                <c:pt idx="2935">
                  <c:v>44687.479166666672</c:v>
                </c:pt>
                <c:pt idx="2936">
                  <c:v>44687.5</c:v>
                </c:pt>
                <c:pt idx="2937">
                  <c:v>44687.520833333336</c:v>
                </c:pt>
                <c:pt idx="2938">
                  <c:v>44687.541666666672</c:v>
                </c:pt>
                <c:pt idx="2939">
                  <c:v>44687.5625</c:v>
                </c:pt>
                <c:pt idx="2940">
                  <c:v>44687.583333333336</c:v>
                </c:pt>
                <c:pt idx="2941">
                  <c:v>44687.604166666672</c:v>
                </c:pt>
                <c:pt idx="2942">
                  <c:v>44687.625</c:v>
                </c:pt>
                <c:pt idx="2943">
                  <c:v>44687.645833333336</c:v>
                </c:pt>
                <c:pt idx="2944">
                  <c:v>44687.666666666672</c:v>
                </c:pt>
                <c:pt idx="2945">
                  <c:v>44687.6875</c:v>
                </c:pt>
                <c:pt idx="2946">
                  <c:v>44687.708333333336</c:v>
                </c:pt>
                <c:pt idx="2947">
                  <c:v>44687.729166666672</c:v>
                </c:pt>
                <c:pt idx="2948">
                  <c:v>44687.75</c:v>
                </c:pt>
                <c:pt idx="2949">
                  <c:v>44687.770833333336</c:v>
                </c:pt>
                <c:pt idx="2950">
                  <c:v>44687.791666666672</c:v>
                </c:pt>
                <c:pt idx="2951">
                  <c:v>44687.8125</c:v>
                </c:pt>
                <c:pt idx="2952">
                  <c:v>44687.833333333336</c:v>
                </c:pt>
                <c:pt idx="2953">
                  <c:v>44687.854166666672</c:v>
                </c:pt>
                <c:pt idx="2954">
                  <c:v>44687.875</c:v>
                </c:pt>
                <c:pt idx="2955">
                  <c:v>44687.895833333336</c:v>
                </c:pt>
                <c:pt idx="2956">
                  <c:v>44687.916666666672</c:v>
                </c:pt>
                <c:pt idx="2957">
                  <c:v>44687.9375</c:v>
                </c:pt>
                <c:pt idx="2958">
                  <c:v>44687.958333333336</c:v>
                </c:pt>
                <c:pt idx="2959">
                  <c:v>44687.979166666672</c:v>
                </c:pt>
                <c:pt idx="2960">
                  <c:v>44688</c:v>
                </c:pt>
                <c:pt idx="2961">
                  <c:v>44688.020833333336</c:v>
                </c:pt>
                <c:pt idx="2962">
                  <c:v>44688.041666666672</c:v>
                </c:pt>
                <c:pt idx="2963">
                  <c:v>44688.0625</c:v>
                </c:pt>
                <c:pt idx="2964">
                  <c:v>44688.083333333336</c:v>
                </c:pt>
                <c:pt idx="2965">
                  <c:v>44688.104166666672</c:v>
                </c:pt>
                <c:pt idx="2966">
                  <c:v>44688.125</c:v>
                </c:pt>
                <c:pt idx="2967">
                  <c:v>44688.145833333336</c:v>
                </c:pt>
                <c:pt idx="2968">
                  <c:v>44688.166666666672</c:v>
                </c:pt>
                <c:pt idx="2969">
                  <c:v>44688.1875</c:v>
                </c:pt>
                <c:pt idx="2970">
                  <c:v>44688.208333333336</c:v>
                </c:pt>
                <c:pt idx="2971">
                  <c:v>44688.229166666672</c:v>
                </c:pt>
                <c:pt idx="2972">
                  <c:v>44688.25</c:v>
                </c:pt>
                <c:pt idx="2973">
                  <c:v>44688.270833333336</c:v>
                </c:pt>
                <c:pt idx="2974">
                  <c:v>44688.291666666672</c:v>
                </c:pt>
                <c:pt idx="2975">
                  <c:v>44688.3125</c:v>
                </c:pt>
                <c:pt idx="2976">
                  <c:v>44688.333333333336</c:v>
                </c:pt>
                <c:pt idx="2977">
                  <c:v>44688.354166666672</c:v>
                </c:pt>
                <c:pt idx="2978">
                  <c:v>44688.375</c:v>
                </c:pt>
                <c:pt idx="2979">
                  <c:v>44688.395833333336</c:v>
                </c:pt>
                <c:pt idx="2980">
                  <c:v>44688.416666666672</c:v>
                </c:pt>
                <c:pt idx="2981">
                  <c:v>44688.4375</c:v>
                </c:pt>
                <c:pt idx="2982">
                  <c:v>44688.458333333336</c:v>
                </c:pt>
                <c:pt idx="2983">
                  <c:v>44688.479166666672</c:v>
                </c:pt>
                <c:pt idx="2984">
                  <c:v>44688.5</c:v>
                </c:pt>
                <c:pt idx="2985">
                  <c:v>44688.520833333336</c:v>
                </c:pt>
                <c:pt idx="2986">
                  <c:v>44688.541666666672</c:v>
                </c:pt>
                <c:pt idx="2987">
                  <c:v>44688.5625</c:v>
                </c:pt>
                <c:pt idx="2988">
                  <c:v>44688.583333333336</c:v>
                </c:pt>
                <c:pt idx="2989">
                  <c:v>44688.604166666672</c:v>
                </c:pt>
                <c:pt idx="2990">
                  <c:v>44688.625</c:v>
                </c:pt>
                <c:pt idx="2991">
                  <c:v>44688.645833333336</c:v>
                </c:pt>
                <c:pt idx="2992">
                  <c:v>44688.666666666672</c:v>
                </c:pt>
                <c:pt idx="2993">
                  <c:v>44688.6875</c:v>
                </c:pt>
                <c:pt idx="2994">
                  <c:v>44688.708333333336</c:v>
                </c:pt>
                <c:pt idx="2995">
                  <c:v>44688.729166666672</c:v>
                </c:pt>
                <c:pt idx="2996">
                  <c:v>44688.75</c:v>
                </c:pt>
                <c:pt idx="2997">
                  <c:v>44688.770833333336</c:v>
                </c:pt>
                <c:pt idx="2998">
                  <c:v>44688.791666666672</c:v>
                </c:pt>
                <c:pt idx="2999">
                  <c:v>44688.8125</c:v>
                </c:pt>
                <c:pt idx="3000">
                  <c:v>44688.833333333336</c:v>
                </c:pt>
                <c:pt idx="3001">
                  <c:v>44688.854166666672</c:v>
                </c:pt>
                <c:pt idx="3002">
                  <c:v>44688.875</c:v>
                </c:pt>
                <c:pt idx="3003">
                  <c:v>44688.895833333336</c:v>
                </c:pt>
                <c:pt idx="3004">
                  <c:v>44688.916666666672</c:v>
                </c:pt>
                <c:pt idx="3005">
                  <c:v>44688.9375</c:v>
                </c:pt>
                <c:pt idx="3006">
                  <c:v>44688.958333333336</c:v>
                </c:pt>
                <c:pt idx="3007">
                  <c:v>44688.979166666672</c:v>
                </c:pt>
                <c:pt idx="3008">
                  <c:v>44689</c:v>
                </c:pt>
                <c:pt idx="3009">
                  <c:v>44689.020833333336</c:v>
                </c:pt>
                <c:pt idx="3010">
                  <c:v>44689.041666666672</c:v>
                </c:pt>
                <c:pt idx="3011">
                  <c:v>44689.0625</c:v>
                </c:pt>
                <c:pt idx="3012">
                  <c:v>44689.083333333336</c:v>
                </c:pt>
                <c:pt idx="3013">
                  <c:v>44689.104166666672</c:v>
                </c:pt>
                <c:pt idx="3014">
                  <c:v>44689.145833333336</c:v>
                </c:pt>
                <c:pt idx="3015">
                  <c:v>44689.166666666672</c:v>
                </c:pt>
                <c:pt idx="3016">
                  <c:v>44689.1875</c:v>
                </c:pt>
                <c:pt idx="3017">
                  <c:v>44689.208333333336</c:v>
                </c:pt>
                <c:pt idx="3018">
                  <c:v>44689.229166666672</c:v>
                </c:pt>
                <c:pt idx="3019">
                  <c:v>44689.25</c:v>
                </c:pt>
                <c:pt idx="3020">
                  <c:v>44689.270833333336</c:v>
                </c:pt>
                <c:pt idx="3021">
                  <c:v>44689.291666666672</c:v>
                </c:pt>
                <c:pt idx="3022">
                  <c:v>44689.3125</c:v>
                </c:pt>
                <c:pt idx="3023">
                  <c:v>44689.333333333336</c:v>
                </c:pt>
                <c:pt idx="3024">
                  <c:v>44689.354166666672</c:v>
                </c:pt>
                <c:pt idx="3025">
                  <c:v>44689.375</c:v>
                </c:pt>
                <c:pt idx="3026">
                  <c:v>44689.395833333336</c:v>
                </c:pt>
                <c:pt idx="3027">
                  <c:v>44689.416666666672</c:v>
                </c:pt>
                <c:pt idx="3028">
                  <c:v>44689.4375</c:v>
                </c:pt>
                <c:pt idx="3029">
                  <c:v>44689.458333333336</c:v>
                </c:pt>
                <c:pt idx="3030">
                  <c:v>44689.479166666672</c:v>
                </c:pt>
                <c:pt idx="3031">
                  <c:v>44689.5</c:v>
                </c:pt>
                <c:pt idx="3032">
                  <c:v>44689.520833333336</c:v>
                </c:pt>
                <c:pt idx="3033">
                  <c:v>44689.541666666672</c:v>
                </c:pt>
                <c:pt idx="3034">
                  <c:v>44689.5625</c:v>
                </c:pt>
                <c:pt idx="3035">
                  <c:v>44689.583333333336</c:v>
                </c:pt>
                <c:pt idx="3036">
                  <c:v>44689.604166666672</c:v>
                </c:pt>
                <c:pt idx="3037">
                  <c:v>44689.625</c:v>
                </c:pt>
                <c:pt idx="3038">
                  <c:v>44689.645833333336</c:v>
                </c:pt>
                <c:pt idx="3039">
                  <c:v>44689.666666666672</c:v>
                </c:pt>
                <c:pt idx="3040">
                  <c:v>44689.6875</c:v>
                </c:pt>
                <c:pt idx="3041">
                  <c:v>44689.708333333336</c:v>
                </c:pt>
                <c:pt idx="3042">
                  <c:v>44689.729166666672</c:v>
                </c:pt>
                <c:pt idx="3043">
                  <c:v>44689.75</c:v>
                </c:pt>
                <c:pt idx="3044">
                  <c:v>44689.770833333336</c:v>
                </c:pt>
                <c:pt idx="3045">
                  <c:v>44689.791666666672</c:v>
                </c:pt>
                <c:pt idx="3046">
                  <c:v>44689.8125</c:v>
                </c:pt>
                <c:pt idx="3047">
                  <c:v>44689.833333333336</c:v>
                </c:pt>
                <c:pt idx="3048">
                  <c:v>44689.854166666672</c:v>
                </c:pt>
                <c:pt idx="3049">
                  <c:v>44689.875</c:v>
                </c:pt>
                <c:pt idx="3050">
                  <c:v>44689.895833333336</c:v>
                </c:pt>
                <c:pt idx="3051">
                  <c:v>44689.916666666672</c:v>
                </c:pt>
                <c:pt idx="3052">
                  <c:v>44689.9375</c:v>
                </c:pt>
                <c:pt idx="3053">
                  <c:v>44689.958333333336</c:v>
                </c:pt>
                <c:pt idx="3054">
                  <c:v>44689.979166666672</c:v>
                </c:pt>
                <c:pt idx="3055">
                  <c:v>44690</c:v>
                </c:pt>
                <c:pt idx="3056">
                  <c:v>44690.020833333336</c:v>
                </c:pt>
                <c:pt idx="3057">
                  <c:v>44690.041666666672</c:v>
                </c:pt>
                <c:pt idx="3058">
                  <c:v>44690.0625</c:v>
                </c:pt>
                <c:pt idx="3059">
                  <c:v>44690.083333333336</c:v>
                </c:pt>
                <c:pt idx="3060">
                  <c:v>44690.104166666672</c:v>
                </c:pt>
                <c:pt idx="3061">
                  <c:v>44690.125</c:v>
                </c:pt>
                <c:pt idx="3062">
                  <c:v>44690.145833333336</c:v>
                </c:pt>
                <c:pt idx="3063">
                  <c:v>44690.166666666672</c:v>
                </c:pt>
                <c:pt idx="3064">
                  <c:v>44690.1875</c:v>
                </c:pt>
                <c:pt idx="3065">
                  <c:v>44690.208333333336</c:v>
                </c:pt>
                <c:pt idx="3066">
                  <c:v>44690.229166666672</c:v>
                </c:pt>
                <c:pt idx="3067">
                  <c:v>44690.25</c:v>
                </c:pt>
                <c:pt idx="3068">
                  <c:v>44690.270833333336</c:v>
                </c:pt>
                <c:pt idx="3069">
                  <c:v>44690.291666666672</c:v>
                </c:pt>
                <c:pt idx="3070">
                  <c:v>44690.3125</c:v>
                </c:pt>
                <c:pt idx="3071">
                  <c:v>44690.333333333336</c:v>
                </c:pt>
                <c:pt idx="3072">
                  <c:v>44690.354166666672</c:v>
                </c:pt>
                <c:pt idx="3073">
                  <c:v>44690.375</c:v>
                </c:pt>
                <c:pt idx="3074">
                  <c:v>44690.395833333336</c:v>
                </c:pt>
                <c:pt idx="3075">
                  <c:v>44690.416666666672</c:v>
                </c:pt>
                <c:pt idx="3076">
                  <c:v>44690.4375</c:v>
                </c:pt>
                <c:pt idx="3077">
                  <c:v>44690.458333333336</c:v>
                </c:pt>
                <c:pt idx="3078">
                  <c:v>44690.479166666672</c:v>
                </c:pt>
                <c:pt idx="3079">
                  <c:v>44690.5</c:v>
                </c:pt>
                <c:pt idx="3080">
                  <c:v>44690.520833333336</c:v>
                </c:pt>
                <c:pt idx="3081">
                  <c:v>44690.541666666672</c:v>
                </c:pt>
                <c:pt idx="3082">
                  <c:v>44690.5625</c:v>
                </c:pt>
                <c:pt idx="3083">
                  <c:v>44690.583333333336</c:v>
                </c:pt>
                <c:pt idx="3084">
                  <c:v>44690.604166666672</c:v>
                </c:pt>
                <c:pt idx="3085">
                  <c:v>44690.625</c:v>
                </c:pt>
                <c:pt idx="3086">
                  <c:v>44690.645833333336</c:v>
                </c:pt>
                <c:pt idx="3087">
                  <c:v>44690.666666666672</c:v>
                </c:pt>
                <c:pt idx="3088">
                  <c:v>44690.6875</c:v>
                </c:pt>
                <c:pt idx="3089">
                  <c:v>44690.708333333336</c:v>
                </c:pt>
                <c:pt idx="3090">
                  <c:v>44690.729166666672</c:v>
                </c:pt>
                <c:pt idx="3091">
                  <c:v>44690.75</c:v>
                </c:pt>
                <c:pt idx="3092">
                  <c:v>44690.770833333336</c:v>
                </c:pt>
                <c:pt idx="3093">
                  <c:v>44690.791666666672</c:v>
                </c:pt>
                <c:pt idx="3094">
                  <c:v>44690.8125</c:v>
                </c:pt>
                <c:pt idx="3095">
                  <c:v>44690.833333333336</c:v>
                </c:pt>
                <c:pt idx="3096">
                  <c:v>44690.854166666672</c:v>
                </c:pt>
                <c:pt idx="3097">
                  <c:v>44690.875</c:v>
                </c:pt>
                <c:pt idx="3098">
                  <c:v>44690.895833333336</c:v>
                </c:pt>
                <c:pt idx="3099">
                  <c:v>44690.916666666672</c:v>
                </c:pt>
                <c:pt idx="3100">
                  <c:v>44690.9375</c:v>
                </c:pt>
                <c:pt idx="3101">
                  <c:v>44690.958333333336</c:v>
                </c:pt>
                <c:pt idx="3102">
                  <c:v>44690.979166666672</c:v>
                </c:pt>
                <c:pt idx="3103">
                  <c:v>44691</c:v>
                </c:pt>
                <c:pt idx="3104">
                  <c:v>44691.020833333336</c:v>
                </c:pt>
                <c:pt idx="3105">
                  <c:v>44691.041666666672</c:v>
                </c:pt>
                <c:pt idx="3106">
                  <c:v>44691.0625</c:v>
                </c:pt>
                <c:pt idx="3107">
                  <c:v>44691.083333333336</c:v>
                </c:pt>
                <c:pt idx="3108">
                  <c:v>44691.104166666672</c:v>
                </c:pt>
                <c:pt idx="3109">
                  <c:v>44691.125</c:v>
                </c:pt>
                <c:pt idx="3110">
                  <c:v>44691.145833333336</c:v>
                </c:pt>
                <c:pt idx="3111">
                  <c:v>44691.166666666672</c:v>
                </c:pt>
                <c:pt idx="3112">
                  <c:v>44691.1875</c:v>
                </c:pt>
                <c:pt idx="3113">
                  <c:v>44691.208333333336</c:v>
                </c:pt>
                <c:pt idx="3114">
                  <c:v>44691.229166666672</c:v>
                </c:pt>
                <c:pt idx="3115">
                  <c:v>44691.25</c:v>
                </c:pt>
                <c:pt idx="3116">
                  <c:v>44691.270833333336</c:v>
                </c:pt>
                <c:pt idx="3117">
                  <c:v>44691.291666666672</c:v>
                </c:pt>
                <c:pt idx="3118">
                  <c:v>44691.3125</c:v>
                </c:pt>
                <c:pt idx="3119">
                  <c:v>44691.333333333336</c:v>
                </c:pt>
                <c:pt idx="3120">
                  <c:v>44691.354166666672</c:v>
                </c:pt>
                <c:pt idx="3121">
                  <c:v>44691.375</c:v>
                </c:pt>
                <c:pt idx="3122">
                  <c:v>44691.395833333336</c:v>
                </c:pt>
                <c:pt idx="3123">
                  <c:v>44691.416666666672</c:v>
                </c:pt>
                <c:pt idx="3124">
                  <c:v>44691.4375</c:v>
                </c:pt>
                <c:pt idx="3125">
                  <c:v>44691.458333333336</c:v>
                </c:pt>
                <c:pt idx="3126">
                  <c:v>44691.479166666672</c:v>
                </c:pt>
                <c:pt idx="3127">
                  <c:v>44691.5</c:v>
                </c:pt>
                <c:pt idx="3128">
                  <c:v>44691.520833333336</c:v>
                </c:pt>
                <c:pt idx="3129">
                  <c:v>44691.541666666672</c:v>
                </c:pt>
                <c:pt idx="3130">
                  <c:v>44691.5625</c:v>
                </c:pt>
                <c:pt idx="3131">
                  <c:v>44691.583333333336</c:v>
                </c:pt>
                <c:pt idx="3132">
                  <c:v>44691.604166666672</c:v>
                </c:pt>
                <c:pt idx="3133">
                  <c:v>44691.625</c:v>
                </c:pt>
                <c:pt idx="3134">
                  <c:v>44691.645833333336</c:v>
                </c:pt>
                <c:pt idx="3135">
                  <c:v>44691.666666666672</c:v>
                </c:pt>
                <c:pt idx="3136">
                  <c:v>44691.6875</c:v>
                </c:pt>
                <c:pt idx="3137">
                  <c:v>44691.708333333336</c:v>
                </c:pt>
                <c:pt idx="3138">
                  <c:v>44691.729166666672</c:v>
                </c:pt>
                <c:pt idx="3139">
                  <c:v>44691.75</c:v>
                </c:pt>
                <c:pt idx="3140">
                  <c:v>44691.770833333336</c:v>
                </c:pt>
                <c:pt idx="3141">
                  <c:v>44691.791666666672</c:v>
                </c:pt>
                <c:pt idx="3142">
                  <c:v>44691.8125</c:v>
                </c:pt>
                <c:pt idx="3143">
                  <c:v>44691.833333333336</c:v>
                </c:pt>
                <c:pt idx="3144">
                  <c:v>44691.854166666672</c:v>
                </c:pt>
                <c:pt idx="3145">
                  <c:v>44691.875</c:v>
                </c:pt>
                <c:pt idx="3146">
                  <c:v>44691.895833333336</c:v>
                </c:pt>
                <c:pt idx="3147">
                  <c:v>44691.916666666672</c:v>
                </c:pt>
                <c:pt idx="3148">
                  <c:v>44691.9375</c:v>
                </c:pt>
                <c:pt idx="3149">
                  <c:v>44691.958333333336</c:v>
                </c:pt>
                <c:pt idx="3150">
                  <c:v>44691.979166666672</c:v>
                </c:pt>
                <c:pt idx="3151">
                  <c:v>44692</c:v>
                </c:pt>
                <c:pt idx="3152">
                  <c:v>44692.020833333336</c:v>
                </c:pt>
                <c:pt idx="3153">
                  <c:v>44692.041666666672</c:v>
                </c:pt>
                <c:pt idx="3154">
                  <c:v>44692.0625</c:v>
                </c:pt>
                <c:pt idx="3155">
                  <c:v>44692.083333333336</c:v>
                </c:pt>
                <c:pt idx="3156">
                  <c:v>44692.104166666672</c:v>
                </c:pt>
                <c:pt idx="3157">
                  <c:v>44692.125</c:v>
                </c:pt>
                <c:pt idx="3158">
                  <c:v>44692.145833333336</c:v>
                </c:pt>
                <c:pt idx="3159">
                  <c:v>44692.166666666672</c:v>
                </c:pt>
                <c:pt idx="3160">
                  <c:v>44692.1875</c:v>
                </c:pt>
                <c:pt idx="3161">
                  <c:v>44692.208333333336</c:v>
                </c:pt>
                <c:pt idx="3162">
                  <c:v>44692.229166666672</c:v>
                </c:pt>
                <c:pt idx="3163">
                  <c:v>44692.25</c:v>
                </c:pt>
                <c:pt idx="3164">
                  <c:v>44692.270833333336</c:v>
                </c:pt>
                <c:pt idx="3165">
                  <c:v>44692.291666666672</c:v>
                </c:pt>
                <c:pt idx="3166">
                  <c:v>44692.3125</c:v>
                </c:pt>
                <c:pt idx="3167">
                  <c:v>44692.333333333336</c:v>
                </c:pt>
                <c:pt idx="3168">
                  <c:v>44692.354166666672</c:v>
                </c:pt>
                <c:pt idx="3169">
                  <c:v>44692.375</c:v>
                </c:pt>
                <c:pt idx="3170">
                  <c:v>44692.395833333336</c:v>
                </c:pt>
                <c:pt idx="3171">
                  <c:v>44692.416666666672</c:v>
                </c:pt>
                <c:pt idx="3172">
                  <c:v>44692.4375</c:v>
                </c:pt>
                <c:pt idx="3173">
                  <c:v>44692.458333333336</c:v>
                </c:pt>
                <c:pt idx="3174">
                  <c:v>44692.479166666672</c:v>
                </c:pt>
                <c:pt idx="3175">
                  <c:v>44692.5</c:v>
                </c:pt>
                <c:pt idx="3176">
                  <c:v>44692.520833333336</c:v>
                </c:pt>
                <c:pt idx="3177">
                  <c:v>44692.541666666672</c:v>
                </c:pt>
                <c:pt idx="3178">
                  <c:v>44692.5625</c:v>
                </c:pt>
                <c:pt idx="3179">
                  <c:v>44692.583333333336</c:v>
                </c:pt>
                <c:pt idx="3180">
                  <c:v>44692.604166666672</c:v>
                </c:pt>
                <c:pt idx="3181">
                  <c:v>44692.625</c:v>
                </c:pt>
                <c:pt idx="3182">
                  <c:v>44692.645833333336</c:v>
                </c:pt>
                <c:pt idx="3183">
                  <c:v>44692.666666666672</c:v>
                </c:pt>
                <c:pt idx="3184">
                  <c:v>44692.6875</c:v>
                </c:pt>
                <c:pt idx="3185">
                  <c:v>44692.708333333336</c:v>
                </c:pt>
                <c:pt idx="3186">
                  <c:v>44692.729166666672</c:v>
                </c:pt>
                <c:pt idx="3187">
                  <c:v>44692.75</c:v>
                </c:pt>
                <c:pt idx="3188">
                  <c:v>44692.770833333336</c:v>
                </c:pt>
                <c:pt idx="3189">
                  <c:v>44692.791666666672</c:v>
                </c:pt>
                <c:pt idx="3190">
                  <c:v>44692.8125</c:v>
                </c:pt>
                <c:pt idx="3191">
                  <c:v>44692.833333333336</c:v>
                </c:pt>
                <c:pt idx="3192">
                  <c:v>44692.854166666672</c:v>
                </c:pt>
                <c:pt idx="3193">
                  <c:v>44692.875</c:v>
                </c:pt>
                <c:pt idx="3194">
                  <c:v>44692.895833333336</c:v>
                </c:pt>
                <c:pt idx="3195">
                  <c:v>44692.916666666672</c:v>
                </c:pt>
                <c:pt idx="3196">
                  <c:v>44692.9375</c:v>
                </c:pt>
                <c:pt idx="3197">
                  <c:v>44692.958333333336</c:v>
                </c:pt>
                <c:pt idx="3198">
                  <c:v>44692.979166666672</c:v>
                </c:pt>
                <c:pt idx="3199">
                  <c:v>44693</c:v>
                </c:pt>
                <c:pt idx="3200">
                  <c:v>44693.020833333336</c:v>
                </c:pt>
                <c:pt idx="3201">
                  <c:v>44693.041666666672</c:v>
                </c:pt>
                <c:pt idx="3202">
                  <c:v>44693.0625</c:v>
                </c:pt>
                <c:pt idx="3203">
                  <c:v>44693.083333333336</c:v>
                </c:pt>
                <c:pt idx="3204">
                  <c:v>44693.104166666672</c:v>
                </c:pt>
                <c:pt idx="3205">
                  <c:v>44693.125</c:v>
                </c:pt>
                <c:pt idx="3206">
                  <c:v>44693.145833333336</c:v>
                </c:pt>
                <c:pt idx="3207">
                  <c:v>44701.604166666672</c:v>
                </c:pt>
                <c:pt idx="3208">
                  <c:v>44701.625</c:v>
                </c:pt>
                <c:pt idx="3209">
                  <c:v>44701.645833333336</c:v>
                </c:pt>
                <c:pt idx="3210">
                  <c:v>44701.666666666672</c:v>
                </c:pt>
                <c:pt idx="3211">
                  <c:v>44701.6875</c:v>
                </c:pt>
                <c:pt idx="3212">
                  <c:v>44701.708333333336</c:v>
                </c:pt>
                <c:pt idx="3213">
                  <c:v>44701.729166666672</c:v>
                </c:pt>
                <c:pt idx="3214">
                  <c:v>44701.75</c:v>
                </c:pt>
                <c:pt idx="3215">
                  <c:v>44701.770833333336</c:v>
                </c:pt>
                <c:pt idx="3216">
                  <c:v>44701.791666666672</c:v>
                </c:pt>
                <c:pt idx="3217">
                  <c:v>44701.8125</c:v>
                </c:pt>
                <c:pt idx="3218">
                  <c:v>44701.833333333336</c:v>
                </c:pt>
                <c:pt idx="3219">
                  <c:v>44701.854166666672</c:v>
                </c:pt>
                <c:pt idx="3220">
                  <c:v>44701.875</c:v>
                </c:pt>
                <c:pt idx="3221">
                  <c:v>44701.895833333336</c:v>
                </c:pt>
                <c:pt idx="3222">
                  <c:v>44701.916666666672</c:v>
                </c:pt>
                <c:pt idx="3223">
                  <c:v>44701.9375</c:v>
                </c:pt>
                <c:pt idx="3224">
                  <c:v>44701.958333333336</c:v>
                </c:pt>
                <c:pt idx="3225">
                  <c:v>44701.979166666672</c:v>
                </c:pt>
                <c:pt idx="3226">
                  <c:v>44702</c:v>
                </c:pt>
                <c:pt idx="3227">
                  <c:v>44702.020833333336</c:v>
                </c:pt>
                <c:pt idx="3228">
                  <c:v>44702.041666666672</c:v>
                </c:pt>
                <c:pt idx="3229">
                  <c:v>44702.0625</c:v>
                </c:pt>
                <c:pt idx="3230">
                  <c:v>44702.083333333336</c:v>
                </c:pt>
                <c:pt idx="3231">
                  <c:v>44702.104166666672</c:v>
                </c:pt>
                <c:pt idx="3232">
                  <c:v>44702.125</c:v>
                </c:pt>
                <c:pt idx="3233">
                  <c:v>44702.145833333336</c:v>
                </c:pt>
                <c:pt idx="3234">
                  <c:v>44702.166666666672</c:v>
                </c:pt>
                <c:pt idx="3235">
                  <c:v>44702.1875</c:v>
                </c:pt>
                <c:pt idx="3236">
                  <c:v>44702.208333333336</c:v>
                </c:pt>
                <c:pt idx="3237">
                  <c:v>44702.229166666672</c:v>
                </c:pt>
                <c:pt idx="3238">
                  <c:v>44702.25</c:v>
                </c:pt>
                <c:pt idx="3239">
                  <c:v>44702.270833333336</c:v>
                </c:pt>
                <c:pt idx="3240">
                  <c:v>44702.291666666672</c:v>
                </c:pt>
                <c:pt idx="3241">
                  <c:v>44702.3125</c:v>
                </c:pt>
                <c:pt idx="3242">
                  <c:v>44702.333333333336</c:v>
                </c:pt>
                <c:pt idx="3243">
                  <c:v>44702.354166666672</c:v>
                </c:pt>
                <c:pt idx="3244">
                  <c:v>44702.375</c:v>
                </c:pt>
                <c:pt idx="3245">
                  <c:v>44702.395833333336</c:v>
                </c:pt>
                <c:pt idx="3246">
                  <c:v>44702.416666666672</c:v>
                </c:pt>
                <c:pt idx="3247">
                  <c:v>44702.4375</c:v>
                </c:pt>
                <c:pt idx="3248">
                  <c:v>44702.458333333336</c:v>
                </c:pt>
                <c:pt idx="3249">
                  <c:v>44702.479166666672</c:v>
                </c:pt>
                <c:pt idx="3250">
                  <c:v>44702.520833333336</c:v>
                </c:pt>
                <c:pt idx="3251">
                  <c:v>44702.541666666672</c:v>
                </c:pt>
                <c:pt idx="3252">
                  <c:v>44702.5625</c:v>
                </c:pt>
                <c:pt idx="3253">
                  <c:v>44702.583333333336</c:v>
                </c:pt>
                <c:pt idx="3254">
                  <c:v>44702.604166666672</c:v>
                </c:pt>
                <c:pt idx="3255">
                  <c:v>44702.625</c:v>
                </c:pt>
                <c:pt idx="3256">
                  <c:v>44702.645833333336</c:v>
                </c:pt>
                <c:pt idx="3257">
                  <c:v>44702.666666666672</c:v>
                </c:pt>
                <c:pt idx="3258">
                  <c:v>44702.6875</c:v>
                </c:pt>
                <c:pt idx="3259">
                  <c:v>44702.708333333336</c:v>
                </c:pt>
                <c:pt idx="3260">
                  <c:v>44702.729166666672</c:v>
                </c:pt>
                <c:pt idx="3261">
                  <c:v>44702.75</c:v>
                </c:pt>
                <c:pt idx="3262">
                  <c:v>44702.770833333336</c:v>
                </c:pt>
                <c:pt idx="3263">
                  <c:v>44702.791666666672</c:v>
                </c:pt>
                <c:pt idx="3264">
                  <c:v>44707.5625</c:v>
                </c:pt>
                <c:pt idx="3265">
                  <c:v>44707.583333333336</c:v>
                </c:pt>
                <c:pt idx="3266">
                  <c:v>44707.604166666672</c:v>
                </c:pt>
                <c:pt idx="3267">
                  <c:v>44707.625</c:v>
                </c:pt>
                <c:pt idx="3268">
                  <c:v>44707.645833333336</c:v>
                </c:pt>
                <c:pt idx="3269">
                  <c:v>44707.666666666672</c:v>
                </c:pt>
                <c:pt idx="3270">
                  <c:v>44707.6875</c:v>
                </c:pt>
                <c:pt idx="3271">
                  <c:v>44707.708333333336</c:v>
                </c:pt>
                <c:pt idx="3272">
                  <c:v>44707.729166666672</c:v>
                </c:pt>
                <c:pt idx="3273">
                  <c:v>44707.75</c:v>
                </c:pt>
                <c:pt idx="3274">
                  <c:v>44707.770833333336</c:v>
                </c:pt>
                <c:pt idx="3275">
                  <c:v>44707.791666666672</c:v>
                </c:pt>
                <c:pt idx="3276">
                  <c:v>44707.8125</c:v>
                </c:pt>
                <c:pt idx="3277">
                  <c:v>44707.833333333336</c:v>
                </c:pt>
                <c:pt idx="3278">
                  <c:v>44707.854166666672</c:v>
                </c:pt>
                <c:pt idx="3279">
                  <c:v>44707.875</c:v>
                </c:pt>
                <c:pt idx="3280">
                  <c:v>44707.895833333336</c:v>
                </c:pt>
                <c:pt idx="3281">
                  <c:v>44707.916666666672</c:v>
                </c:pt>
                <c:pt idx="3282">
                  <c:v>44707.9375</c:v>
                </c:pt>
                <c:pt idx="3283">
                  <c:v>44707.958333333336</c:v>
                </c:pt>
                <c:pt idx="3284">
                  <c:v>44707.979166666672</c:v>
                </c:pt>
                <c:pt idx="3285">
                  <c:v>44708</c:v>
                </c:pt>
                <c:pt idx="3286">
                  <c:v>44708.020833333336</c:v>
                </c:pt>
                <c:pt idx="3287">
                  <c:v>44708.041666666672</c:v>
                </c:pt>
                <c:pt idx="3288">
                  <c:v>44708.0625</c:v>
                </c:pt>
                <c:pt idx="3289">
                  <c:v>44708.083333333336</c:v>
                </c:pt>
                <c:pt idx="3290">
                  <c:v>44708.104166666672</c:v>
                </c:pt>
                <c:pt idx="3291">
                  <c:v>44708.125</c:v>
                </c:pt>
                <c:pt idx="3292">
                  <c:v>44708.145833333336</c:v>
                </c:pt>
                <c:pt idx="3293">
                  <c:v>44708.166666666672</c:v>
                </c:pt>
                <c:pt idx="3294">
                  <c:v>44708.1875</c:v>
                </c:pt>
                <c:pt idx="3295">
                  <c:v>44708.208333333336</c:v>
                </c:pt>
                <c:pt idx="3296">
                  <c:v>44708.229166666672</c:v>
                </c:pt>
                <c:pt idx="3297">
                  <c:v>44708.25</c:v>
                </c:pt>
                <c:pt idx="3298">
                  <c:v>44708.270833333336</c:v>
                </c:pt>
                <c:pt idx="3299">
                  <c:v>44708.291666666672</c:v>
                </c:pt>
                <c:pt idx="3300">
                  <c:v>44708.3125</c:v>
                </c:pt>
                <c:pt idx="3301">
                  <c:v>44708.333333333336</c:v>
                </c:pt>
                <c:pt idx="3302">
                  <c:v>44708.354166666672</c:v>
                </c:pt>
                <c:pt idx="3303">
                  <c:v>44708.375</c:v>
                </c:pt>
                <c:pt idx="3304">
                  <c:v>44708.395833333336</c:v>
                </c:pt>
                <c:pt idx="3305">
                  <c:v>44708.416666666672</c:v>
                </c:pt>
                <c:pt idx="3306">
                  <c:v>44708.4375</c:v>
                </c:pt>
                <c:pt idx="3307">
                  <c:v>44708.458333333336</c:v>
                </c:pt>
                <c:pt idx="3308">
                  <c:v>44708.479166666672</c:v>
                </c:pt>
                <c:pt idx="3309">
                  <c:v>44708.5</c:v>
                </c:pt>
                <c:pt idx="3310">
                  <c:v>44708.520833333336</c:v>
                </c:pt>
                <c:pt idx="3311">
                  <c:v>44708.541666666672</c:v>
                </c:pt>
                <c:pt idx="3312">
                  <c:v>44708.5625</c:v>
                </c:pt>
                <c:pt idx="3313">
                  <c:v>44708.583333333336</c:v>
                </c:pt>
                <c:pt idx="3314">
                  <c:v>44708.604166666672</c:v>
                </c:pt>
                <c:pt idx="3315">
                  <c:v>44708.625</c:v>
                </c:pt>
                <c:pt idx="3316">
                  <c:v>44708.645833333336</c:v>
                </c:pt>
                <c:pt idx="3317">
                  <c:v>44708.666666666672</c:v>
                </c:pt>
                <c:pt idx="3318">
                  <c:v>44708.6875</c:v>
                </c:pt>
                <c:pt idx="3319">
                  <c:v>44708.708333333336</c:v>
                </c:pt>
                <c:pt idx="3320">
                  <c:v>44708.729166666672</c:v>
                </c:pt>
                <c:pt idx="3321">
                  <c:v>44708.75</c:v>
                </c:pt>
                <c:pt idx="3322">
                  <c:v>44708.770833333336</c:v>
                </c:pt>
                <c:pt idx="3323">
                  <c:v>44708.791666666672</c:v>
                </c:pt>
                <c:pt idx="3324">
                  <c:v>44708.8125</c:v>
                </c:pt>
                <c:pt idx="3325">
                  <c:v>44708.833333333336</c:v>
                </c:pt>
                <c:pt idx="3326">
                  <c:v>44708.854166666672</c:v>
                </c:pt>
                <c:pt idx="3327">
                  <c:v>44708.875</c:v>
                </c:pt>
                <c:pt idx="3328">
                  <c:v>44708.895833333336</c:v>
                </c:pt>
                <c:pt idx="3329">
                  <c:v>44708.916666666672</c:v>
                </c:pt>
                <c:pt idx="3330">
                  <c:v>44708.9375</c:v>
                </c:pt>
                <c:pt idx="3331">
                  <c:v>44708.958333333336</c:v>
                </c:pt>
                <c:pt idx="3332">
                  <c:v>44708.979166666672</c:v>
                </c:pt>
                <c:pt idx="3333">
                  <c:v>44709</c:v>
                </c:pt>
                <c:pt idx="3334">
                  <c:v>44709.020833333336</c:v>
                </c:pt>
                <c:pt idx="3335">
                  <c:v>44709.041666666672</c:v>
                </c:pt>
                <c:pt idx="3336">
                  <c:v>44709.0625</c:v>
                </c:pt>
                <c:pt idx="3337">
                  <c:v>44709.083333333336</c:v>
                </c:pt>
                <c:pt idx="3338">
                  <c:v>44709.104166666672</c:v>
                </c:pt>
                <c:pt idx="3339">
                  <c:v>44709.125</c:v>
                </c:pt>
                <c:pt idx="3340">
                  <c:v>44709.145833333336</c:v>
                </c:pt>
                <c:pt idx="3341">
                  <c:v>44709.166666666672</c:v>
                </c:pt>
                <c:pt idx="3342">
                  <c:v>44709.1875</c:v>
                </c:pt>
                <c:pt idx="3343">
                  <c:v>44709.208333333336</c:v>
                </c:pt>
                <c:pt idx="3344">
                  <c:v>44709.229166666672</c:v>
                </c:pt>
                <c:pt idx="3345">
                  <c:v>44709.25</c:v>
                </c:pt>
                <c:pt idx="3346">
                  <c:v>44709.270833333336</c:v>
                </c:pt>
                <c:pt idx="3347">
                  <c:v>44709.291666666672</c:v>
                </c:pt>
                <c:pt idx="3348">
                  <c:v>44709.3125</c:v>
                </c:pt>
                <c:pt idx="3349">
                  <c:v>44709.333333333336</c:v>
                </c:pt>
                <c:pt idx="3350">
                  <c:v>44709.354166666672</c:v>
                </c:pt>
                <c:pt idx="3351">
                  <c:v>44709.375</c:v>
                </c:pt>
                <c:pt idx="3352">
                  <c:v>44709.395833333336</c:v>
                </c:pt>
                <c:pt idx="3353">
                  <c:v>44709.416666666672</c:v>
                </c:pt>
                <c:pt idx="3354">
                  <c:v>44709.4375</c:v>
                </c:pt>
                <c:pt idx="3355">
                  <c:v>44709.458333333336</c:v>
                </c:pt>
                <c:pt idx="3356">
                  <c:v>44709.479166666672</c:v>
                </c:pt>
                <c:pt idx="3357">
                  <c:v>44709.5</c:v>
                </c:pt>
                <c:pt idx="3358">
                  <c:v>44709.520833333336</c:v>
                </c:pt>
                <c:pt idx="3359">
                  <c:v>44709.541666666672</c:v>
                </c:pt>
                <c:pt idx="3360">
                  <c:v>44709.5625</c:v>
                </c:pt>
                <c:pt idx="3361">
                  <c:v>44709.583333333336</c:v>
                </c:pt>
                <c:pt idx="3362">
                  <c:v>44709.604166666672</c:v>
                </c:pt>
                <c:pt idx="3363">
                  <c:v>44709.625</c:v>
                </c:pt>
                <c:pt idx="3364">
                  <c:v>44709.645833333336</c:v>
                </c:pt>
                <c:pt idx="3365">
                  <c:v>44709.666666666672</c:v>
                </c:pt>
                <c:pt idx="3366">
                  <c:v>44709.6875</c:v>
                </c:pt>
                <c:pt idx="3367">
                  <c:v>44709.708333333336</c:v>
                </c:pt>
                <c:pt idx="3368">
                  <c:v>44714.583333333336</c:v>
                </c:pt>
                <c:pt idx="3369">
                  <c:v>44714.604166666672</c:v>
                </c:pt>
                <c:pt idx="3370">
                  <c:v>44714.625</c:v>
                </c:pt>
                <c:pt idx="3371">
                  <c:v>44714.645833333336</c:v>
                </c:pt>
                <c:pt idx="3372">
                  <c:v>44714.666666666672</c:v>
                </c:pt>
                <c:pt idx="3373">
                  <c:v>44714.6875</c:v>
                </c:pt>
                <c:pt idx="3374">
                  <c:v>44714.708333333336</c:v>
                </c:pt>
                <c:pt idx="3375">
                  <c:v>44714.729166666672</c:v>
                </c:pt>
                <c:pt idx="3376">
                  <c:v>44714.75</c:v>
                </c:pt>
                <c:pt idx="3377">
                  <c:v>44714.770833333336</c:v>
                </c:pt>
                <c:pt idx="3378">
                  <c:v>44714.791666666672</c:v>
                </c:pt>
                <c:pt idx="3379">
                  <c:v>44714.8125</c:v>
                </c:pt>
                <c:pt idx="3380">
                  <c:v>44714.833333333336</c:v>
                </c:pt>
                <c:pt idx="3381">
                  <c:v>44714.854166666672</c:v>
                </c:pt>
                <c:pt idx="3382">
                  <c:v>44714.875</c:v>
                </c:pt>
                <c:pt idx="3383">
                  <c:v>44714.895833333336</c:v>
                </c:pt>
                <c:pt idx="3384">
                  <c:v>44714.916666666672</c:v>
                </c:pt>
                <c:pt idx="3385">
                  <c:v>44714.9375</c:v>
                </c:pt>
                <c:pt idx="3386">
                  <c:v>44714.958333333336</c:v>
                </c:pt>
                <c:pt idx="3387">
                  <c:v>44714.979166666672</c:v>
                </c:pt>
                <c:pt idx="3388">
                  <c:v>44715</c:v>
                </c:pt>
                <c:pt idx="3389">
                  <c:v>44715.020833333336</c:v>
                </c:pt>
                <c:pt idx="3390">
                  <c:v>44715.041666666672</c:v>
                </c:pt>
                <c:pt idx="3391">
                  <c:v>44715.104166666672</c:v>
                </c:pt>
                <c:pt idx="3392">
                  <c:v>44715.125</c:v>
                </c:pt>
                <c:pt idx="3393">
                  <c:v>44715.145833333336</c:v>
                </c:pt>
                <c:pt idx="3394">
                  <c:v>44715.166666666672</c:v>
                </c:pt>
                <c:pt idx="3395">
                  <c:v>44715.1875</c:v>
                </c:pt>
                <c:pt idx="3396">
                  <c:v>44715.208333333336</c:v>
                </c:pt>
                <c:pt idx="3397">
                  <c:v>44715.229166666672</c:v>
                </c:pt>
                <c:pt idx="3398">
                  <c:v>44715.25</c:v>
                </c:pt>
                <c:pt idx="3399">
                  <c:v>44715.270833333336</c:v>
                </c:pt>
                <c:pt idx="3400">
                  <c:v>44715.291666666672</c:v>
                </c:pt>
                <c:pt idx="3401">
                  <c:v>44715.3125</c:v>
                </c:pt>
                <c:pt idx="3402">
                  <c:v>44715.333333333336</c:v>
                </c:pt>
                <c:pt idx="3403">
                  <c:v>44715.354166666672</c:v>
                </c:pt>
                <c:pt idx="3404">
                  <c:v>44715.375</c:v>
                </c:pt>
                <c:pt idx="3405">
                  <c:v>44715.395833333336</c:v>
                </c:pt>
                <c:pt idx="3406">
                  <c:v>44715.416666666672</c:v>
                </c:pt>
                <c:pt idx="3407">
                  <c:v>44715.4375</c:v>
                </c:pt>
                <c:pt idx="3408">
                  <c:v>44715.458333333336</c:v>
                </c:pt>
                <c:pt idx="3409">
                  <c:v>44715.479166666672</c:v>
                </c:pt>
                <c:pt idx="3410">
                  <c:v>44715.5</c:v>
                </c:pt>
                <c:pt idx="3411">
                  <c:v>44715.520833333336</c:v>
                </c:pt>
                <c:pt idx="3412">
                  <c:v>44715.541666666672</c:v>
                </c:pt>
                <c:pt idx="3413">
                  <c:v>44715.5625</c:v>
                </c:pt>
                <c:pt idx="3414">
                  <c:v>44715.583333333336</c:v>
                </c:pt>
                <c:pt idx="3415">
                  <c:v>44715.604166666672</c:v>
                </c:pt>
                <c:pt idx="3416">
                  <c:v>44715.625</c:v>
                </c:pt>
                <c:pt idx="3417">
                  <c:v>44715.645833333336</c:v>
                </c:pt>
                <c:pt idx="3418">
                  <c:v>44715.666666666672</c:v>
                </c:pt>
                <c:pt idx="3419">
                  <c:v>44715.6875</c:v>
                </c:pt>
                <c:pt idx="3420">
                  <c:v>44715.708333333336</c:v>
                </c:pt>
                <c:pt idx="3421">
                  <c:v>44715.729166666672</c:v>
                </c:pt>
                <c:pt idx="3422">
                  <c:v>44715.75</c:v>
                </c:pt>
                <c:pt idx="3423">
                  <c:v>44715.770833333336</c:v>
                </c:pt>
                <c:pt idx="3424">
                  <c:v>44715.791666666672</c:v>
                </c:pt>
                <c:pt idx="3425">
                  <c:v>44715.8125</c:v>
                </c:pt>
                <c:pt idx="3426">
                  <c:v>44715.833333333336</c:v>
                </c:pt>
                <c:pt idx="3427">
                  <c:v>44715.854166666672</c:v>
                </c:pt>
                <c:pt idx="3428">
                  <c:v>44715.875</c:v>
                </c:pt>
                <c:pt idx="3429">
                  <c:v>44715.895833333336</c:v>
                </c:pt>
                <c:pt idx="3430">
                  <c:v>44715.916666666672</c:v>
                </c:pt>
                <c:pt idx="3431">
                  <c:v>44715.9375</c:v>
                </c:pt>
                <c:pt idx="3432">
                  <c:v>44715.958333333336</c:v>
                </c:pt>
                <c:pt idx="3433">
                  <c:v>44715.979166666672</c:v>
                </c:pt>
                <c:pt idx="3434">
                  <c:v>44716</c:v>
                </c:pt>
                <c:pt idx="3435">
                  <c:v>44716.020833333336</c:v>
                </c:pt>
                <c:pt idx="3436">
                  <c:v>44716.041666666672</c:v>
                </c:pt>
                <c:pt idx="3437">
                  <c:v>44716.0625</c:v>
                </c:pt>
                <c:pt idx="3438">
                  <c:v>44716.083333333336</c:v>
                </c:pt>
                <c:pt idx="3439">
                  <c:v>44716.104166666672</c:v>
                </c:pt>
                <c:pt idx="3440">
                  <c:v>44716.125</c:v>
                </c:pt>
                <c:pt idx="3441">
                  <c:v>44716.145833333336</c:v>
                </c:pt>
                <c:pt idx="3442">
                  <c:v>44716.166666666672</c:v>
                </c:pt>
                <c:pt idx="3443">
                  <c:v>44716.1875</c:v>
                </c:pt>
                <c:pt idx="3444">
                  <c:v>44716.208333333336</c:v>
                </c:pt>
                <c:pt idx="3445">
                  <c:v>44716.229166666672</c:v>
                </c:pt>
                <c:pt idx="3446">
                  <c:v>44716.25</c:v>
                </c:pt>
                <c:pt idx="3447">
                  <c:v>44716.270833333336</c:v>
                </c:pt>
                <c:pt idx="3448">
                  <c:v>44716.291666666672</c:v>
                </c:pt>
                <c:pt idx="3449">
                  <c:v>44716.3125</c:v>
                </c:pt>
                <c:pt idx="3450">
                  <c:v>44716.333333333336</c:v>
                </c:pt>
                <c:pt idx="3451">
                  <c:v>44716.354166666672</c:v>
                </c:pt>
                <c:pt idx="3452">
                  <c:v>44716.375</c:v>
                </c:pt>
                <c:pt idx="3453">
                  <c:v>44716.395833333336</c:v>
                </c:pt>
                <c:pt idx="3454">
                  <c:v>44716.416666666672</c:v>
                </c:pt>
                <c:pt idx="3455">
                  <c:v>44716.4375</c:v>
                </c:pt>
                <c:pt idx="3456">
                  <c:v>44716.458333333336</c:v>
                </c:pt>
                <c:pt idx="3457">
                  <c:v>44716.479166666672</c:v>
                </c:pt>
                <c:pt idx="3458">
                  <c:v>44716.5</c:v>
                </c:pt>
                <c:pt idx="3459">
                  <c:v>44716.520833333336</c:v>
                </c:pt>
                <c:pt idx="3460">
                  <c:v>44716.541666666672</c:v>
                </c:pt>
                <c:pt idx="3461">
                  <c:v>44716.5625</c:v>
                </c:pt>
                <c:pt idx="3462">
                  <c:v>44716.583333333336</c:v>
                </c:pt>
                <c:pt idx="3463">
                  <c:v>44716.604166666672</c:v>
                </c:pt>
                <c:pt idx="3464">
                  <c:v>44716.625</c:v>
                </c:pt>
                <c:pt idx="3465">
                  <c:v>44716.645833333336</c:v>
                </c:pt>
                <c:pt idx="3466">
                  <c:v>44716.666666666672</c:v>
                </c:pt>
                <c:pt idx="3467">
                  <c:v>44716.6875</c:v>
                </c:pt>
                <c:pt idx="3468">
                  <c:v>44716.708333333336</c:v>
                </c:pt>
                <c:pt idx="3469">
                  <c:v>44716.729166666672</c:v>
                </c:pt>
                <c:pt idx="3470">
                  <c:v>44716.75</c:v>
                </c:pt>
                <c:pt idx="3471">
                  <c:v>44716.770833333336</c:v>
                </c:pt>
                <c:pt idx="3472">
                  <c:v>44716.791666666672</c:v>
                </c:pt>
                <c:pt idx="3473">
                  <c:v>44716.8125</c:v>
                </c:pt>
                <c:pt idx="3474">
                  <c:v>44716.833333333336</c:v>
                </c:pt>
                <c:pt idx="3475">
                  <c:v>44716.854166666672</c:v>
                </c:pt>
                <c:pt idx="3476">
                  <c:v>44716.875</c:v>
                </c:pt>
                <c:pt idx="3477">
                  <c:v>44716.895833333336</c:v>
                </c:pt>
                <c:pt idx="3478">
                  <c:v>44716.916666666672</c:v>
                </c:pt>
                <c:pt idx="3479">
                  <c:v>44716.9375</c:v>
                </c:pt>
                <c:pt idx="3480">
                  <c:v>44716.958333333336</c:v>
                </c:pt>
                <c:pt idx="3481">
                  <c:v>44716.979166666672</c:v>
                </c:pt>
                <c:pt idx="3482">
                  <c:v>44717</c:v>
                </c:pt>
                <c:pt idx="3483">
                  <c:v>44717.020833333336</c:v>
                </c:pt>
                <c:pt idx="3484">
                  <c:v>44717.041666666672</c:v>
                </c:pt>
                <c:pt idx="3485">
                  <c:v>44717.0625</c:v>
                </c:pt>
                <c:pt idx="3486">
                  <c:v>44717.083333333336</c:v>
                </c:pt>
                <c:pt idx="3487">
                  <c:v>44717.104166666672</c:v>
                </c:pt>
                <c:pt idx="3488">
                  <c:v>44717.125</c:v>
                </c:pt>
                <c:pt idx="3489">
                  <c:v>44717.145833333336</c:v>
                </c:pt>
                <c:pt idx="3490">
                  <c:v>44717.166666666672</c:v>
                </c:pt>
                <c:pt idx="3491">
                  <c:v>44717.1875</c:v>
                </c:pt>
                <c:pt idx="3492">
                  <c:v>44717.208333333336</c:v>
                </c:pt>
                <c:pt idx="3493">
                  <c:v>44717.229166666672</c:v>
                </c:pt>
                <c:pt idx="3494">
                  <c:v>44717.25</c:v>
                </c:pt>
                <c:pt idx="3495">
                  <c:v>44717.270833333336</c:v>
                </c:pt>
                <c:pt idx="3496">
                  <c:v>44717.291666666672</c:v>
                </c:pt>
                <c:pt idx="3497">
                  <c:v>44717.3125</c:v>
                </c:pt>
                <c:pt idx="3498">
                  <c:v>44717.333333333336</c:v>
                </c:pt>
                <c:pt idx="3499">
                  <c:v>44717.354166666672</c:v>
                </c:pt>
                <c:pt idx="3500">
                  <c:v>44717.375</c:v>
                </c:pt>
                <c:pt idx="3501">
                  <c:v>44717.395833333336</c:v>
                </c:pt>
                <c:pt idx="3502">
                  <c:v>44717.416666666672</c:v>
                </c:pt>
                <c:pt idx="3503">
                  <c:v>44717.4375</c:v>
                </c:pt>
                <c:pt idx="3504">
                  <c:v>44717.458333333336</c:v>
                </c:pt>
                <c:pt idx="3505">
                  <c:v>44717.479166666672</c:v>
                </c:pt>
                <c:pt idx="3506">
                  <c:v>44717.5</c:v>
                </c:pt>
                <c:pt idx="3507">
                  <c:v>44717.520833333336</c:v>
                </c:pt>
                <c:pt idx="3508">
                  <c:v>44717.541666666672</c:v>
                </c:pt>
                <c:pt idx="3509">
                  <c:v>44717.5625</c:v>
                </c:pt>
                <c:pt idx="3510">
                  <c:v>44717.583333333336</c:v>
                </c:pt>
                <c:pt idx="3511">
                  <c:v>44717.604166666672</c:v>
                </c:pt>
                <c:pt idx="3512">
                  <c:v>44717.625</c:v>
                </c:pt>
                <c:pt idx="3513">
                  <c:v>44717.645833333336</c:v>
                </c:pt>
                <c:pt idx="3514">
                  <c:v>44717.666666666672</c:v>
                </c:pt>
                <c:pt idx="3515">
                  <c:v>44717.6875</c:v>
                </c:pt>
                <c:pt idx="3516">
                  <c:v>44717.708333333336</c:v>
                </c:pt>
                <c:pt idx="3517">
                  <c:v>44717.729166666672</c:v>
                </c:pt>
                <c:pt idx="3518">
                  <c:v>44717.75</c:v>
                </c:pt>
                <c:pt idx="3519">
                  <c:v>44717.770833333336</c:v>
                </c:pt>
                <c:pt idx="3520">
                  <c:v>44717.791666666672</c:v>
                </c:pt>
                <c:pt idx="3521">
                  <c:v>44717.8125</c:v>
                </c:pt>
                <c:pt idx="3522">
                  <c:v>44717.833333333336</c:v>
                </c:pt>
                <c:pt idx="3523">
                  <c:v>44717.854166666672</c:v>
                </c:pt>
                <c:pt idx="3524">
                  <c:v>44717.875</c:v>
                </c:pt>
                <c:pt idx="3525">
                  <c:v>44717.895833333336</c:v>
                </c:pt>
                <c:pt idx="3526">
                  <c:v>44717.916666666672</c:v>
                </c:pt>
                <c:pt idx="3527">
                  <c:v>44717.9375</c:v>
                </c:pt>
                <c:pt idx="3528">
                  <c:v>44717.958333333336</c:v>
                </c:pt>
                <c:pt idx="3529">
                  <c:v>44717.979166666672</c:v>
                </c:pt>
                <c:pt idx="3530">
                  <c:v>44718</c:v>
                </c:pt>
                <c:pt idx="3531">
                  <c:v>44718.020833333336</c:v>
                </c:pt>
                <c:pt idx="3532">
                  <c:v>44718.041666666672</c:v>
                </c:pt>
                <c:pt idx="3533">
                  <c:v>44718.0625</c:v>
                </c:pt>
                <c:pt idx="3534">
                  <c:v>44718.083333333336</c:v>
                </c:pt>
                <c:pt idx="3535">
                  <c:v>44718.104166666672</c:v>
                </c:pt>
                <c:pt idx="3536">
                  <c:v>44718.125</c:v>
                </c:pt>
                <c:pt idx="3537">
                  <c:v>44718.145833333336</c:v>
                </c:pt>
                <c:pt idx="3538">
                  <c:v>44718.166666666672</c:v>
                </c:pt>
                <c:pt idx="3539">
                  <c:v>44718.1875</c:v>
                </c:pt>
                <c:pt idx="3540">
                  <c:v>44718.208333333336</c:v>
                </c:pt>
                <c:pt idx="3541">
                  <c:v>44718.229166666672</c:v>
                </c:pt>
                <c:pt idx="3542">
                  <c:v>44718.25</c:v>
                </c:pt>
                <c:pt idx="3543">
                  <c:v>44718.270833333336</c:v>
                </c:pt>
                <c:pt idx="3544">
                  <c:v>44718.291666666672</c:v>
                </c:pt>
                <c:pt idx="3545">
                  <c:v>44718.3125</c:v>
                </c:pt>
                <c:pt idx="3546">
                  <c:v>44718.333333333336</c:v>
                </c:pt>
                <c:pt idx="3547">
                  <c:v>44718.354166666672</c:v>
                </c:pt>
                <c:pt idx="3548">
                  <c:v>44718.375</c:v>
                </c:pt>
                <c:pt idx="3549">
                  <c:v>44718.395833333336</c:v>
                </c:pt>
                <c:pt idx="3550">
                  <c:v>44718.416666666672</c:v>
                </c:pt>
                <c:pt idx="3551">
                  <c:v>44718.4375</c:v>
                </c:pt>
                <c:pt idx="3552">
                  <c:v>44718.458333333336</c:v>
                </c:pt>
                <c:pt idx="3553">
                  <c:v>44718.479166666672</c:v>
                </c:pt>
                <c:pt idx="3554">
                  <c:v>44718.5</c:v>
                </c:pt>
                <c:pt idx="3555">
                  <c:v>44718.520833333336</c:v>
                </c:pt>
                <c:pt idx="3556">
                  <c:v>44718.541666666672</c:v>
                </c:pt>
                <c:pt idx="3557">
                  <c:v>44718.5625</c:v>
                </c:pt>
                <c:pt idx="3558">
                  <c:v>44718.583333333336</c:v>
                </c:pt>
                <c:pt idx="3559">
                  <c:v>44718.604166666672</c:v>
                </c:pt>
                <c:pt idx="3560">
                  <c:v>44718.625</c:v>
                </c:pt>
                <c:pt idx="3561">
                  <c:v>44718.645833333336</c:v>
                </c:pt>
                <c:pt idx="3562">
                  <c:v>44718.666666666672</c:v>
                </c:pt>
                <c:pt idx="3563">
                  <c:v>44718.6875</c:v>
                </c:pt>
                <c:pt idx="3564">
                  <c:v>44718.708333333336</c:v>
                </c:pt>
                <c:pt idx="3565">
                  <c:v>44718.729166666672</c:v>
                </c:pt>
                <c:pt idx="3566">
                  <c:v>44718.75</c:v>
                </c:pt>
                <c:pt idx="3567">
                  <c:v>44718.770833333336</c:v>
                </c:pt>
                <c:pt idx="3568">
                  <c:v>44718.791666666672</c:v>
                </c:pt>
                <c:pt idx="3569">
                  <c:v>44718.8125</c:v>
                </c:pt>
                <c:pt idx="3570">
                  <c:v>44718.833333333336</c:v>
                </c:pt>
                <c:pt idx="3571">
                  <c:v>44718.854166666672</c:v>
                </c:pt>
                <c:pt idx="3572">
                  <c:v>44718.875</c:v>
                </c:pt>
                <c:pt idx="3573">
                  <c:v>44718.895833333336</c:v>
                </c:pt>
                <c:pt idx="3574">
                  <c:v>44718.916666666672</c:v>
                </c:pt>
                <c:pt idx="3575">
                  <c:v>44718.9375</c:v>
                </c:pt>
                <c:pt idx="3576">
                  <c:v>44718.958333333336</c:v>
                </c:pt>
                <c:pt idx="3577">
                  <c:v>44718.979166666672</c:v>
                </c:pt>
                <c:pt idx="3578">
                  <c:v>44719</c:v>
                </c:pt>
                <c:pt idx="3579">
                  <c:v>44719.020833333336</c:v>
                </c:pt>
                <c:pt idx="3580">
                  <c:v>44719.041666666672</c:v>
                </c:pt>
                <c:pt idx="3581">
                  <c:v>44719.0625</c:v>
                </c:pt>
                <c:pt idx="3582">
                  <c:v>44719.083333333336</c:v>
                </c:pt>
                <c:pt idx="3583">
                  <c:v>44719.25</c:v>
                </c:pt>
                <c:pt idx="3584">
                  <c:v>44719.270833333336</c:v>
                </c:pt>
                <c:pt idx="3585">
                  <c:v>44719.291666666672</c:v>
                </c:pt>
                <c:pt idx="3586">
                  <c:v>44719.3125</c:v>
                </c:pt>
                <c:pt idx="3587">
                  <c:v>44719.333333333336</c:v>
                </c:pt>
                <c:pt idx="3588">
                  <c:v>44719.354166666672</c:v>
                </c:pt>
                <c:pt idx="3589">
                  <c:v>44719.375</c:v>
                </c:pt>
                <c:pt idx="3590">
                  <c:v>44719.395833333336</c:v>
                </c:pt>
                <c:pt idx="3591">
                  <c:v>44719.416666666672</c:v>
                </c:pt>
                <c:pt idx="3592">
                  <c:v>44719.4375</c:v>
                </c:pt>
                <c:pt idx="3593">
                  <c:v>44719.458333333336</c:v>
                </c:pt>
                <c:pt idx="3594">
                  <c:v>44719.479166666672</c:v>
                </c:pt>
                <c:pt idx="3595">
                  <c:v>44719.5</c:v>
                </c:pt>
                <c:pt idx="3596">
                  <c:v>44719.520833333336</c:v>
                </c:pt>
                <c:pt idx="3597">
                  <c:v>44719.541666666672</c:v>
                </c:pt>
                <c:pt idx="3598">
                  <c:v>44719.5625</c:v>
                </c:pt>
                <c:pt idx="3599">
                  <c:v>44719.583333333336</c:v>
                </c:pt>
                <c:pt idx="3600">
                  <c:v>44719.604166666672</c:v>
                </c:pt>
                <c:pt idx="3601">
                  <c:v>44719.625</c:v>
                </c:pt>
                <c:pt idx="3602">
                  <c:v>44719.645833333336</c:v>
                </c:pt>
                <c:pt idx="3603">
                  <c:v>44719.666666666672</c:v>
                </c:pt>
                <c:pt idx="3604">
                  <c:v>44719.6875</c:v>
                </c:pt>
                <c:pt idx="3605">
                  <c:v>44719.708333333336</c:v>
                </c:pt>
                <c:pt idx="3606">
                  <c:v>44719.729166666672</c:v>
                </c:pt>
                <c:pt idx="3607">
                  <c:v>44719.75</c:v>
                </c:pt>
                <c:pt idx="3608">
                  <c:v>44719.770833333336</c:v>
                </c:pt>
                <c:pt idx="3609">
                  <c:v>44719.791666666672</c:v>
                </c:pt>
                <c:pt idx="3610">
                  <c:v>44719.8125</c:v>
                </c:pt>
                <c:pt idx="3611">
                  <c:v>44719.833333333336</c:v>
                </c:pt>
                <c:pt idx="3612">
                  <c:v>44719.854166666672</c:v>
                </c:pt>
                <c:pt idx="3613">
                  <c:v>44719.875</c:v>
                </c:pt>
                <c:pt idx="3614">
                  <c:v>44719.895833333336</c:v>
                </c:pt>
                <c:pt idx="3615">
                  <c:v>44719.916666666672</c:v>
                </c:pt>
                <c:pt idx="3616">
                  <c:v>44719.9375</c:v>
                </c:pt>
                <c:pt idx="3617">
                  <c:v>44719.958333333336</c:v>
                </c:pt>
                <c:pt idx="3618">
                  <c:v>44719.979166666672</c:v>
                </c:pt>
                <c:pt idx="3619">
                  <c:v>44720</c:v>
                </c:pt>
                <c:pt idx="3620">
                  <c:v>44720.020833333336</c:v>
                </c:pt>
                <c:pt idx="3621">
                  <c:v>44720.041666666672</c:v>
                </c:pt>
                <c:pt idx="3622">
                  <c:v>44720.0625</c:v>
                </c:pt>
                <c:pt idx="3623">
                  <c:v>44720.083333333336</c:v>
                </c:pt>
                <c:pt idx="3624">
                  <c:v>44720.104166666672</c:v>
                </c:pt>
                <c:pt idx="3625">
                  <c:v>44720.125</c:v>
                </c:pt>
                <c:pt idx="3626">
                  <c:v>44720.145833333336</c:v>
                </c:pt>
                <c:pt idx="3627">
                  <c:v>44720.166666666672</c:v>
                </c:pt>
                <c:pt idx="3628">
                  <c:v>44720.1875</c:v>
                </c:pt>
                <c:pt idx="3629">
                  <c:v>44720.208333333336</c:v>
                </c:pt>
                <c:pt idx="3630">
                  <c:v>44720.229166666672</c:v>
                </c:pt>
                <c:pt idx="3631">
                  <c:v>44720.25</c:v>
                </c:pt>
                <c:pt idx="3632">
                  <c:v>44720.270833333336</c:v>
                </c:pt>
                <c:pt idx="3633">
                  <c:v>44720.291666666672</c:v>
                </c:pt>
                <c:pt idx="3634">
                  <c:v>44720.3125</c:v>
                </c:pt>
                <c:pt idx="3635">
                  <c:v>44720.333333333336</c:v>
                </c:pt>
                <c:pt idx="3636">
                  <c:v>44720.354166666672</c:v>
                </c:pt>
                <c:pt idx="3637">
                  <c:v>44720.375</c:v>
                </c:pt>
                <c:pt idx="3638">
                  <c:v>44720.395833333336</c:v>
                </c:pt>
                <c:pt idx="3639">
                  <c:v>44720.416666666672</c:v>
                </c:pt>
                <c:pt idx="3640">
                  <c:v>44720.4375</c:v>
                </c:pt>
                <c:pt idx="3641">
                  <c:v>44720.458333333336</c:v>
                </c:pt>
                <c:pt idx="3642">
                  <c:v>44720.479166666672</c:v>
                </c:pt>
                <c:pt idx="3643">
                  <c:v>44720.5</c:v>
                </c:pt>
                <c:pt idx="3644">
                  <c:v>44720.520833333336</c:v>
                </c:pt>
                <c:pt idx="3645">
                  <c:v>44720.541666666672</c:v>
                </c:pt>
                <c:pt idx="3646">
                  <c:v>44720.5625</c:v>
                </c:pt>
                <c:pt idx="3647">
                  <c:v>44720.583333333336</c:v>
                </c:pt>
                <c:pt idx="3648">
                  <c:v>44720.604166666672</c:v>
                </c:pt>
                <c:pt idx="3649">
                  <c:v>44720.625</c:v>
                </c:pt>
                <c:pt idx="3650">
                  <c:v>44720.645833333336</c:v>
                </c:pt>
                <c:pt idx="3651">
                  <c:v>44720.666666666672</c:v>
                </c:pt>
                <c:pt idx="3652">
                  <c:v>44720.6875</c:v>
                </c:pt>
                <c:pt idx="3653">
                  <c:v>44720.708333333336</c:v>
                </c:pt>
                <c:pt idx="3654">
                  <c:v>44720.729166666672</c:v>
                </c:pt>
                <c:pt idx="3655">
                  <c:v>44720.75</c:v>
                </c:pt>
                <c:pt idx="3656">
                  <c:v>44720.770833333336</c:v>
                </c:pt>
                <c:pt idx="3657">
                  <c:v>44720.791666666672</c:v>
                </c:pt>
                <c:pt idx="3658">
                  <c:v>44720.8125</c:v>
                </c:pt>
                <c:pt idx="3659">
                  <c:v>44720.833333333336</c:v>
                </c:pt>
                <c:pt idx="3660">
                  <c:v>44720.854166666672</c:v>
                </c:pt>
                <c:pt idx="3661">
                  <c:v>44720.875</c:v>
                </c:pt>
                <c:pt idx="3662">
                  <c:v>44720.895833333336</c:v>
                </c:pt>
                <c:pt idx="3663">
                  <c:v>44720.916666666672</c:v>
                </c:pt>
                <c:pt idx="3664">
                  <c:v>44720.9375</c:v>
                </c:pt>
                <c:pt idx="3665">
                  <c:v>44720.979166666672</c:v>
                </c:pt>
                <c:pt idx="3666">
                  <c:v>44721</c:v>
                </c:pt>
                <c:pt idx="3667">
                  <c:v>44721.020833333336</c:v>
                </c:pt>
                <c:pt idx="3668">
                  <c:v>44721.041666666672</c:v>
                </c:pt>
                <c:pt idx="3669">
                  <c:v>44721.0625</c:v>
                </c:pt>
                <c:pt idx="3670">
                  <c:v>44721.083333333336</c:v>
                </c:pt>
                <c:pt idx="3671">
                  <c:v>44721.104166666672</c:v>
                </c:pt>
                <c:pt idx="3672">
                  <c:v>44721.125</c:v>
                </c:pt>
                <c:pt idx="3673">
                  <c:v>44721.145833333336</c:v>
                </c:pt>
                <c:pt idx="3674">
                  <c:v>44721.166666666672</c:v>
                </c:pt>
                <c:pt idx="3675">
                  <c:v>44721.208333333336</c:v>
                </c:pt>
                <c:pt idx="3676">
                  <c:v>44721.229166666672</c:v>
                </c:pt>
                <c:pt idx="3677">
                  <c:v>44721.25</c:v>
                </c:pt>
                <c:pt idx="3678">
                  <c:v>44721.270833333336</c:v>
                </c:pt>
                <c:pt idx="3679">
                  <c:v>44721.291666666672</c:v>
                </c:pt>
                <c:pt idx="3680">
                  <c:v>44721.3125</c:v>
                </c:pt>
                <c:pt idx="3681">
                  <c:v>44721.333333333336</c:v>
                </c:pt>
                <c:pt idx="3682">
                  <c:v>44721.354166666672</c:v>
                </c:pt>
                <c:pt idx="3683">
                  <c:v>44721.375</c:v>
                </c:pt>
                <c:pt idx="3684">
                  <c:v>44721.395833333336</c:v>
                </c:pt>
                <c:pt idx="3685">
                  <c:v>44721.416666666672</c:v>
                </c:pt>
                <c:pt idx="3686">
                  <c:v>44721.4375</c:v>
                </c:pt>
                <c:pt idx="3687">
                  <c:v>44721.458333333336</c:v>
                </c:pt>
                <c:pt idx="3688">
                  <c:v>44721.479166666672</c:v>
                </c:pt>
                <c:pt idx="3689">
                  <c:v>44721.5</c:v>
                </c:pt>
                <c:pt idx="3690">
                  <c:v>44721.520833333336</c:v>
                </c:pt>
                <c:pt idx="3691">
                  <c:v>44721.541666666672</c:v>
                </c:pt>
                <c:pt idx="3692">
                  <c:v>44721.5625</c:v>
                </c:pt>
                <c:pt idx="3693">
                  <c:v>44721.583333333336</c:v>
                </c:pt>
                <c:pt idx="3694">
                  <c:v>44721.604166666672</c:v>
                </c:pt>
                <c:pt idx="3695">
                  <c:v>44721.625</c:v>
                </c:pt>
                <c:pt idx="3696">
                  <c:v>44721.645833333336</c:v>
                </c:pt>
                <c:pt idx="3697">
                  <c:v>44721.666666666672</c:v>
                </c:pt>
                <c:pt idx="3698">
                  <c:v>44721.6875</c:v>
                </c:pt>
                <c:pt idx="3699">
                  <c:v>44721.708333333336</c:v>
                </c:pt>
                <c:pt idx="3700">
                  <c:v>44721.729166666672</c:v>
                </c:pt>
                <c:pt idx="3701">
                  <c:v>44721.75</c:v>
                </c:pt>
                <c:pt idx="3702">
                  <c:v>44721.770833333336</c:v>
                </c:pt>
                <c:pt idx="3703">
                  <c:v>44721.791666666672</c:v>
                </c:pt>
                <c:pt idx="3704">
                  <c:v>44721.8125</c:v>
                </c:pt>
                <c:pt idx="3705">
                  <c:v>44721.833333333336</c:v>
                </c:pt>
                <c:pt idx="3706">
                  <c:v>44721.854166666672</c:v>
                </c:pt>
                <c:pt idx="3707">
                  <c:v>44721.875</c:v>
                </c:pt>
                <c:pt idx="3708">
                  <c:v>44721.895833333336</c:v>
                </c:pt>
                <c:pt idx="3709">
                  <c:v>44721.916666666672</c:v>
                </c:pt>
                <c:pt idx="3710">
                  <c:v>44721.9375</c:v>
                </c:pt>
                <c:pt idx="3711">
                  <c:v>44721.958333333336</c:v>
                </c:pt>
                <c:pt idx="3712">
                  <c:v>44721.979166666672</c:v>
                </c:pt>
                <c:pt idx="3713">
                  <c:v>44722</c:v>
                </c:pt>
                <c:pt idx="3714">
                  <c:v>44722.020833333336</c:v>
                </c:pt>
                <c:pt idx="3715">
                  <c:v>44722.041666666672</c:v>
                </c:pt>
                <c:pt idx="3716">
                  <c:v>44722.0625</c:v>
                </c:pt>
                <c:pt idx="3717">
                  <c:v>44722.083333333336</c:v>
                </c:pt>
                <c:pt idx="3718">
                  <c:v>44722.104166666672</c:v>
                </c:pt>
                <c:pt idx="3719">
                  <c:v>44722.125</c:v>
                </c:pt>
                <c:pt idx="3720">
                  <c:v>44722.145833333336</c:v>
                </c:pt>
                <c:pt idx="3721">
                  <c:v>44722.166666666672</c:v>
                </c:pt>
                <c:pt idx="3722">
                  <c:v>44722.1875</c:v>
                </c:pt>
                <c:pt idx="3723">
                  <c:v>44722.208333333336</c:v>
                </c:pt>
                <c:pt idx="3724">
                  <c:v>44722.229166666672</c:v>
                </c:pt>
                <c:pt idx="3725">
                  <c:v>44722.25</c:v>
                </c:pt>
                <c:pt idx="3726">
                  <c:v>44722.270833333336</c:v>
                </c:pt>
                <c:pt idx="3727">
                  <c:v>44722.291666666672</c:v>
                </c:pt>
                <c:pt idx="3728">
                  <c:v>44722.3125</c:v>
                </c:pt>
                <c:pt idx="3729">
                  <c:v>44722.333333333336</c:v>
                </c:pt>
                <c:pt idx="3730">
                  <c:v>44722.354166666672</c:v>
                </c:pt>
                <c:pt idx="3731">
                  <c:v>44722.375</c:v>
                </c:pt>
                <c:pt idx="3732">
                  <c:v>44722.395833333336</c:v>
                </c:pt>
                <c:pt idx="3733">
                  <c:v>44722.416666666672</c:v>
                </c:pt>
                <c:pt idx="3734">
                  <c:v>44722.458333333336</c:v>
                </c:pt>
                <c:pt idx="3735">
                  <c:v>44722.479166666672</c:v>
                </c:pt>
                <c:pt idx="3736">
                  <c:v>44722.5</c:v>
                </c:pt>
                <c:pt idx="3737">
                  <c:v>44722.520833333336</c:v>
                </c:pt>
                <c:pt idx="3738">
                  <c:v>44722.541666666672</c:v>
                </c:pt>
                <c:pt idx="3739">
                  <c:v>44722.5625</c:v>
                </c:pt>
                <c:pt idx="3740">
                  <c:v>44722.583333333336</c:v>
                </c:pt>
                <c:pt idx="3741">
                  <c:v>44722.604166666672</c:v>
                </c:pt>
                <c:pt idx="3742">
                  <c:v>44722.625</c:v>
                </c:pt>
                <c:pt idx="3743">
                  <c:v>44722.645833333336</c:v>
                </c:pt>
                <c:pt idx="3744">
                  <c:v>44722.666666666672</c:v>
                </c:pt>
                <c:pt idx="3745">
                  <c:v>44722.6875</c:v>
                </c:pt>
                <c:pt idx="3746">
                  <c:v>44722.708333333336</c:v>
                </c:pt>
                <c:pt idx="3747">
                  <c:v>44722.729166666672</c:v>
                </c:pt>
                <c:pt idx="3748">
                  <c:v>44722.75</c:v>
                </c:pt>
                <c:pt idx="3749">
                  <c:v>44722.770833333336</c:v>
                </c:pt>
                <c:pt idx="3750">
                  <c:v>44722.791666666672</c:v>
                </c:pt>
                <c:pt idx="3751">
                  <c:v>44722.8125</c:v>
                </c:pt>
                <c:pt idx="3752">
                  <c:v>44722.833333333336</c:v>
                </c:pt>
                <c:pt idx="3753">
                  <c:v>44722.854166666672</c:v>
                </c:pt>
                <c:pt idx="3754">
                  <c:v>44722.875</c:v>
                </c:pt>
                <c:pt idx="3755">
                  <c:v>44722.895833333336</c:v>
                </c:pt>
                <c:pt idx="3756">
                  <c:v>44722.916666666672</c:v>
                </c:pt>
                <c:pt idx="3757">
                  <c:v>44722.9375</c:v>
                </c:pt>
                <c:pt idx="3758">
                  <c:v>44722.958333333336</c:v>
                </c:pt>
                <c:pt idx="3759">
                  <c:v>44722.979166666672</c:v>
                </c:pt>
                <c:pt idx="3760">
                  <c:v>44723</c:v>
                </c:pt>
                <c:pt idx="3761">
                  <c:v>44723.020833333336</c:v>
                </c:pt>
                <c:pt idx="3762">
                  <c:v>44723.041666666672</c:v>
                </c:pt>
                <c:pt idx="3763">
                  <c:v>44723.0625</c:v>
                </c:pt>
                <c:pt idx="3764">
                  <c:v>44723.083333333336</c:v>
                </c:pt>
                <c:pt idx="3765">
                  <c:v>44723.104166666672</c:v>
                </c:pt>
                <c:pt idx="3766">
                  <c:v>44723.125</c:v>
                </c:pt>
                <c:pt idx="3767">
                  <c:v>44723.145833333336</c:v>
                </c:pt>
                <c:pt idx="3768">
                  <c:v>44723.166666666672</c:v>
                </c:pt>
                <c:pt idx="3769">
                  <c:v>44723.1875</c:v>
                </c:pt>
                <c:pt idx="3770">
                  <c:v>44723.208333333336</c:v>
                </c:pt>
                <c:pt idx="3771">
                  <c:v>44723.229166666672</c:v>
                </c:pt>
                <c:pt idx="3772">
                  <c:v>44723.25</c:v>
                </c:pt>
                <c:pt idx="3773">
                  <c:v>44723.270833333336</c:v>
                </c:pt>
                <c:pt idx="3774">
                  <c:v>44723.291666666672</c:v>
                </c:pt>
                <c:pt idx="3775">
                  <c:v>44723.3125</c:v>
                </c:pt>
                <c:pt idx="3776">
                  <c:v>44723.333333333336</c:v>
                </c:pt>
                <c:pt idx="3777">
                  <c:v>44723.354166666672</c:v>
                </c:pt>
                <c:pt idx="3778">
                  <c:v>44723.375</c:v>
                </c:pt>
                <c:pt idx="3779">
                  <c:v>44723.395833333336</c:v>
                </c:pt>
                <c:pt idx="3780">
                  <c:v>44723.416666666672</c:v>
                </c:pt>
                <c:pt idx="3781">
                  <c:v>44723.4375</c:v>
                </c:pt>
                <c:pt idx="3782">
                  <c:v>44723.458333333336</c:v>
                </c:pt>
                <c:pt idx="3783">
                  <c:v>44723.479166666672</c:v>
                </c:pt>
                <c:pt idx="3784">
                  <c:v>44723.5</c:v>
                </c:pt>
                <c:pt idx="3785">
                  <c:v>44723.520833333336</c:v>
                </c:pt>
                <c:pt idx="3786">
                  <c:v>44723.541666666672</c:v>
                </c:pt>
                <c:pt idx="3787">
                  <c:v>44723.5625</c:v>
                </c:pt>
                <c:pt idx="3788">
                  <c:v>44723.583333333336</c:v>
                </c:pt>
                <c:pt idx="3789">
                  <c:v>44723.604166666672</c:v>
                </c:pt>
                <c:pt idx="3790">
                  <c:v>44723.625</c:v>
                </c:pt>
                <c:pt idx="3791">
                  <c:v>44723.645833333336</c:v>
                </c:pt>
                <c:pt idx="3792">
                  <c:v>44723.666666666672</c:v>
                </c:pt>
                <c:pt idx="3793">
                  <c:v>44723.6875</c:v>
                </c:pt>
                <c:pt idx="3794">
                  <c:v>44723.708333333336</c:v>
                </c:pt>
                <c:pt idx="3795">
                  <c:v>44723.729166666672</c:v>
                </c:pt>
                <c:pt idx="3796">
                  <c:v>44723.75</c:v>
                </c:pt>
                <c:pt idx="3797">
                  <c:v>44723.770833333336</c:v>
                </c:pt>
                <c:pt idx="3798">
                  <c:v>44723.791666666672</c:v>
                </c:pt>
                <c:pt idx="3799">
                  <c:v>44723.8125</c:v>
                </c:pt>
                <c:pt idx="3800">
                  <c:v>44723.833333333336</c:v>
                </c:pt>
                <c:pt idx="3801">
                  <c:v>44723.854166666672</c:v>
                </c:pt>
                <c:pt idx="3802">
                  <c:v>44723.875</c:v>
                </c:pt>
                <c:pt idx="3803">
                  <c:v>44723.895833333336</c:v>
                </c:pt>
                <c:pt idx="3804">
                  <c:v>44723.916666666672</c:v>
                </c:pt>
                <c:pt idx="3805">
                  <c:v>44723.9375</c:v>
                </c:pt>
                <c:pt idx="3806">
                  <c:v>44723.958333333336</c:v>
                </c:pt>
                <c:pt idx="3807">
                  <c:v>44723.979166666672</c:v>
                </c:pt>
                <c:pt idx="3808">
                  <c:v>44724</c:v>
                </c:pt>
                <c:pt idx="3809">
                  <c:v>44724.020833333336</c:v>
                </c:pt>
                <c:pt idx="3810">
                  <c:v>44724.041666666672</c:v>
                </c:pt>
                <c:pt idx="3811">
                  <c:v>44724.0625</c:v>
                </c:pt>
                <c:pt idx="3812">
                  <c:v>44724.083333333336</c:v>
                </c:pt>
                <c:pt idx="3813">
                  <c:v>44724.125</c:v>
                </c:pt>
                <c:pt idx="3814">
                  <c:v>44724.145833333336</c:v>
                </c:pt>
                <c:pt idx="3815">
                  <c:v>44724.166666666672</c:v>
                </c:pt>
                <c:pt idx="3816">
                  <c:v>44724.1875</c:v>
                </c:pt>
                <c:pt idx="3817">
                  <c:v>44724.208333333336</c:v>
                </c:pt>
                <c:pt idx="3818">
                  <c:v>44724.229166666672</c:v>
                </c:pt>
                <c:pt idx="3819">
                  <c:v>44724.25</c:v>
                </c:pt>
                <c:pt idx="3820">
                  <c:v>44724.270833333336</c:v>
                </c:pt>
                <c:pt idx="3821">
                  <c:v>44724.291666666672</c:v>
                </c:pt>
                <c:pt idx="3822">
                  <c:v>44724.3125</c:v>
                </c:pt>
                <c:pt idx="3823">
                  <c:v>44724.333333333336</c:v>
                </c:pt>
                <c:pt idx="3824">
                  <c:v>44724.354166666672</c:v>
                </c:pt>
                <c:pt idx="3825">
                  <c:v>44724.375</c:v>
                </c:pt>
                <c:pt idx="3826">
                  <c:v>44724.395833333336</c:v>
                </c:pt>
                <c:pt idx="3827">
                  <c:v>44724.416666666672</c:v>
                </c:pt>
                <c:pt idx="3828">
                  <c:v>44724.4375</c:v>
                </c:pt>
                <c:pt idx="3829">
                  <c:v>44724.458333333336</c:v>
                </c:pt>
                <c:pt idx="3830">
                  <c:v>44724.479166666672</c:v>
                </c:pt>
                <c:pt idx="3831">
                  <c:v>44724.5</c:v>
                </c:pt>
                <c:pt idx="3832">
                  <c:v>44724.520833333336</c:v>
                </c:pt>
                <c:pt idx="3833">
                  <c:v>44724.541666666672</c:v>
                </c:pt>
                <c:pt idx="3834">
                  <c:v>44724.5625</c:v>
                </c:pt>
                <c:pt idx="3835">
                  <c:v>44724.583333333336</c:v>
                </c:pt>
                <c:pt idx="3836">
                  <c:v>44724.604166666672</c:v>
                </c:pt>
                <c:pt idx="3837">
                  <c:v>44724.625</c:v>
                </c:pt>
                <c:pt idx="3838">
                  <c:v>44724.645833333336</c:v>
                </c:pt>
                <c:pt idx="3839">
                  <c:v>44724.666666666672</c:v>
                </c:pt>
                <c:pt idx="3840">
                  <c:v>44724.6875</c:v>
                </c:pt>
                <c:pt idx="3841">
                  <c:v>44724.708333333336</c:v>
                </c:pt>
                <c:pt idx="3842">
                  <c:v>44724.729166666672</c:v>
                </c:pt>
                <c:pt idx="3843">
                  <c:v>44724.75</c:v>
                </c:pt>
                <c:pt idx="3844">
                  <c:v>44724.770833333336</c:v>
                </c:pt>
                <c:pt idx="3845">
                  <c:v>44724.791666666672</c:v>
                </c:pt>
                <c:pt idx="3846">
                  <c:v>44724.8125</c:v>
                </c:pt>
                <c:pt idx="3847">
                  <c:v>44724.833333333336</c:v>
                </c:pt>
                <c:pt idx="3848">
                  <c:v>44724.854166666672</c:v>
                </c:pt>
                <c:pt idx="3849">
                  <c:v>44724.875</c:v>
                </c:pt>
                <c:pt idx="3850">
                  <c:v>44724.895833333336</c:v>
                </c:pt>
                <c:pt idx="3851">
                  <c:v>44724.916666666672</c:v>
                </c:pt>
                <c:pt idx="3852">
                  <c:v>44724.9375</c:v>
                </c:pt>
                <c:pt idx="3853">
                  <c:v>44724.958333333336</c:v>
                </c:pt>
                <c:pt idx="3854">
                  <c:v>44724.979166666672</c:v>
                </c:pt>
                <c:pt idx="3855">
                  <c:v>44725</c:v>
                </c:pt>
                <c:pt idx="3856">
                  <c:v>44725.020833333336</c:v>
                </c:pt>
                <c:pt idx="3857">
                  <c:v>44725.041666666672</c:v>
                </c:pt>
                <c:pt idx="3858">
                  <c:v>44725.0625</c:v>
                </c:pt>
                <c:pt idx="3859">
                  <c:v>44725.083333333336</c:v>
                </c:pt>
                <c:pt idx="3860">
                  <c:v>44725.104166666672</c:v>
                </c:pt>
                <c:pt idx="3861">
                  <c:v>44725.125</c:v>
                </c:pt>
                <c:pt idx="3862">
                  <c:v>44725.145833333336</c:v>
                </c:pt>
                <c:pt idx="3863">
                  <c:v>44725.166666666672</c:v>
                </c:pt>
                <c:pt idx="3864">
                  <c:v>44725.1875</c:v>
                </c:pt>
                <c:pt idx="3865">
                  <c:v>44725.208333333336</c:v>
                </c:pt>
                <c:pt idx="3866">
                  <c:v>44725.229166666672</c:v>
                </c:pt>
                <c:pt idx="3867">
                  <c:v>44725.25</c:v>
                </c:pt>
                <c:pt idx="3868">
                  <c:v>44725.270833333336</c:v>
                </c:pt>
                <c:pt idx="3869">
                  <c:v>44725.291666666672</c:v>
                </c:pt>
                <c:pt idx="3870">
                  <c:v>44725.3125</c:v>
                </c:pt>
                <c:pt idx="3871">
                  <c:v>44725.333333333336</c:v>
                </c:pt>
                <c:pt idx="3872">
                  <c:v>44725.354166666672</c:v>
                </c:pt>
                <c:pt idx="3873">
                  <c:v>44725.375</c:v>
                </c:pt>
                <c:pt idx="3874">
                  <c:v>44725.395833333336</c:v>
                </c:pt>
                <c:pt idx="3875">
                  <c:v>44725.416666666672</c:v>
                </c:pt>
                <c:pt idx="3876">
                  <c:v>44725.4375</c:v>
                </c:pt>
                <c:pt idx="3877">
                  <c:v>44725.458333333336</c:v>
                </c:pt>
                <c:pt idx="3878">
                  <c:v>44725.479166666672</c:v>
                </c:pt>
                <c:pt idx="3879">
                  <c:v>44725.5</c:v>
                </c:pt>
                <c:pt idx="3880">
                  <c:v>44725.520833333336</c:v>
                </c:pt>
                <c:pt idx="3881">
                  <c:v>44725.541666666672</c:v>
                </c:pt>
                <c:pt idx="3882">
                  <c:v>44725.5625</c:v>
                </c:pt>
                <c:pt idx="3883">
                  <c:v>44725.583333333336</c:v>
                </c:pt>
                <c:pt idx="3884">
                  <c:v>44725.604166666672</c:v>
                </c:pt>
                <c:pt idx="3885">
                  <c:v>44725.625</c:v>
                </c:pt>
                <c:pt idx="3886">
                  <c:v>44725.645833333336</c:v>
                </c:pt>
                <c:pt idx="3887">
                  <c:v>44725.666666666672</c:v>
                </c:pt>
                <c:pt idx="3888">
                  <c:v>44725.6875</c:v>
                </c:pt>
                <c:pt idx="3889">
                  <c:v>44725.708333333336</c:v>
                </c:pt>
                <c:pt idx="3890">
                  <c:v>44725.729166666672</c:v>
                </c:pt>
                <c:pt idx="3891">
                  <c:v>44725.75</c:v>
                </c:pt>
                <c:pt idx="3892">
                  <c:v>44725.770833333336</c:v>
                </c:pt>
                <c:pt idx="3893">
                  <c:v>44725.791666666672</c:v>
                </c:pt>
                <c:pt idx="3894">
                  <c:v>44725.8125</c:v>
                </c:pt>
                <c:pt idx="3895">
                  <c:v>44725.833333333336</c:v>
                </c:pt>
                <c:pt idx="3896">
                  <c:v>44725.854166666672</c:v>
                </c:pt>
                <c:pt idx="3897">
                  <c:v>44725.875</c:v>
                </c:pt>
                <c:pt idx="3898">
                  <c:v>44725.895833333336</c:v>
                </c:pt>
                <c:pt idx="3899">
                  <c:v>44725.916666666672</c:v>
                </c:pt>
                <c:pt idx="3900">
                  <c:v>44725.9375</c:v>
                </c:pt>
                <c:pt idx="3901">
                  <c:v>44725.958333333336</c:v>
                </c:pt>
                <c:pt idx="3902">
                  <c:v>44725.979166666672</c:v>
                </c:pt>
                <c:pt idx="3903">
                  <c:v>44726</c:v>
                </c:pt>
                <c:pt idx="3904">
                  <c:v>44726.020833333336</c:v>
                </c:pt>
                <c:pt idx="3905">
                  <c:v>44726.041666666672</c:v>
                </c:pt>
                <c:pt idx="3906">
                  <c:v>44726.0625</c:v>
                </c:pt>
                <c:pt idx="3907">
                  <c:v>44726.083333333336</c:v>
                </c:pt>
                <c:pt idx="3908">
                  <c:v>44726.104166666672</c:v>
                </c:pt>
                <c:pt idx="3909">
                  <c:v>44726.125</c:v>
                </c:pt>
                <c:pt idx="3910">
                  <c:v>44726.145833333336</c:v>
                </c:pt>
                <c:pt idx="3911">
                  <c:v>44726.166666666672</c:v>
                </c:pt>
                <c:pt idx="3912">
                  <c:v>44726.1875</c:v>
                </c:pt>
                <c:pt idx="3913">
                  <c:v>44726.208333333336</c:v>
                </c:pt>
                <c:pt idx="3914">
                  <c:v>44726.229166666672</c:v>
                </c:pt>
                <c:pt idx="3915">
                  <c:v>44726.25</c:v>
                </c:pt>
                <c:pt idx="3916">
                  <c:v>44726.270833333336</c:v>
                </c:pt>
                <c:pt idx="3917">
                  <c:v>44726.291666666672</c:v>
                </c:pt>
                <c:pt idx="3918">
                  <c:v>44726.3125</c:v>
                </c:pt>
                <c:pt idx="3919">
                  <c:v>44726.333333333336</c:v>
                </c:pt>
                <c:pt idx="3920">
                  <c:v>44726.354166666672</c:v>
                </c:pt>
                <c:pt idx="3921">
                  <c:v>44726.375</c:v>
                </c:pt>
                <c:pt idx="3922">
                  <c:v>44726.395833333336</c:v>
                </c:pt>
                <c:pt idx="3923">
                  <c:v>44726.416666666672</c:v>
                </c:pt>
                <c:pt idx="3924">
                  <c:v>44726.4375</c:v>
                </c:pt>
                <c:pt idx="3925">
                  <c:v>44726.458333333336</c:v>
                </c:pt>
                <c:pt idx="3926">
                  <c:v>44726.479166666672</c:v>
                </c:pt>
                <c:pt idx="3927">
                  <c:v>44726.5</c:v>
                </c:pt>
                <c:pt idx="3928">
                  <c:v>44726.520833333336</c:v>
                </c:pt>
                <c:pt idx="3929">
                  <c:v>44726.541666666672</c:v>
                </c:pt>
                <c:pt idx="3930">
                  <c:v>44726.5625</c:v>
                </c:pt>
                <c:pt idx="3931">
                  <c:v>44726.583333333336</c:v>
                </c:pt>
                <c:pt idx="3932">
                  <c:v>44726.604166666672</c:v>
                </c:pt>
                <c:pt idx="3933">
                  <c:v>44726.625</c:v>
                </c:pt>
                <c:pt idx="3934">
                  <c:v>44726.645833333336</c:v>
                </c:pt>
                <c:pt idx="3935">
                  <c:v>44726.666666666672</c:v>
                </c:pt>
                <c:pt idx="3936">
                  <c:v>44726.6875</c:v>
                </c:pt>
                <c:pt idx="3937">
                  <c:v>44726.708333333336</c:v>
                </c:pt>
                <c:pt idx="3938">
                  <c:v>44726.729166666672</c:v>
                </c:pt>
                <c:pt idx="3939">
                  <c:v>44726.75</c:v>
                </c:pt>
                <c:pt idx="3940">
                  <c:v>44726.770833333336</c:v>
                </c:pt>
                <c:pt idx="3941">
                  <c:v>44726.791666666672</c:v>
                </c:pt>
                <c:pt idx="3942">
                  <c:v>44726.8125</c:v>
                </c:pt>
                <c:pt idx="3943">
                  <c:v>44726.833333333336</c:v>
                </c:pt>
                <c:pt idx="3944">
                  <c:v>44726.854166666672</c:v>
                </c:pt>
                <c:pt idx="3945">
                  <c:v>44726.875</c:v>
                </c:pt>
                <c:pt idx="3946">
                  <c:v>44726.895833333336</c:v>
                </c:pt>
                <c:pt idx="3947">
                  <c:v>44726.916666666672</c:v>
                </c:pt>
                <c:pt idx="3948">
                  <c:v>44726.9375</c:v>
                </c:pt>
                <c:pt idx="3949">
                  <c:v>44726.958333333336</c:v>
                </c:pt>
                <c:pt idx="3950">
                  <c:v>44726.979166666672</c:v>
                </c:pt>
                <c:pt idx="3951">
                  <c:v>44727</c:v>
                </c:pt>
                <c:pt idx="3952">
                  <c:v>44727.020833333336</c:v>
                </c:pt>
                <c:pt idx="3953">
                  <c:v>44727.041666666672</c:v>
                </c:pt>
                <c:pt idx="3954">
                  <c:v>44727.0625</c:v>
                </c:pt>
                <c:pt idx="3955">
                  <c:v>44727.083333333336</c:v>
                </c:pt>
                <c:pt idx="3956">
                  <c:v>44727.104166666672</c:v>
                </c:pt>
                <c:pt idx="3957">
                  <c:v>44727.125</c:v>
                </c:pt>
                <c:pt idx="3958">
                  <c:v>44727.145833333336</c:v>
                </c:pt>
                <c:pt idx="3959">
                  <c:v>44727.166666666672</c:v>
                </c:pt>
                <c:pt idx="3960">
                  <c:v>44727.1875</c:v>
                </c:pt>
                <c:pt idx="3961">
                  <c:v>44727.208333333336</c:v>
                </c:pt>
                <c:pt idx="3962">
                  <c:v>44727.229166666672</c:v>
                </c:pt>
                <c:pt idx="3963">
                  <c:v>44727.25</c:v>
                </c:pt>
                <c:pt idx="3964">
                  <c:v>44727.270833333336</c:v>
                </c:pt>
                <c:pt idx="3965">
                  <c:v>44727.291666666672</c:v>
                </c:pt>
                <c:pt idx="3966">
                  <c:v>44727.3125</c:v>
                </c:pt>
                <c:pt idx="3967">
                  <c:v>44727.333333333336</c:v>
                </c:pt>
                <c:pt idx="3968">
                  <c:v>44727.354166666672</c:v>
                </c:pt>
                <c:pt idx="3969">
                  <c:v>44727.375</c:v>
                </c:pt>
                <c:pt idx="3970">
                  <c:v>44727.395833333336</c:v>
                </c:pt>
                <c:pt idx="3971">
                  <c:v>44727.416666666672</c:v>
                </c:pt>
                <c:pt idx="3972">
                  <c:v>44727.4375</c:v>
                </c:pt>
                <c:pt idx="3973">
                  <c:v>44727.458333333336</c:v>
                </c:pt>
                <c:pt idx="3974">
                  <c:v>44727.479166666672</c:v>
                </c:pt>
                <c:pt idx="3975">
                  <c:v>44727.5</c:v>
                </c:pt>
                <c:pt idx="3976">
                  <c:v>44727.520833333336</c:v>
                </c:pt>
                <c:pt idx="3977">
                  <c:v>44727.541666666672</c:v>
                </c:pt>
                <c:pt idx="3978">
                  <c:v>44727.5625</c:v>
                </c:pt>
                <c:pt idx="3979">
                  <c:v>44727.583333333336</c:v>
                </c:pt>
                <c:pt idx="3980">
                  <c:v>44727.604166666672</c:v>
                </c:pt>
                <c:pt idx="3981">
                  <c:v>44727.625</c:v>
                </c:pt>
                <c:pt idx="3982">
                  <c:v>44727.645833333336</c:v>
                </c:pt>
                <c:pt idx="3983">
                  <c:v>44727.666666666672</c:v>
                </c:pt>
                <c:pt idx="3984">
                  <c:v>44727.6875</c:v>
                </c:pt>
                <c:pt idx="3985">
                  <c:v>44727.708333333336</c:v>
                </c:pt>
                <c:pt idx="3986">
                  <c:v>44727.729166666672</c:v>
                </c:pt>
                <c:pt idx="3987">
                  <c:v>44727.75</c:v>
                </c:pt>
                <c:pt idx="3988">
                  <c:v>44727.770833333336</c:v>
                </c:pt>
                <c:pt idx="3989">
                  <c:v>44727.791666666672</c:v>
                </c:pt>
                <c:pt idx="3990">
                  <c:v>44727.8125</c:v>
                </c:pt>
                <c:pt idx="3991">
                  <c:v>44727.833333333336</c:v>
                </c:pt>
                <c:pt idx="3992">
                  <c:v>44727.854166666672</c:v>
                </c:pt>
                <c:pt idx="3993">
                  <c:v>44727.875</c:v>
                </c:pt>
                <c:pt idx="3994">
                  <c:v>44727.895833333336</c:v>
                </c:pt>
                <c:pt idx="3995">
                  <c:v>44727.916666666672</c:v>
                </c:pt>
                <c:pt idx="3996">
                  <c:v>44727.9375</c:v>
                </c:pt>
                <c:pt idx="3997">
                  <c:v>44727.958333333336</c:v>
                </c:pt>
                <c:pt idx="3998">
                  <c:v>44727.979166666672</c:v>
                </c:pt>
                <c:pt idx="3999">
                  <c:v>44728</c:v>
                </c:pt>
                <c:pt idx="4000">
                  <c:v>44728.020833333336</c:v>
                </c:pt>
                <c:pt idx="4001">
                  <c:v>44728.041666666672</c:v>
                </c:pt>
                <c:pt idx="4002">
                  <c:v>44728.0625</c:v>
                </c:pt>
                <c:pt idx="4003">
                  <c:v>44728.083333333336</c:v>
                </c:pt>
                <c:pt idx="4004">
                  <c:v>44728.104166666672</c:v>
                </c:pt>
                <c:pt idx="4005">
                  <c:v>44728.125</c:v>
                </c:pt>
                <c:pt idx="4006">
                  <c:v>44728.145833333336</c:v>
                </c:pt>
                <c:pt idx="4007">
                  <c:v>44728.166666666672</c:v>
                </c:pt>
                <c:pt idx="4008">
                  <c:v>44728.1875</c:v>
                </c:pt>
                <c:pt idx="4009">
                  <c:v>44728.208333333336</c:v>
                </c:pt>
                <c:pt idx="4010">
                  <c:v>44728.229166666672</c:v>
                </c:pt>
                <c:pt idx="4011">
                  <c:v>44728.25</c:v>
                </c:pt>
                <c:pt idx="4012">
                  <c:v>44728.291666666672</c:v>
                </c:pt>
                <c:pt idx="4013">
                  <c:v>44728.3125</c:v>
                </c:pt>
                <c:pt idx="4014">
                  <c:v>44728.333333333336</c:v>
                </c:pt>
                <c:pt idx="4015">
                  <c:v>44728.354166666672</c:v>
                </c:pt>
                <c:pt idx="4016">
                  <c:v>44728.375</c:v>
                </c:pt>
                <c:pt idx="4017">
                  <c:v>44728.395833333336</c:v>
                </c:pt>
                <c:pt idx="4018">
                  <c:v>44728.416666666672</c:v>
                </c:pt>
                <c:pt idx="4019">
                  <c:v>44728.4375</c:v>
                </c:pt>
                <c:pt idx="4020">
                  <c:v>44728.458333333336</c:v>
                </c:pt>
                <c:pt idx="4021">
                  <c:v>44728.479166666672</c:v>
                </c:pt>
                <c:pt idx="4022">
                  <c:v>44728.5</c:v>
                </c:pt>
                <c:pt idx="4023">
                  <c:v>44728.520833333336</c:v>
                </c:pt>
                <c:pt idx="4024">
                  <c:v>44728.541666666672</c:v>
                </c:pt>
                <c:pt idx="4025">
                  <c:v>44728.5625</c:v>
                </c:pt>
                <c:pt idx="4026">
                  <c:v>44728.583333333336</c:v>
                </c:pt>
                <c:pt idx="4027">
                  <c:v>44728.604166666672</c:v>
                </c:pt>
                <c:pt idx="4028">
                  <c:v>44728.625</c:v>
                </c:pt>
                <c:pt idx="4029">
                  <c:v>44728.645833333336</c:v>
                </c:pt>
                <c:pt idx="4030">
                  <c:v>44728.666666666672</c:v>
                </c:pt>
                <c:pt idx="4031">
                  <c:v>44728.6875</c:v>
                </c:pt>
                <c:pt idx="4032">
                  <c:v>44728.708333333336</c:v>
                </c:pt>
                <c:pt idx="4033">
                  <c:v>44728.729166666672</c:v>
                </c:pt>
                <c:pt idx="4034">
                  <c:v>44728.75</c:v>
                </c:pt>
                <c:pt idx="4035">
                  <c:v>44728.770833333336</c:v>
                </c:pt>
                <c:pt idx="4036">
                  <c:v>44728.791666666672</c:v>
                </c:pt>
                <c:pt idx="4037">
                  <c:v>44728.8125</c:v>
                </c:pt>
                <c:pt idx="4038">
                  <c:v>44728.833333333336</c:v>
                </c:pt>
                <c:pt idx="4039">
                  <c:v>44728.854166666672</c:v>
                </c:pt>
                <c:pt idx="4040">
                  <c:v>44728.875</c:v>
                </c:pt>
                <c:pt idx="4041">
                  <c:v>44728.895833333336</c:v>
                </c:pt>
                <c:pt idx="4042">
                  <c:v>44728.916666666672</c:v>
                </c:pt>
                <c:pt idx="4043">
                  <c:v>44728.9375</c:v>
                </c:pt>
                <c:pt idx="4044">
                  <c:v>44728.958333333336</c:v>
                </c:pt>
                <c:pt idx="4045">
                  <c:v>44728.979166666672</c:v>
                </c:pt>
                <c:pt idx="4046">
                  <c:v>44729</c:v>
                </c:pt>
                <c:pt idx="4047">
                  <c:v>44729.020833333336</c:v>
                </c:pt>
                <c:pt idx="4048">
                  <c:v>44729.041666666672</c:v>
                </c:pt>
                <c:pt idx="4049">
                  <c:v>44729.0625</c:v>
                </c:pt>
                <c:pt idx="4050">
                  <c:v>44729.083333333336</c:v>
                </c:pt>
                <c:pt idx="4051">
                  <c:v>44729.104166666672</c:v>
                </c:pt>
                <c:pt idx="4052">
                  <c:v>44729.125</c:v>
                </c:pt>
                <c:pt idx="4053">
                  <c:v>44729.145833333336</c:v>
                </c:pt>
                <c:pt idx="4054">
                  <c:v>44729.166666666672</c:v>
                </c:pt>
                <c:pt idx="4055">
                  <c:v>44729.1875</c:v>
                </c:pt>
                <c:pt idx="4056">
                  <c:v>44729.208333333336</c:v>
                </c:pt>
                <c:pt idx="4057">
                  <c:v>44729.229166666672</c:v>
                </c:pt>
                <c:pt idx="4058">
                  <c:v>44729.25</c:v>
                </c:pt>
                <c:pt idx="4059">
                  <c:v>44729.270833333336</c:v>
                </c:pt>
                <c:pt idx="4060">
                  <c:v>44729.291666666672</c:v>
                </c:pt>
                <c:pt idx="4061">
                  <c:v>44729.3125</c:v>
                </c:pt>
                <c:pt idx="4062">
                  <c:v>44729.333333333336</c:v>
                </c:pt>
                <c:pt idx="4063">
                  <c:v>44729.354166666672</c:v>
                </c:pt>
                <c:pt idx="4064">
                  <c:v>44729.375</c:v>
                </c:pt>
                <c:pt idx="4065">
                  <c:v>44729.395833333336</c:v>
                </c:pt>
                <c:pt idx="4066">
                  <c:v>44729.416666666672</c:v>
                </c:pt>
                <c:pt idx="4067">
                  <c:v>44729.4375</c:v>
                </c:pt>
                <c:pt idx="4068">
                  <c:v>44729.458333333336</c:v>
                </c:pt>
                <c:pt idx="4069">
                  <c:v>44729.479166666672</c:v>
                </c:pt>
                <c:pt idx="4070">
                  <c:v>44729.5</c:v>
                </c:pt>
                <c:pt idx="4071">
                  <c:v>44729.520833333336</c:v>
                </c:pt>
                <c:pt idx="4072">
                  <c:v>44729.5625</c:v>
                </c:pt>
                <c:pt idx="4073">
                  <c:v>44729.583333333336</c:v>
                </c:pt>
                <c:pt idx="4074">
                  <c:v>44729.604166666672</c:v>
                </c:pt>
                <c:pt idx="4075">
                  <c:v>44729.625</c:v>
                </c:pt>
                <c:pt idx="4076">
                  <c:v>44729.645833333336</c:v>
                </c:pt>
                <c:pt idx="4077">
                  <c:v>44729.666666666672</c:v>
                </c:pt>
                <c:pt idx="4078">
                  <c:v>44729.6875</c:v>
                </c:pt>
                <c:pt idx="4079">
                  <c:v>44729.708333333336</c:v>
                </c:pt>
                <c:pt idx="4080">
                  <c:v>44729.729166666672</c:v>
                </c:pt>
                <c:pt idx="4081">
                  <c:v>44729.75</c:v>
                </c:pt>
                <c:pt idx="4082">
                  <c:v>44729.770833333336</c:v>
                </c:pt>
                <c:pt idx="4083">
                  <c:v>44729.791666666672</c:v>
                </c:pt>
                <c:pt idx="4084">
                  <c:v>44729.8125</c:v>
                </c:pt>
                <c:pt idx="4085">
                  <c:v>44729.833333333336</c:v>
                </c:pt>
                <c:pt idx="4086">
                  <c:v>44729.854166666672</c:v>
                </c:pt>
                <c:pt idx="4087">
                  <c:v>44729.875</c:v>
                </c:pt>
                <c:pt idx="4088">
                  <c:v>44729.895833333336</c:v>
                </c:pt>
                <c:pt idx="4089">
                  <c:v>44729.916666666672</c:v>
                </c:pt>
                <c:pt idx="4090">
                  <c:v>44729.9375</c:v>
                </c:pt>
                <c:pt idx="4091">
                  <c:v>44729.958333333336</c:v>
                </c:pt>
                <c:pt idx="4092">
                  <c:v>44729.979166666672</c:v>
                </c:pt>
                <c:pt idx="4093">
                  <c:v>44730</c:v>
                </c:pt>
                <c:pt idx="4094">
                  <c:v>44730.020833333336</c:v>
                </c:pt>
                <c:pt idx="4095">
                  <c:v>44730.041666666672</c:v>
                </c:pt>
                <c:pt idx="4096">
                  <c:v>44730.0625</c:v>
                </c:pt>
                <c:pt idx="4097">
                  <c:v>44730.083333333336</c:v>
                </c:pt>
                <c:pt idx="4098">
                  <c:v>44730.104166666672</c:v>
                </c:pt>
                <c:pt idx="4099">
                  <c:v>44730.125</c:v>
                </c:pt>
                <c:pt idx="4100">
                  <c:v>44730.145833333336</c:v>
                </c:pt>
                <c:pt idx="4101">
                  <c:v>44730.166666666672</c:v>
                </c:pt>
                <c:pt idx="4102">
                  <c:v>44730.1875</c:v>
                </c:pt>
                <c:pt idx="4103">
                  <c:v>44730.208333333336</c:v>
                </c:pt>
                <c:pt idx="4104">
                  <c:v>44730.229166666672</c:v>
                </c:pt>
                <c:pt idx="4105">
                  <c:v>44730.25</c:v>
                </c:pt>
                <c:pt idx="4106">
                  <c:v>44730.270833333336</c:v>
                </c:pt>
                <c:pt idx="4107">
                  <c:v>44730.291666666672</c:v>
                </c:pt>
                <c:pt idx="4108">
                  <c:v>44730.3125</c:v>
                </c:pt>
                <c:pt idx="4109">
                  <c:v>44730.333333333336</c:v>
                </c:pt>
                <c:pt idx="4110">
                  <c:v>44730.354166666672</c:v>
                </c:pt>
                <c:pt idx="4111">
                  <c:v>44730.375</c:v>
                </c:pt>
                <c:pt idx="4112">
                  <c:v>44730.395833333336</c:v>
                </c:pt>
                <c:pt idx="4113">
                  <c:v>44730.416666666672</c:v>
                </c:pt>
                <c:pt idx="4114">
                  <c:v>44730.4375</c:v>
                </c:pt>
                <c:pt idx="4115">
                  <c:v>44730.458333333336</c:v>
                </c:pt>
                <c:pt idx="4116">
                  <c:v>44730.479166666672</c:v>
                </c:pt>
                <c:pt idx="4117">
                  <c:v>44730.5</c:v>
                </c:pt>
                <c:pt idx="4118">
                  <c:v>44730.520833333336</c:v>
                </c:pt>
                <c:pt idx="4119">
                  <c:v>44730.541666666672</c:v>
                </c:pt>
                <c:pt idx="4120">
                  <c:v>44730.5625</c:v>
                </c:pt>
                <c:pt idx="4121">
                  <c:v>44730.583333333336</c:v>
                </c:pt>
                <c:pt idx="4122">
                  <c:v>44730.604166666672</c:v>
                </c:pt>
                <c:pt idx="4123">
                  <c:v>44730.625</c:v>
                </c:pt>
                <c:pt idx="4124">
                  <c:v>44730.645833333336</c:v>
                </c:pt>
                <c:pt idx="4125">
                  <c:v>44730.666666666672</c:v>
                </c:pt>
                <c:pt idx="4126">
                  <c:v>44730.6875</c:v>
                </c:pt>
                <c:pt idx="4127">
                  <c:v>44730.708333333336</c:v>
                </c:pt>
                <c:pt idx="4128">
                  <c:v>44730.729166666672</c:v>
                </c:pt>
                <c:pt idx="4129">
                  <c:v>44730.75</c:v>
                </c:pt>
                <c:pt idx="4130">
                  <c:v>44730.770833333336</c:v>
                </c:pt>
                <c:pt idx="4131">
                  <c:v>44730.791666666672</c:v>
                </c:pt>
                <c:pt idx="4132">
                  <c:v>44730.8125</c:v>
                </c:pt>
                <c:pt idx="4133">
                  <c:v>44730.833333333336</c:v>
                </c:pt>
                <c:pt idx="4134">
                  <c:v>44730.854166666672</c:v>
                </c:pt>
                <c:pt idx="4135">
                  <c:v>44730.875</c:v>
                </c:pt>
                <c:pt idx="4136">
                  <c:v>44730.895833333336</c:v>
                </c:pt>
                <c:pt idx="4137">
                  <c:v>44730.916666666672</c:v>
                </c:pt>
                <c:pt idx="4138">
                  <c:v>44730.9375</c:v>
                </c:pt>
                <c:pt idx="4139">
                  <c:v>44730.958333333336</c:v>
                </c:pt>
                <c:pt idx="4140">
                  <c:v>44730.979166666672</c:v>
                </c:pt>
                <c:pt idx="4141">
                  <c:v>44731</c:v>
                </c:pt>
                <c:pt idx="4142">
                  <c:v>44731.020833333336</c:v>
                </c:pt>
                <c:pt idx="4143">
                  <c:v>44731.041666666672</c:v>
                </c:pt>
                <c:pt idx="4144">
                  <c:v>44731.0625</c:v>
                </c:pt>
                <c:pt idx="4145">
                  <c:v>44731.083333333336</c:v>
                </c:pt>
                <c:pt idx="4146">
                  <c:v>44731.104166666672</c:v>
                </c:pt>
                <c:pt idx="4147">
                  <c:v>44731.125</c:v>
                </c:pt>
                <c:pt idx="4148">
                  <c:v>44731.145833333336</c:v>
                </c:pt>
                <c:pt idx="4149">
                  <c:v>44731.166666666672</c:v>
                </c:pt>
                <c:pt idx="4150">
                  <c:v>44731.1875</c:v>
                </c:pt>
                <c:pt idx="4151">
                  <c:v>44731.208333333336</c:v>
                </c:pt>
                <c:pt idx="4152">
                  <c:v>44731.229166666672</c:v>
                </c:pt>
                <c:pt idx="4153">
                  <c:v>44731.25</c:v>
                </c:pt>
                <c:pt idx="4154">
                  <c:v>44731.270833333336</c:v>
                </c:pt>
                <c:pt idx="4155">
                  <c:v>44731.291666666672</c:v>
                </c:pt>
                <c:pt idx="4156">
                  <c:v>44731.3125</c:v>
                </c:pt>
                <c:pt idx="4157">
                  <c:v>44731.333333333336</c:v>
                </c:pt>
                <c:pt idx="4158">
                  <c:v>44731.354166666672</c:v>
                </c:pt>
                <c:pt idx="4159">
                  <c:v>44731.375</c:v>
                </c:pt>
                <c:pt idx="4160">
                  <c:v>44731.395833333336</c:v>
                </c:pt>
                <c:pt idx="4161">
                  <c:v>44731.416666666672</c:v>
                </c:pt>
                <c:pt idx="4162">
                  <c:v>44731.4375</c:v>
                </c:pt>
                <c:pt idx="4163">
                  <c:v>44731.458333333336</c:v>
                </c:pt>
                <c:pt idx="4164">
                  <c:v>44731.479166666672</c:v>
                </c:pt>
                <c:pt idx="4165">
                  <c:v>44731.5</c:v>
                </c:pt>
                <c:pt idx="4166">
                  <c:v>44731.520833333336</c:v>
                </c:pt>
                <c:pt idx="4167">
                  <c:v>44731.541666666672</c:v>
                </c:pt>
                <c:pt idx="4168">
                  <c:v>44731.5625</c:v>
                </c:pt>
                <c:pt idx="4169">
                  <c:v>44731.583333333336</c:v>
                </c:pt>
                <c:pt idx="4170">
                  <c:v>44731.604166666672</c:v>
                </c:pt>
                <c:pt idx="4171">
                  <c:v>44731.625</c:v>
                </c:pt>
                <c:pt idx="4172">
                  <c:v>44731.645833333336</c:v>
                </c:pt>
                <c:pt idx="4173">
                  <c:v>44731.666666666672</c:v>
                </c:pt>
                <c:pt idx="4174">
                  <c:v>44731.6875</c:v>
                </c:pt>
                <c:pt idx="4175">
                  <c:v>44731.708333333336</c:v>
                </c:pt>
                <c:pt idx="4176">
                  <c:v>44731.729166666672</c:v>
                </c:pt>
                <c:pt idx="4177">
                  <c:v>44731.75</c:v>
                </c:pt>
                <c:pt idx="4178">
                  <c:v>44731.770833333336</c:v>
                </c:pt>
                <c:pt idx="4179">
                  <c:v>44731.791666666672</c:v>
                </c:pt>
                <c:pt idx="4180">
                  <c:v>44731.8125</c:v>
                </c:pt>
                <c:pt idx="4181">
                  <c:v>44731.833333333336</c:v>
                </c:pt>
                <c:pt idx="4182">
                  <c:v>44731.854166666672</c:v>
                </c:pt>
                <c:pt idx="4183">
                  <c:v>44731.875</c:v>
                </c:pt>
                <c:pt idx="4184">
                  <c:v>44731.895833333336</c:v>
                </c:pt>
                <c:pt idx="4185">
                  <c:v>44731.916666666672</c:v>
                </c:pt>
                <c:pt idx="4186">
                  <c:v>44731.9375</c:v>
                </c:pt>
                <c:pt idx="4187">
                  <c:v>44731.958333333336</c:v>
                </c:pt>
                <c:pt idx="4188">
                  <c:v>44731.979166666672</c:v>
                </c:pt>
                <c:pt idx="4189">
                  <c:v>44732</c:v>
                </c:pt>
                <c:pt idx="4190">
                  <c:v>44732.020833333336</c:v>
                </c:pt>
                <c:pt idx="4191">
                  <c:v>44732.041666666672</c:v>
                </c:pt>
                <c:pt idx="4192">
                  <c:v>44732.0625</c:v>
                </c:pt>
                <c:pt idx="4193">
                  <c:v>44732.083333333336</c:v>
                </c:pt>
                <c:pt idx="4194">
                  <c:v>44732.104166666672</c:v>
                </c:pt>
                <c:pt idx="4195">
                  <c:v>44732.125</c:v>
                </c:pt>
                <c:pt idx="4196">
                  <c:v>44732.145833333336</c:v>
                </c:pt>
                <c:pt idx="4197">
                  <c:v>44732.166666666672</c:v>
                </c:pt>
                <c:pt idx="4198">
                  <c:v>44732.1875</c:v>
                </c:pt>
                <c:pt idx="4199">
                  <c:v>44732.208333333336</c:v>
                </c:pt>
                <c:pt idx="4200">
                  <c:v>44732.229166666672</c:v>
                </c:pt>
                <c:pt idx="4201">
                  <c:v>44732.25</c:v>
                </c:pt>
                <c:pt idx="4202">
                  <c:v>44732.270833333336</c:v>
                </c:pt>
                <c:pt idx="4203">
                  <c:v>44732.291666666672</c:v>
                </c:pt>
                <c:pt idx="4204">
                  <c:v>44732.3125</c:v>
                </c:pt>
                <c:pt idx="4205">
                  <c:v>44732.333333333336</c:v>
                </c:pt>
                <c:pt idx="4206">
                  <c:v>44732.354166666672</c:v>
                </c:pt>
                <c:pt idx="4207">
                  <c:v>44732.375</c:v>
                </c:pt>
                <c:pt idx="4208">
                  <c:v>44732.395833333336</c:v>
                </c:pt>
                <c:pt idx="4209">
                  <c:v>44732.416666666672</c:v>
                </c:pt>
                <c:pt idx="4210">
                  <c:v>44732.4375</c:v>
                </c:pt>
                <c:pt idx="4211">
                  <c:v>44732.458333333336</c:v>
                </c:pt>
                <c:pt idx="4212">
                  <c:v>44732.479166666672</c:v>
                </c:pt>
                <c:pt idx="4213">
                  <c:v>44732.5</c:v>
                </c:pt>
                <c:pt idx="4214">
                  <c:v>44732.520833333336</c:v>
                </c:pt>
                <c:pt idx="4215">
                  <c:v>44732.541666666672</c:v>
                </c:pt>
                <c:pt idx="4216">
                  <c:v>44732.5625</c:v>
                </c:pt>
                <c:pt idx="4217">
                  <c:v>44732.583333333336</c:v>
                </c:pt>
                <c:pt idx="4218">
                  <c:v>44732.604166666672</c:v>
                </c:pt>
                <c:pt idx="4219">
                  <c:v>44732.625</c:v>
                </c:pt>
                <c:pt idx="4220">
                  <c:v>44732.645833333336</c:v>
                </c:pt>
                <c:pt idx="4221">
                  <c:v>44732.666666666672</c:v>
                </c:pt>
                <c:pt idx="4222">
                  <c:v>44732.6875</c:v>
                </c:pt>
                <c:pt idx="4223">
                  <c:v>44732.708333333336</c:v>
                </c:pt>
                <c:pt idx="4224">
                  <c:v>44732.729166666672</c:v>
                </c:pt>
                <c:pt idx="4225">
                  <c:v>44732.75</c:v>
                </c:pt>
                <c:pt idx="4226">
                  <c:v>44732.770833333336</c:v>
                </c:pt>
                <c:pt idx="4227">
                  <c:v>44732.791666666672</c:v>
                </c:pt>
                <c:pt idx="4228">
                  <c:v>44732.8125</c:v>
                </c:pt>
                <c:pt idx="4229">
                  <c:v>44732.833333333336</c:v>
                </c:pt>
                <c:pt idx="4230">
                  <c:v>44732.854166666672</c:v>
                </c:pt>
                <c:pt idx="4231">
                  <c:v>44732.875</c:v>
                </c:pt>
                <c:pt idx="4232">
                  <c:v>44732.895833333336</c:v>
                </c:pt>
                <c:pt idx="4233">
                  <c:v>44732.916666666672</c:v>
                </c:pt>
                <c:pt idx="4234">
                  <c:v>44732.9375</c:v>
                </c:pt>
                <c:pt idx="4235">
                  <c:v>44732.958333333336</c:v>
                </c:pt>
                <c:pt idx="4236">
                  <c:v>44732.979166666672</c:v>
                </c:pt>
                <c:pt idx="4237">
                  <c:v>44733</c:v>
                </c:pt>
                <c:pt idx="4238">
                  <c:v>44733.020833333336</c:v>
                </c:pt>
                <c:pt idx="4239">
                  <c:v>44733.041666666672</c:v>
                </c:pt>
                <c:pt idx="4240">
                  <c:v>44733.0625</c:v>
                </c:pt>
                <c:pt idx="4241">
                  <c:v>44733.083333333336</c:v>
                </c:pt>
                <c:pt idx="4242">
                  <c:v>44733.104166666672</c:v>
                </c:pt>
                <c:pt idx="4243">
                  <c:v>44733.125</c:v>
                </c:pt>
                <c:pt idx="4244">
                  <c:v>44733.145833333336</c:v>
                </c:pt>
                <c:pt idx="4245">
                  <c:v>44733.166666666672</c:v>
                </c:pt>
                <c:pt idx="4246">
                  <c:v>44733.1875</c:v>
                </c:pt>
                <c:pt idx="4247">
                  <c:v>44733.208333333336</c:v>
                </c:pt>
                <c:pt idx="4248">
                  <c:v>44733.229166666672</c:v>
                </c:pt>
                <c:pt idx="4249">
                  <c:v>44733.25</c:v>
                </c:pt>
                <c:pt idx="4250">
                  <c:v>44733.270833333336</c:v>
                </c:pt>
                <c:pt idx="4251">
                  <c:v>44733.291666666672</c:v>
                </c:pt>
                <c:pt idx="4252">
                  <c:v>44733.3125</c:v>
                </c:pt>
                <c:pt idx="4253">
                  <c:v>44733.333333333336</c:v>
                </c:pt>
                <c:pt idx="4254">
                  <c:v>44733.354166666672</c:v>
                </c:pt>
                <c:pt idx="4255">
                  <c:v>44733.375</c:v>
                </c:pt>
                <c:pt idx="4256">
                  <c:v>44733.395833333336</c:v>
                </c:pt>
                <c:pt idx="4257">
                  <c:v>44733.416666666672</c:v>
                </c:pt>
                <c:pt idx="4258">
                  <c:v>44733.4375</c:v>
                </c:pt>
                <c:pt idx="4259">
                  <c:v>44733.458333333336</c:v>
                </c:pt>
                <c:pt idx="4260">
                  <c:v>44733.479166666672</c:v>
                </c:pt>
                <c:pt idx="4261">
                  <c:v>44733.5</c:v>
                </c:pt>
                <c:pt idx="4262">
                  <c:v>44733.520833333336</c:v>
                </c:pt>
                <c:pt idx="4263">
                  <c:v>44733.541666666672</c:v>
                </c:pt>
                <c:pt idx="4264">
                  <c:v>44733.5625</c:v>
                </c:pt>
                <c:pt idx="4265">
                  <c:v>44733.583333333336</c:v>
                </c:pt>
                <c:pt idx="4266">
                  <c:v>44733.604166666672</c:v>
                </c:pt>
                <c:pt idx="4267">
                  <c:v>44733.625</c:v>
                </c:pt>
                <c:pt idx="4268">
                  <c:v>44733.645833333336</c:v>
                </c:pt>
                <c:pt idx="4269">
                  <c:v>44733.666666666672</c:v>
                </c:pt>
                <c:pt idx="4270">
                  <c:v>44733.6875</c:v>
                </c:pt>
                <c:pt idx="4271">
                  <c:v>44733.708333333336</c:v>
                </c:pt>
                <c:pt idx="4272">
                  <c:v>44733.729166666672</c:v>
                </c:pt>
                <c:pt idx="4273">
                  <c:v>44733.75</c:v>
                </c:pt>
                <c:pt idx="4274">
                  <c:v>44733.770833333336</c:v>
                </c:pt>
                <c:pt idx="4275">
                  <c:v>44733.791666666672</c:v>
                </c:pt>
                <c:pt idx="4276">
                  <c:v>44733.8125</c:v>
                </c:pt>
                <c:pt idx="4277">
                  <c:v>44733.833333333336</c:v>
                </c:pt>
                <c:pt idx="4278">
                  <c:v>44733.854166666672</c:v>
                </c:pt>
                <c:pt idx="4279">
                  <c:v>44733.875</c:v>
                </c:pt>
                <c:pt idx="4280">
                  <c:v>44733.895833333336</c:v>
                </c:pt>
                <c:pt idx="4281">
                  <c:v>44733.916666666672</c:v>
                </c:pt>
                <c:pt idx="4282">
                  <c:v>44733.9375</c:v>
                </c:pt>
                <c:pt idx="4283">
                  <c:v>44733.958333333336</c:v>
                </c:pt>
                <c:pt idx="4284">
                  <c:v>44733.979166666672</c:v>
                </c:pt>
                <c:pt idx="4285">
                  <c:v>44734</c:v>
                </c:pt>
                <c:pt idx="4286">
                  <c:v>44734.020833333336</c:v>
                </c:pt>
                <c:pt idx="4287">
                  <c:v>44734.166666666672</c:v>
                </c:pt>
                <c:pt idx="4288">
                  <c:v>44734.270833333336</c:v>
                </c:pt>
                <c:pt idx="4289">
                  <c:v>44734.291666666672</c:v>
                </c:pt>
                <c:pt idx="4290">
                  <c:v>44734.3125</c:v>
                </c:pt>
                <c:pt idx="4291">
                  <c:v>44734.333333333336</c:v>
                </c:pt>
                <c:pt idx="4292">
                  <c:v>44734.354166666672</c:v>
                </c:pt>
                <c:pt idx="4293">
                  <c:v>44734.375</c:v>
                </c:pt>
                <c:pt idx="4294">
                  <c:v>44734.395833333336</c:v>
                </c:pt>
                <c:pt idx="4295">
                  <c:v>44734.416666666672</c:v>
                </c:pt>
                <c:pt idx="4296">
                  <c:v>44734.4375</c:v>
                </c:pt>
                <c:pt idx="4297">
                  <c:v>44734.458333333336</c:v>
                </c:pt>
                <c:pt idx="4298">
                  <c:v>44734.479166666672</c:v>
                </c:pt>
                <c:pt idx="4299">
                  <c:v>44734.5</c:v>
                </c:pt>
                <c:pt idx="4300">
                  <c:v>44734.520833333336</c:v>
                </c:pt>
                <c:pt idx="4301">
                  <c:v>44734.541666666672</c:v>
                </c:pt>
                <c:pt idx="4302">
                  <c:v>44734.5625</c:v>
                </c:pt>
                <c:pt idx="4303">
                  <c:v>44734.583333333336</c:v>
                </c:pt>
                <c:pt idx="4304">
                  <c:v>44734.604166666672</c:v>
                </c:pt>
                <c:pt idx="4305">
                  <c:v>44734.625</c:v>
                </c:pt>
                <c:pt idx="4306">
                  <c:v>44734.645833333336</c:v>
                </c:pt>
                <c:pt idx="4307">
                  <c:v>44734.666666666672</c:v>
                </c:pt>
                <c:pt idx="4308">
                  <c:v>44734.6875</c:v>
                </c:pt>
                <c:pt idx="4309">
                  <c:v>44734.708333333336</c:v>
                </c:pt>
                <c:pt idx="4310">
                  <c:v>44734.729166666672</c:v>
                </c:pt>
                <c:pt idx="4311">
                  <c:v>44734.75</c:v>
                </c:pt>
                <c:pt idx="4312">
                  <c:v>44734.770833333336</c:v>
                </c:pt>
                <c:pt idx="4313">
                  <c:v>44734.791666666672</c:v>
                </c:pt>
                <c:pt idx="4314">
                  <c:v>44734.8125</c:v>
                </c:pt>
                <c:pt idx="4315">
                  <c:v>44734.833333333336</c:v>
                </c:pt>
                <c:pt idx="4316">
                  <c:v>44734.854166666672</c:v>
                </c:pt>
                <c:pt idx="4317">
                  <c:v>44734.875</c:v>
                </c:pt>
                <c:pt idx="4318">
                  <c:v>44734.895833333336</c:v>
                </c:pt>
                <c:pt idx="4319">
                  <c:v>44734.916666666672</c:v>
                </c:pt>
                <c:pt idx="4320">
                  <c:v>44734.9375</c:v>
                </c:pt>
                <c:pt idx="4321">
                  <c:v>44734.958333333336</c:v>
                </c:pt>
                <c:pt idx="4322">
                  <c:v>44734.979166666672</c:v>
                </c:pt>
                <c:pt idx="4323">
                  <c:v>44735</c:v>
                </c:pt>
                <c:pt idx="4324">
                  <c:v>44735.083333333336</c:v>
                </c:pt>
                <c:pt idx="4325">
                  <c:v>44735.104166666672</c:v>
                </c:pt>
                <c:pt idx="4326">
                  <c:v>44735.270833333336</c:v>
                </c:pt>
                <c:pt idx="4327">
                  <c:v>44735.291666666672</c:v>
                </c:pt>
                <c:pt idx="4328">
                  <c:v>44735.3125</c:v>
                </c:pt>
                <c:pt idx="4329">
                  <c:v>44735.333333333336</c:v>
                </c:pt>
                <c:pt idx="4330">
                  <c:v>44735.354166666672</c:v>
                </c:pt>
                <c:pt idx="4331">
                  <c:v>44735.375</c:v>
                </c:pt>
                <c:pt idx="4332">
                  <c:v>44735.395833333336</c:v>
                </c:pt>
                <c:pt idx="4333">
                  <c:v>44735.416666666672</c:v>
                </c:pt>
                <c:pt idx="4334">
                  <c:v>44735.4375</c:v>
                </c:pt>
                <c:pt idx="4335">
                  <c:v>44735.458333333336</c:v>
                </c:pt>
                <c:pt idx="4336">
                  <c:v>44735.479166666672</c:v>
                </c:pt>
                <c:pt idx="4337">
                  <c:v>44735.5</c:v>
                </c:pt>
                <c:pt idx="4338">
                  <c:v>44735.520833333336</c:v>
                </c:pt>
                <c:pt idx="4339">
                  <c:v>44735.541666666672</c:v>
                </c:pt>
                <c:pt idx="4340">
                  <c:v>44735.5625</c:v>
                </c:pt>
                <c:pt idx="4341">
                  <c:v>44735.583333333336</c:v>
                </c:pt>
                <c:pt idx="4342">
                  <c:v>44735.604166666672</c:v>
                </c:pt>
                <c:pt idx="4343">
                  <c:v>44735.625</c:v>
                </c:pt>
                <c:pt idx="4344">
                  <c:v>44735.645833333336</c:v>
                </c:pt>
                <c:pt idx="4345">
                  <c:v>44735.666666666672</c:v>
                </c:pt>
                <c:pt idx="4346">
                  <c:v>44735.6875</c:v>
                </c:pt>
                <c:pt idx="4347">
                  <c:v>44735.708333333336</c:v>
                </c:pt>
                <c:pt idx="4348">
                  <c:v>44735.729166666672</c:v>
                </c:pt>
                <c:pt idx="4349">
                  <c:v>44735.75</c:v>
                </c:pt>
                <c:pt idx="4350">
                  <c:v>44735.770833333336</c:v>
                </c:pt>
                <c:pt idx="4351">
                  <c:v>44735.791666666672</c:v>
                </c:pt>
                <c:pt idx="4352">
                  <c:v>44735.8125</c:v>
                </c:pt>
                <c:pt idx="4353">
                  <c:v>44735.833333333336</c:v>
                </c:pt>
                <c:pt idx="4354">
                  <c:v>44735.854166666672</c:v>
                </c:pt>
                <c:pt idx="4355">
                  <c:v>44735.875</c:v>
                </c:pt>
                <c:pt idx="4356">
                  <c:v>44735.895833333336</c:v>
                </c:pt>
                <c:pt idx="4357">
                  <c:v>44735.916666666672</c:v>
                </c:pt>
                <c:pt idx="4358">
                  <c:v>44735.9375</c:v>
                </c:pt>
                <c:pt idx="4359">
                  <c:v>44735.958333333336</c:v>
                </c:pt>
                <c:pt idx="4360">
                  <c:v>44735.979166666672</c:v>
                </c:pt>
                <c:pt idx="4361">
                  <c:v>44736</c:v>
                </c:pt>
                <c:pt idx="4362">
                  <c:v>44736.020833333336</c:v>
                </c:pt>
                <c:pt idx="4363">
                  <c:v>44736.041666666672</c:v>
                </c:pt>
                <c:pt idx="4364">
                  <c:v>44736.0625</c:v>
                </c:pt>
                <c:pt idx="4365">
                  <c:v>44736.083333333336</c:v>
                </c:pt>
                <c:pt idx="4366">
                  <c:v>44736.104166666672</c:v>
                </c:pt>
                <c:pt idx="4367">
                  <c:v>44736.125</c:v>
                </c:pt>
                <c:pt idx="4368">
                  <c:v>44736.145833333336</c:v>
                </c:pt>
                <c:pt idx="4369">
                  <c:v>44736.166666666672</c:v>
                </c:pt>
                <c:pt idx="4370">
                  <c:v>44736.1875</c:v>
                </c:pt>
                <c:pt idx="4371">
                  <c:v>44736.208333333336</c:v>
                </c:pt>
                <c:pt idx="4372">
                  <c:v>44736.229166666672</c:v>
                </c:pt>
                <c:pt idx="4373">
                  <c:v>44736.25</c:v>
                </c:pt>
                <c:pt idx="4374">
                  <c:v>44736.270833333336</c:v>
                </c:pt>
                <c:pt idx="4375">
                  <c:v>44736.291666666672</c:v>
                </c:pt>
                <c:pt idx="4376">
                  <c:v>44736.3125</c:v>
                </c:pt>
                <c:pt idx="4377">
                  <c:v>44736.333333333336</c:v>
                </c:pt>
                <c:pt idx="4378">
                  <c:v>44736.354166666672</c:v>
                </c:pt>
                <c:pt idx="4379">
                  <c:v>44736.375</c:v>
                </c:pt>
                <c:pt idx="4380">
                  <c:v>44736.395833333336</c:v>
                </c:pt>
                <c:pt idx="4381">
                  <c:v>44736.416666666672</c:v>
                </c:pt>
                <c:pt idx="4382">
                  <c:v>44736.4375</c:v>
                </c:pt>
                <c:pt idx="4383">
                  <c:v>44736.458333333336</c:v>
                </c:pt>
                <c:pt idx="4384">
                  <c:v>44736.479166666672</c:v>
                </c:pt>
                <c:pt idx="4385">
                  <c:v>44736.5</c:v>
                </c:pt>
                <c:pt idx="4386">
                  <c:v>44736.520833333336</c:v>
                </c:pt>
                <c:pt idx="4387">
                  <c:v>44736.541666666672</c:v>
                </c:pt>
                <c:pt idx="4388">
                  <c:v>44736.5625</c:v>
                </c:pt>
                <c:pt idx="4389">
                  <c:v>44736.583333333336</c:v>
                </c:pt>
                <c:pt idx="4390">
                  <c:v>44736.604166666672</c:v>
                </c:pt>
                <c:pt idx="4391">
                  <c:v>44736.625</c:v>
                </c:pt>
                <c:pt idx="4392">
                  <c:v>44736.645833333336</c:v>
                </c:pt>
                <c:pt idx="4393">
                  <c:v>44736.666666666672</c:v>
                </c:pt>
                <c:pt idx="4394">
                  <c:v>44736.6875</c:v>
                </c:pt>
                <c:pt idx="4395">
                  <c:v>44736.708333333336</c:v>
                </c:pt>
                <c:pt idx="4396">
                  <c:v>44736.729166666672</c:v>
                </c:pt>
                <c:pt idx="4397">
                  <c:v>44736.75</c:v>
                </c:pt>
                <c:pt idx="4398">
                  <c:v>44736.770833333336</c:v>
                </c:pt>
                <c:pt idx="4399">
                  <c:v>44736.791666666672</c:v>
                </c:pt>
                <c:pt idx="4400">
                  <c:v>44736.8125</c:v>
                </c:pt>
                <c:pt idx="4401">
                  <c:v>44736.833333333336</c:v>
                </c:pt>
                <c:pt idx="4402">
                  <c:v>44736.854166666672</c:v>
                </c:pt>
                <c:pt idx="4403">
                  <c:v>44736.875</c:v>
                </c:pt>
                <c:pt idx="4404">
                  <c:v>44736.895833333336</c:v>
                </c:pt>
                <c:pt idx="4405">
                  <c:v>44736.916666666672</c:v>
                </c:pt>
                <c:pt idx="4406">
                  <c:v>44736.9375</c:v>
                </c:pt>
                <c:pt idx="4407">
                  <c:v>44736.958333333336</c:v>
                </c:pt>
                <c:pt idx="4408">
                  <c:v>44736.979166666672</c:v>
                </c:pt>
                <c:pt idx="4409">
                  <c:v>44737</c:v>
                </c:pt>
                <c:pt idx="4410">
                  <c:v>44737.020833333336</c:v>
                </c:pt>
                <c:pt idx="4411">
                  <c:v>44737.041666666672</c:v>
                </c:pt>
                <c:pt idx="4412">
                  <c:v>44737.0625</c:v>
                </c:pt>
                <c:pt idx="4413">
                  <c:v>44737.083333333336</c:v>
                </c:pt>
                <c:pt idx="4414">
                  <c:v>44737.104166666672</c:v>
                </c:pt>
                <c:pt idx="4415">
                  <c:v>44737.125</c:v>
                </c:pt>
                <c:pt idx="4416">
                  <c:v>44737.145833333336</c:v>
                </c:pt>
                <c:pt idx="4417">
                  <c:v>44737.166666666672</c:v>
                </c:pt>
                <c:pt idx="4418">
                  <c:v>44737.1875</c:v>
                </c:pt>
                <c:pt idx="4419">
                  <c:v>44737.208333333336</c:v>
                </c:pt>
                <c:pt idx="4420">
                  <c:v>44737.229166666672</c:v>
                </c:pt>
                <c:pt idx="4421">
                  <c:v>44737.25</c:v>
                </c:pt>
                <c:pt idx="4422">
                  <c:v>44737.270833333336</c:v>
                </c:pt>
                <c:pt idx="4423">
                  <c:v>44737.291666666672</c:v>
                </c:pt>
                <c:pt idx="4424">
                  <c:v>44737.3125</c:v>
                </c:pt>
                <c:pt idx="4425">
                  <c:v>44737.333333333336</c:v>
                </c:pt>
                <c:pt idx="4426">
                  <c:v>44737.354166666672</c:v>
                </c:pt>
                <c:pt idx="4427">
                  <c:v>44737.375</c:v>
                </c:pt>
                <c:pt idx="4428">
                  <c:v>44737.395833333336</c:v>
                </c:pt>
                <c:pt idx="4429">
                  <c:v>44737.416666666672</c:v>
                </c:pt>
                <c:pt idx="4430">
                  <c:v>44737.4375</c:v>
                </c:pt>
                <c:pt idx="4431">
                  <c:v>44737.458333333336</c:v>
                </c:pt>
                <c:pt idx="4432">
                  <c:v>44737.479166666672</c:v>
                </c:pt>
                <c:pt idx="4433">
                  <c:v>44737.5</c:v>
                </c:pt>
                <c:pt idx="4434">
                  <c:v>44737.520833333336</c:v>
                </c:pt>
                <c:pt idx="4435">
                  <c:v>44737.541666666672</c:v>
                </c:pt>
                <c:pt idx="4436">
                  <c:v>44737.5625</c:v>
                </c:pt>
                <c:pt idx="4437">
                  <c:v>44737.583333333336</c:v>
                </c:pt>
                <c:pt idx="4438">
                  <c:v>44737.604166666672</c:v>
                </c:pt>
                <c:pt idx="4439">
                  <c:v>44737.625</c:v>
                </c:pt>
                <c:pt idx="4440">
                  <c:v>44737.645833333336</c:v>
                </c:pt>
                <c:pt idx="4441">
                  <c:v>44737.666666666672</c:v>
                </c:pt>
                <c:pt idx="4442">
                  <c:v>44737.6875</c:v>
                </c:pt>
                <c:pt idx="4443">
                  <c:v>44737.708333333336</c:v>
                </c:pt>
                <c:pt idx="4444">
                  <c:v>44737.729166666672</c:v>
                </c:pt>
                <c:pt idx="4445">
                  <c:v>44737.75</c:v>
                </c:pt>
                <c:pt idx="4446">
                  <c:v>44737.770833333336</c:v>
                </c:pt>
                <c:pt idx="4447">
                  <c:v>44737.791666666672</c:v>
                </c:pt>
                <c:pt idx="4448">
                  <c:v>44737.8125</c:v>
                </c:pt>
                <c:pt idx="4449">
                  <c:v>44737.833333333336</c:v>
                </c:pt>
                <c:pt idx="4450">
                  <c:v>44737.854166666672</c:v>
                </c:pt>
                <c:pt idx="4451">
                  <c:v>44737.875</c:v>
                </c:pt>
                <c:pt idx="4452">
                  <c:v>44737.895833333336</c:v>
                </c:pt>
                <c:pt idx="4453">
                  <c:v>44737.916666666672</c:v>
                </c:pt>
                <c:pt idx="4454">
                  <c:v>44737.9375</c:v>
                </c:pt>
                <c:pt idx="4455">
                  <c:v>44737.958333333336</c:v>
                </c:pt>
                <c:pt idx="4456">
                  <c:v>44737.979166666672</c:v>
                </c:pt>
                <c:pt idx="4457">
                  <c:v>44738</c:v>
                </c:pt>
                <c:pt idx="4458">
                  <c:v>44738.020833333336</c:v>
                </c:pt>
                <c:pt idx="4459">
                  <c:v>44738.041666666672</c:v>
                </c:pt>
                <c:pt idx="4460">
                  <c:v>44738.0625</c:v>
                </c:pt>
                <c:pt idx="4461">
                  <c:v>44738.083333333336</c:v>
                </c:pt>
                <c:pt idx="4462">
                  <c:v>44738.104166666672</c:v>
                </c:pt>
                <c:pt idx="4463">
                  <c:v>44738.125</c:v>
                </c:pt>
                <c:pt idx="4464">
                  <c:v>44738.145833333336</c:v>
                </c:pt>
                <c:pt idx="4465">
                  <c:v>44738.166666666672</c:v>
                </c:pt>
                <c:pt idx="4466">
                  <c:v>44738.1875</c:v>
                </c:pt>
                <c:pt idx="4467">
                  <c:v>44738.208333333336</c:v>
                </c:pt>
                <c:pt idx="4468">
                  <c:v>44738.229166666672</c:v>
                </c:pt>
                <c:pt idx="4469">
                  <c:v>44738.25</c:v>
                </c:pt>
                <c:pt idx="4470">
                  <c:v>44738.270833333336</c:v>
                </c:pt>
                <c:pt idx="4471">
                  <c:v>44738.291666666672</c:v>
                </c:pt>
                <c:pt idx="4472">
                  <c:v>44738.3125</c:v>
                </c:pt>
                <c:pt idx="4473">
                  <c:v>44738.333333333336</c:v>
                </c:pt>
                <c:pt idx="4474">
                  <c:v>44738.354166666672</c:v>
                </c:pt>
                <c:pt idx="4475">
                  <c:v>44738.375</c:v>
                </c:pt>
                <c:pt idx="4476">
                  <c:v>44738.395833333336</c:v>
                </c:pt>
                <c:pt idx="4477">
                  <c:v>44738.416666666672</c:v>
                </c:pt>
                <c:pt idx="4478">
                  <c:v>44738.4375</c:v>
                </c:pt>
                <c:pt idx="4479">
                  <c:v>44738.458333333336</c:v>
                </c:pt>
                <c:pt idx="4480">
                  <c:v>44738.479166666672</c:v>
                </c:pt>
                <c:pt idx="4481">
                  <c:v>44738.5</c:v>
                </c:pt>
                <c:pt idx="4482">
                  <c:v>44738.520833333336</c:v>
                </c:pt>
                <c:pt idx="4483">
                  <c:v>44738.541666666672</c:v>
                </c:pt>
                <c:pt idx="4484">
                  <c:v>44738.5625</c:v>
                </c:pt>
                <c:pt idx="4485">
                  <c:v>44738.583333333336</c:v>
                </c:pt>
                <c:pt idx="4486">
                  <c:v>44738.604166666672</c:v>
                </c:pt>
                <c:pt idx="4487">
                  <c:v>44738.625</c:v>
                </c:pt>
                <c:pt idx="4488">
                  <c:v>44738.645833333336</c:v>
                </c:pt>
                <c:pt idx="4489">
                  <c:v>44738.666666666672</c:v>
                </c:pt>
                <c:pt idx="4490">
                  <c:v>44738.6875</c:v>
                </c:pt>
                <c:pt idx="4491">
                  <c:v>44738.708333333336</c:v>
                </c:pt>
                <c:pt idx="4492">
                  <c:v>44738.729166666672</c:v>
                </c:pt>
                <c:pt idx="4493">
                  <c:v>44738.75</c:v>
                </c:pt>
                <c:pt idx="4494">
                  <c:v>44738.770833333336</c:v>
                </c:pt>
                <c:pt idx="4495">
                  <c:v>44738.791666666672</c:v>
                </c:pt>
                <c:pt idx="4496">
                  <c:v>44738.8125</c:v>
                </c:pt>
                <c:pt idx="4497">
                  <c:v>44738.833333333336</c:v>
                </c:pt>
                <c:pt idx="4498">
                  <c:v>44738.854166666672</c:v>
                </c:pt>
                <c:pt idx="4499">
                  <c:v>44738.875</c:v>
                </c:pt>
                <c:pt idx="4500">
                  <c:v>44738.895833333336</c:v>
                </c:pt>
                <c:pt idx="4501">
                  <c:v>44738.916666666672</c:v>
                </c:pt>
                <c:pt idx="4502">
                  <c:v>44738.9375</c:v>
                </c:pt>
                <c:pt idx="4503">
                  <c:v>44738.958333333336</c:v>
                </c:pt>
                <c:pt idx="4504">
                  <c:v>44738.979166666672</c:v>
                </c:pt>
                <c:pt idx="4505">
                  <c:v>44739</c:v>
                </c:pt>
                <c:pt idx="4506">
                  <c:v>44739.020833333336</c:v>
                </c:pt>
                <c:pt idx="4507">
                  <c:v>44739.041666666672</c:v>
                </c:pt>
                <c:pt idx="4508">
                  <c:v>44739.0625</c:v>
                </c:pt>
                <c:pt idx="4509">
                  <c:v>44739.083333333336</c:v>
                </c:pt>
                <c:pt idx="4510">
                  <c:v>44739.104166666672</c:v>
                </c:pt>
                <c:pt idx="4511">
                  <c:v>44739.125</c:v>
                </c:pt>
                <c:pt idx="4512">
                  <c:v>44739.145833333336</c:v>
                </c:pt>
                <c:pt idx="4513">
                  <c:v>44739.166666666672</c:v>
                </c:pt>
                <c:pt idx="4514">
                  <c:v>44739.1875</c:v>
                </c:pt>
                <c:pt idx="4515">
                  <c:v>44739.208333333336</c:v>
                </c:pt>
                <c:pt idx="4516">
                  <c:v>44739.229166666672</c:v>
                </c:pt>
                <c:pt idx="4517">
                  <c:v>44739.25</c:v>
                </c:pt>
                <c:pt idx="4518">
                  <c:v>44739.270833333336</c:v>
                </c:pt>
                <c:pt idx="4519">
                  <c:v>44739.291666666672</c:v>
                </c:pt>
                <c:pt idx="4520">
                  <c:v>44739.3125</c:v>
                </c:pt>
                <c:pt idx="4521">
                  <c:v>44739.333333333336</c:v>
                </c:pt>
                <c:pt idx="4522">
                  <c:v>44739.354166666672</c:v>
                </c:pt>
                <c:pt idx="4523">
                  <c:v>44739.375</c:v>
                </c:pt>
                <c:pt idx="4524">
                  <c:v>44739.395833333336</c:v>
                </c:pt>
                <c:pt idx="4525">
                  <c:v>44739.416666666672</c:v>
                </c:pt>
                <c:pt idx="4526">
                  <c:v>44739.4375</c:v>
                </c:pt>
                <c:pt idx="4527">
                  <c:v>44739.458333333336</c:v>
                </c:pt>
                <c:pt idx="4528">
                  <c:v>44739.479166666672</c:v>
                </c:pt>
                <c:pt idx="4529">
                  <c:v>44739.5</c:v>
                </c:pt>
                <c:pt idx="4530">
                  <c:v>44739.520833333336</c:v>
                </c:pt>
                <c:pt idx="4531">
                  <c:v>44739.541666666672</c:v>
                </c:pt>
                <c:pt idx="4532">
                  <c:v>44739.5625</c:v>
                </c:pt>
                <c:pt idx="4533">
                  <c:v>44739.583333333336</c:v>
                </c:pt>
                <c:pt idx="4534">
                  <c:v>44739.604166666672</c:v>
                </c:pt>
                <c:pt idx="4535">
                  <c:v>44739.625</c:v>
                </c:pt>
                <c:pt idx="4536">
                  <c:v>44739.645833333336</c:v>
                </c:pt>
                <c:pt idx="4537">
                  <c:v>44739.666666666672</c:v>
                </c:pt>
                <c:pt idx="4538">
                  <c:v>44739.6875</c:v>
                </c:pt>
                <c:pt idx="4539">
                  <c:v>44739.708333333336</c:v>
                </c:pt>
                <c:pt idx="4540">
                  <c:v>44739.729166666672</c:v>
                </c:pt>
                <c:pt idx="4541">
                  <c:v>44739.75</c:v>
                </c:pt>
                <c:pt idx="4542">
                  <c:v>44739.770833333336</c:v>
                </c:pt>
                <c:pt idx="4543">
                  <c:v>44739.791666666672</c:v>
                </c:pt>
                <c:pt idx="4544">
                  <c:v>44739.8125</c:v>
                </c:pt>
                <c:pt idx="4545">
                  <c:v>44739.833333333336</c:v>
                </c:pt>
                <c:pt idx="4546">
                  <c:v>44739.854166666672</c:v>
                </c:pt>
                <c:pt idx="4547">
                  <c:v>44739.875</c:v>
                </c:pt>
                <c:pt idx="4548">
                  <c:v>44739.895833333336</c:v>
                </c:pt>
                <c:pt idx="4549">
                  <c:v>44739.916666666672</c:v>
                </c:pt>
                <c:pt idx="4550">
                  <c:v>44739.9375</c:v>
                </c:pt>
                <c:pt idx="4551">
                  <c:v>44739.958333333336</c:v>
                </c:pt>
                <c:pt idx="4552">
                  <c:v>44739.979166666672</c:v>
                </c:pt>
                <c:pt idx="4553">
                  <c:v>44740</c:v>
                </c:pt>
                <c:pt idx="4554">
                  <c:v>44740.020833333336</c:v>
                </c:pt>
                <c:pt idx="4555">
                  <c:v>44740.041666666672</c:v>
                </c:pt>
                <c:pt idx="4556">
                  <c:v>44740.0625</c:v>
                </c:pt>
                <c:pt idx="4557">
                  <c:v>44740.083333333336</c:v>
                </c:pt>
                <c:pt idx="4558">
                  <c:v>44740.104166666672</c:v>
                </c:pt>
                <c:pt idx="4559">
                  <c:v>44740.125</c:v>
                </c:pt>
                <c:pt idx="4560">
                  <c:v>44740.145833333336</c:v>
                </c:pt>
                <c:pt idx="4561">
                  <c:v>44740.166666666672</c:v>
                </c:pt>
                <c:pt idx="4562">
                  <c:v>44740.1875</c:v>
                </c:pt>
                <c:pt idx="4563">
                  <c:v>44740.208333333336</c:v>
                </c:pt>
                <c:pt idx="4564">
                  <c:v>44740.229166666672</c:v>
                </c:pt>
                <c:pt idx="4565">
                  <c:v>44740.25</c:v>
                </c:pt>
                <c:pt idx="4566">
                  <c:v>44740.270833333336</c:v>
                </c:pt>
                <c:pt idx="4567">
                  <c:v>44740.291666666672</c:v>
                </c:pt>
                <c:pt idx="4568">
                  <c:v>44740.3125</c:v>
                </c:pt>
                <c:pt idx="4569">
                  <c:v>44740.333333333336</c:v>
                </c:pt>
                <c:pt idx="4570">
                  <c:v>44740.354166666672</c:v>
                </c:pt>
                <c:pt idx="4571">
                  <c:v>44740.375</c:v>
                </c:pt>
                <c:pt idx="4572">
                  <c:v>44740.395833333336</c:v>
                </c:pt>
                <c:pt idx="4573">
                  <c:v>44740.416666666672</c:v>
                </c:pt>
                <c:pt idx="4574">
                  <c:v>44740.4375</c:v>
                </c:pt>
                <c:pt idx="4575">
                  <c:v>44740.458333333336</c:v>
                </c:pt>
                <c:pt idx="4576">
                  <c:v>44740.479166666672</c:v>
                </c:pt>
                <c:pt idx="4577">
                  <c:v>44740.5</c:v>
                </c:pt>
                <c:pt idx="4578">
                  <c:v>44740.520833333336</c:v>
                </c:pt>
                <c:pt idx="4579">
                  <c:v>44740.541666666672</c:v>
                </c:pt>
                <c:pt idx="4580">
                  <c:v>44740.5625</c:v>
                </c:pt>
                <c:pt idx="4581">
                  <c:v>44740.583333333336</c:v>
                </c:pt>
                <c:pt idx="4582">
                  <c:v>44740.604166666672</c:v>
                </c:pt>
                <c:pt idx="4583">
                  <c:v>44740.625</c:v>
                </c:pt>
                <c:pt idx="4584">
                  <c:v>44740.645833333336</c:v>
                </c:pt>
                <c:pt idx="4585">
                  <c:v>44740.666666666672</c:v>
                </c:pt>
                <c:pt idx="4586">
                  <c:v>44740.6875</c:v>
                </c:pt>
                <c:pt idx="4587">
                  <c:v>44740.708333333336</c:v>
                </c:pt>
                <c:pt idx="4588">
                  <c:v>44740.729166666672</c:v>
                </c:pt>
                <c:pt idx="4589">
                  <c:v>44740.75</c:v>
                </c:pt>
                <c:pt idx="4590">
                  <c:v>44740.770833333336</c:v>
                </c:pt>
                <c:pt idx="4591">
                  <c:v>44740.791666666672</c:v>
                </c:pt>
                <c:pt idx="4592">
                  <c:v>44740.8125</c:v>
                </c:pt>
                <c:pt idx="4593">
                  <c:v>44740.833333333336</c:v>
                </c:pt>
                <c:pt idx="4594">
                  <c:v>44740.854166666672</c:v>
                </c:pt>
                <c:pt idx="4595">
                  <c:v>44740.875</c:v>
                </c:pt>
                <c:pt idx="4596">
                  <c:v>44740.895833333336</c:v>
                </c:pt>
                <c:pt idx="4597">
                  <c:v>44740.916666666672</c:v>
                </c:pt>
                <c:pt idx="4598">
                  <c:v>44740.9375</c:v>
                </c:pt>
                <c:pt idx="4599">
                  <c:v>44740.958333333336</c:v>
                </c:pt>
                <c:pt idx="4600">
                  <c:v>44740.979166666672</c:v>
                </c:pt>
                <c:pt idx="4601">
                  <c:v>44741</c:v>
                </c:pt>
                <c:pt idx="4602">
                  <c:v>44741.020833333336</c:v>
                </c:pt>
                <c:pt idx="4603">
                  <c:v>44741.041666666672</c:v>
                </c:pt>
                <c:pt idx="4604">
                  <c:v>44741.0625</c:v>
                </c:pt>
                <c:pt idx="4605">
                  <c:v>44741.083333333336</c:v>
                </c:pt>
                <c:pt idx="4606">
                  <c:v>44741.104166666672</c:v>
                </c:pt>
                <c:pt idx="4607">
                  <c:v>44741.125</c:v>
                </c:pt>
                <c:pt idx="4608">
                  <c:v>44741.145833333336</c:v>
                </c:pt>
                <c:pt idx="4609">
                  <c:v>44741.166666666672</c:v>
                </c:pt>
                <c:pt idx="4610">
                  <c:v>44741.1875</c:v>
                </c:pt>
                <c:pt idx="4611">
                  <c:v>44741.208333333336</c:v>
                </c:pt>
                <c:pt idx="4612">
                  <c:v>44741.229166666672</c:v>
                </c:pt>
                <c:pt idx="4613">
                  <c:v>44741.25</c:v>
                </c:pt>
                <c:pt idx="4614">
                  <c:v>44741.270833333336</c:v>
                </c:pt>
                <c:pt idx="4615">
                  <c:v>44741.291666666672</c:v>
                </c:pt>
                <c:pt idx="4616">
                  <c:v>44741.3125</c:v>
                </c:pt>
                <c:pt idx="4617">
                  <c:v>44741.333333333336</c:v>
                </c:pt>
                <c:pt idx="4618">
                  <c:v>44741.354166666672</c:v>
                </c:pt>
                <c:pt idx="4619">
                  <c:v>44741.375</c:v>
                </c:pt>
                <c:pt idx="4620">
                  <c:v>44741.395833333336</c:v>
                </c:pt>
                <c:pt idx="4621">
                  <c:v>44741.416666666672</c:v>
                </c:pt>
                <c:pt idx="4622">
                  <c:v>44741.4375</c:v>
                </c:pt>
                <c:pt idx="4623">
                  <c:v>44741.4375</c:v>
                </c:pt>
                <c:pt idx="4624">
                  <c:v>44741.479166666672</c:v>
                </c:pt>
                <c:pt idx="4625">
                  <c:v>44741.5</c:v>
                </c:pt>
                <c:pt idx="4626">
                  <c:v>44741.520833333336</c:v>
                </c:pt>
                <c:pt idx="4627">
                  <c:v>44741.541666666672</c:v>
                </c:pt>
                <c:pt idx="4628">
                  <c:v>44741.5625</c:v>
                </c:pt>
                <c:pt idx="4629">
                  <c:v>44741.583333333336</c:v>
                </c:pt>
                <c:pt idx="4630">
                  <c:v>44741.604166666672</c:v>
                </c:pt>
                <c:pt idx="4631">
                  <c:v>44741.625</c:v>
                </c:pt>
                <c:pt idx="4632">
                  <c:v>44741.645833333336</c:v>
                </c:pt>
                <c:pt idx="4633">
                  <c:v>44741.666666666672</c:v>
                </c:pt>
                <c:pt idx="4634">
                  <c:v>44741.6875</c:v>
                </c:pt>
                <c:pt idx="4635">
                  <c:v>44741.708333333336</c:v>
                </c:pt>
                <c:pt idx="4636">
                  <c:v>44741.729166666672</c:v>
                </c:pt>
                <c:pt idx="4637">
                  <c:v>44741.75</c:v>
                </c:pt>
                <c:pt idx="4638">
                  <c:v>44741.770833333336</c:v>
                </c:pt>
                <c:pt idx="4639">
                  <c:v>44741.791666666672</c:v>
                </c:pt>
                <c:pt idx="4640">
                  <c:v>44741.8125</c:v>
                </c:pt>
                <c:pt idx="4641">
                  <c:v>44741.833333333336</c:v>
                </c:pt>
                <c:pt idx="4642">
                  <c:v>44741.854166666672</c:v>
                </c:pt>
                <c:pt idx="4643">
                  <c:v>44741.875</c:v>
                </c:pt>
                <c:pt idx="4644">
                  <c:v>44741.895833333336</c:v>
                </c:pt>
                <c:pt idx="4645">
                  <c:v>44741.916666666672</c:v>
                </c:pt>
                <c:pt idx="4646">
                  <c:v>44741.9375</c:v>
                </c:pt>
                <c:pt idx="4647">
                  <c:v>44741.958333333336</c:v>
                </c:pt>
                <c:pt idx="4648">
                  <c:v>44741.979166666672</c:v>
                </c:pt>
                <c:pt idx="4649">
                  <c:v>44742</c:v>
                </c:pt>
                <c:pt idx="4650">
                  <c:v>44742.020833333336</c:v>
                </c:pt>
                <c:pt idx="4651">
                  <c:v>44742.041666666672</c:v>
                </c:pt>
                <c:pt idx="4652">
                  <c:v>44742.0625</c:v>
                </c:pt>
                <c:pt idx="4653">
                  <c:v>44742.083333333336</c:v>
                </c:pt>
                <c:pt idx="4654">
                  <c:v>44742.104166666672</c:v>
                </c:pt>
                <c:pt idx="4655">
                  <c:v>44742.125</c:v>
                </c:pt>
                <c:pt idx="4656">
                  <c:v>44742.145833333336</c:v>
                </c:pt>
                <c:pt idx="4657">
                  <c:v>44742.166666666672</c:v>
                </c:pt>
                <c:pt idx="4658">
                  <c:v>44742.1875</c:v>
                </c:pt>
                <c:pt idx="4659">
                  <c:v>44742.208333333336</c:v>
                </c:pt>
                <c:pt idx="4660">
                  <c:v>44742.229166666672</c:v>
                </c:pt>
                <c:pt idx="4661">
                  <c:v>44742.25</c:v>
                </c:pt>
                <c:pt idx="4662">
                  <c:v>44742.270833333336</c:v>
                </c:pt>
                <c:pt idx="4663">
                  <c:v>44742.291666666672</c:v>
                </c:pt>
                <c:pt idx="4664">
                  <c:v>44742.3125</c:v>
                </c:pt>
                <c:pt idx="4665">
                  <c:v>44742.333333333336</c:v>
                </c:pt>
                <c:pt idx="4666">
                  <c:v>44742.354166666672</c:v>
                </c:pt>
                <c:pt idx="4667">
                  <c:v>44742.375</c:v>
                </c:pt>
                <c:pt idx="4668">
                  <c:v>44742.395833333336</c:v>
                </c:pt>
                <c:pt idx="4669">
                  <c:v>44742.416666666672</c:v>
                </c:pt>
                <c:pt idx="4670">
                  <c:v>44742.4375</c:v>
                </c:pt>
                <c:pt idx="4671">
                  <c:v>44742.458333333336</c:v>
                </c:pt>
                <c:pt idx="4672">
                  <c:v>44742.479166666672</c:v>
                </c:pt>
                <c:pt idx="4673">
                  <c:v>44742.5</c:v>
                </c:pt>
                <c:pt idx="4674">
                  <c:v>44742.520833333336</c:v>
                </c:pt>
                <c:pt idx="4675">
                  <c:v>44742.541666666672</c:v>
                </c:pt>
                <c:pt idx="4676">
                  <c:v>44742.5625</c:v>
                </c:pt>
                <c:pt idx="4677">
                  <c:v>44742.583333333336</c:v>
                </c:pt>
                <c:pt idx="4678">
                  <c:v>44742.604166666672</c:v>
                </c:pt>
                <c:pt idx="4679">
                  <c:v>44742.625</c:v>
                </c:pt>
                <c:pt idx="4680">
                  <c:v>44742.645833333336</c:v>
                </c:pt>
                <c:pt idx="4681">
                  <c:v>44742.666666666672</c:v>
                </c:pt>
                <c:pt idx="4682">
                  <c:v>44742.6875</c:v>
                </c:pt>
                <c:pt idx="4683">
                  <c:v>44742.708333333336</c:v>
                </c:pt>
                <c:pt idx="4684">
                  <c:v>44742.729166666672</c:v>
                </c:pt>
                <c:pt idx="4685">
                  <c:v>44742.75</c:v>
                </c:pt>
                <c:pt idx="4686">
                  <c:v>44742.770833333336</c:v>
                </c:pt>
                <c:pt idx="4687">
                  <c:v>44742.791666666672</c:v>
                </c:pt>
                <c:pt idx="4688">
                  <c:v>44742.8125</c:v>
                </c:pt>
                <c:pt idx="4689">
                  <c:v>44742.833333333336</c:v>
                </c:pt>
                <c:pt idx="4690">
                  <c:v>44742.854166666672</c:v>
                </c:pt>
                <c:pt idx="4691">
                  <c:v>44742.875</c:v>
                </c:pt>
                <c:pt idx="4692">
                  <c:v>44742.895833333336</c:v>
                </c:pt>
                <c:pt idx="4693">
                  <c:v>44742.916666666672</c:v>
                </c:pt>
                <c:pt idx="4694">
                  <c:v>44742.9375</c:v>
                </c:pt>
                <c:pt idx="4695">
                  <c:v>44742.958333333336</c:v>
                </c:pt>
                <c:pt idx="4696">
                  <c:v>44742.979166666672</c:v>
                </c:pt>
                <c:pt idx="4697">
                  <c:v>44743</c:v>
                </c:pt>
                <c:pt idx="4698">
                  <c:v>44743.020833333336</c:v>
                </c:pt>
                <c:pt idx="4699">
                  <c:v>44743.041666666672</c:v>
                </c:pt>
                <c:pt idx="4700">
                  <c:v>44743.0625</c:v>
                </c:pt>
                <c:pt idx="4701">
                  <c:v>44743.083333333336</c:v>
                </c:pt>
                <c:pt idx="4702">
                  <c:v>44743.104166666672</c:v>
                </c:pt>
                <c:pt idx="4703">
                  <c:v>44743.125</c:v>
                </c:pt>
                <c:pt idx="4704">
                  <c:v>44743.145833333336</c:v>
                </c:pt>
                <c:pt idx="4705">
                  <c:v>44743.166666666672</c:v>
                </c:pt>
                <c:pt idx="4706">
                  <c:v>44743.1875</c:v>
                </c:pt>
                <c:pt idx="4707">
                  <c:v>44743.208333333336</c:v>
                </c:pt>
                <c:pt idx="4708">
                  <c:v>44743.229166666672</c:v>
                </c:pt>
                <c:pt idx="4709">
                  <c:v>44743.25</c:v>
                </c:pt>
                <c:pt idx="4710">
                  <c:v>44743.270833333336</c:v>
                </c:pt>
                <c:pt idx="4711">
                  <c:v>44743.291666666672</c:v>
                </c:pt>
                <c:pt idx="4712">
                  <c:v>44743.3125</c:v>
                </c:pt>
                <c:pt idx="4713">
                  <c:v>44743.333333333336</c:v>
                </c:pt>
                <c:pt idx="4714">
                  <c:v>44743.354166666672</c:v>
                </c:pt>
                <c:pt idx="4715">
                  <c:v>44743.375</c:v>
                </c:pt>
                <c:pt idx="4716">
                  <c:v>44743.395833333336</c:v>
                </c:pt>
                <c:pt idx="4717">
                  <c:v>44743.416666666672</c:v>
                </c:pt>
                <c:pt idx="4718">
                  <c:v>44743.4375</c:v>
                </c:pt>
                <c:pt idx="4719">
                  <c:v>44743.458333333336</c:v>
                </c:pt>
                <c:pt idx="4720">
                  <c:v>44743.479166666672</c:v>
                </c:pt>
                <c:pt idx="4721">
                  <c:v>44743.5</c:v>
                </c:pt>
                <c:pt idx="4722">
                  <c:v>44743.520833333336</c:v>
                </c:pt>
                <c:pt idx="4723">
                  <c:v>44743.541666666672</c:v>
                </c:pt>
                <c:pt idx="4724">
                  <c:v>44743.5625</c:v>
                </c:pt>
                <c:pt idx="4725">
                  <c:v>44743.583333333336</c:v>
                </c:pt>
                <c:pt idx="4726">
                  <c:v>44743.604166666672</c:v>
                </c:pt>
                <c:pt idx="4727">
                  <c:v>44743.625</c:v>
                </c:pt>
                <c:pt idx="4728">
                  <c:v>44743.645833333336</c:v>
                </c:pt>
                <c:pt idx="4729">
                  <c:v>44743.666666666672</c:v>
                </c:pt>
                <c:pt idx="4730">
                  <c:v>44743.6875</c:v>
                </c:pt>
                <c:pt idx="4731">
                  <c:v>44743.708333333336</c:v>
                </c:pt>
                <c:pt idx="4732">
                  <c:v>44743.729166666672</c:v>
                </c:pt>
                <c:pt idx="4733">
                  <c:v>44743.75</c:v>
                </c:pt>
                <c:pt idx="4734">
                  <c:v>44743.770833333336</c:v>
                </c:pt>
                <c:pt idx="4735">
                  <c:v>44743.791666666672</c:v>
                </c:pt>
                <c:pt idx="4736">
                  <c:v>44743.8125</c:v>
                </c:pt>
                <c:pt idx="4737">
                  <c:v>44743.833333333336</c:v>
                </c:pt>
                <c:pt idx="4738">
                  <c:v>44743.854166666672</c:v>
                </c:pt>
                <c:pt idx="4739">
                  <c:v>44743.875</c:v>
                </c:pt>
                <c:pt idx="4740">
                  <c:v>44743.895833333336</c:v>
                </c:pt>
                <c:pt idx="4741">
                  <c:v>44743.916666666672</c:v>
                </c:pt>
                <c:pt idx="4742">
                  <c:v>44743.9375</c:v>
                </c:pt>
                <c:pt idx="4743">
                  <c:v>44743.958333333336</c:v>
                </c:pt>
                <c:pt idx="4744">
                  <c:v>44743.979166666672</c:v>
                </c:pt>
                <c:pt idx="4745">
                  <c:v>44744</c:v>
                </c:pt>
                <c:pt idx="4746">
                  <c:v>44744.020833333336</c:v>
                </c:pt>
                <c:pt idx="4747">
                  <c:v>44744.041666666672</c:v>
                </c:pt>
                <c:pt idx="4748">
                  <c:v>44744.0625</c:v>
                </c:pt>
                <c:pt idx="4749">
                  <c:v>44744.083333333336</c:v>
                </c:pt>
                <c:pt idx="4750">
                  <c:v>44744.104166666672</c:v>
                </c:pt>
                <c:pt idx="4751">
                  <c:v>44744.125</c:v>
                </c:pt>
                <c:pt idx="4752">
                  <c:v>44744.145833333336</c:v>
                </c:pt>
                <c:pt idx="4753">
                  <c:v>44744.166666666672</c:v>
                </c:pt>
                <c:pt idx="4754">
                  <c:v>44744.1875</c:v>
                </c:pt>
                <c:pt idx="4755">
                  <c:v>44744.208333333336</c:v>
                </c:pt>
                <c:pt idx="4756">
                  <c:v>44744.229166666672</c:v>
                </c:pt>
                <c:pt idx="4757">
                  <c:v>44744.25</c:v>
                </c:pt>
                <c:pt idx="4758">
                  <c:v>44744.270833333336</c:v>
                </c:pt>
                <c:pt idx="4759">
                  <c:v>44744.291666666672</c:v>
                </c:pt>
                <c:pt idx="4760">
                  <c:v>44744.3125</c:v>
                </c:pt>
                <c:pt idx="4761">
                  <c:v>44744.333333333336</c:v>
                </c:pt>
                <c:pt idx="4762">
                  <c:v>44744.354166666672</c:v>
                </c:pt>
                <c:pt idx="4763">
                  <c:v>44744.375</c:v>
                </c:pt>
                <c:pt idx="4764">
                  <c:v>44744.395833333336</c:v>
                </c:pt>
                <c:pt idx="4765">
                  <c:v>44744.416666666672</c:v>
                </c:pt>
                <c:pt idx="4766">
                  <c:v>44744.4375</c:v>
                </c:pt>
                <c:pt idx="4767">
                  <c:v>44744.458333333336</c:v>
                </c:pt>
                <c:pt idx="4768">
                  <c:v>44744.479166666672</c:v>
                </c:pt>
                <c:pt idx="4769">
                  <c:v>44744.5</c:v>
                </c:pt>
                <c:pt idx="4770">
                  <c:v>44744.520833333336</c:v>
                </c:pt>
                <c:pt idx="4771">
                  <c:v>44744.541666666672</c:v>
                </c:pt>
                <c:pt idx="4772">
                  <c:v>44744.5625</c:v>
                </c:pt>
                <c:pt idx="4773">
                  <c:v>44744.583333333336</c:v>
                </c:pt>
                <c:pt idx="4774">
                  <c:v>44744.604166666672</c:v>
                </c:pt>
                <c:pt idx="4775">
                  <c:v>44744.625</c:v>
                </c:pt>
                <c:pt idx="4776">
                  <c:v>44744.645833333336</c:v>
                </c:pt>
                <c:pt idx="4777">
                  <c:v>44744.666666666672</c:v>
                </c:pt>
                <c:pt idx="4778">
                  <c:v>44744.6875</c:v>
                </c:pt>
                <c:pt idx="4779">
                  <c:v>44744.708333333336</c:v>
                </c:pt>
                <c:pt idx="4780">
                  <c:v>44744.729166666672</c:v>
                </c:pt>
                <c:pt idx="4781">
                  <c:v>44744.75</c:v>
                </c:pt>
                <c:pt idx="4782">
                  <c:v>44744.770833333336</c:v>
                </c:pt>
                <c:pt idx="4783">
                  <c:v>44744.791666666672</c:v>
                </c:pt>
                <c:pt idx="4784">
                  <c:v>44744.8125</c:v>
                </c:pt>
                <c:pt idx="4785">
                  <c:v>44744.833333333336</c:v>
                </c:pt>
                <c:pt idx="4786">
                  <c:v>44744.854166666672</c:v>
                </c:pt>
                <c:pt idx="4787">
                  <c:v>44744.875</c:v>
                </c:pt>
                <c:pt idx="4788">
                  <c:v>44744.895833333336</c:v>
                </c:pt>
                <c:pt idx="4789">
                  <c:v>44744.916666666672</c:v>
                </c:pt>
                <c:pt idx="4790">
                  <c:v>44744.9375</c:v>
                </c:pt>
                <c:pt idx="4791">
                  <c:v>44744.958333333336</c:v>
                </c:pt>
                <c:pt idx="4792">
                  <c:v>44744.979166666672</c:v>
                </c:pt>
                <c:pt idx="4793">
                  <c:v>44745</c:v>
                </c:pt>
                <c:pt idx="4794">
                  <c:v>44745.020833333336</c:v>
                </c:pt>
                <c:pt idx="4795">
                  <c:v>44745.041666666672</c:v>
                </c:pt>
                <c:pt idx="4796">
                  <c:v>44745.0625</c:v>
                </c:pt>
                <c:pt idx="4797">
                  <c:v>44745.083333333336</c:v>
                </c:pt>
                <c:pt idx="4798">
                  <c:v>44745.104166666672</c:v>
                </c:pt>
                <c:pt idx="4799">
                  <c:v>44745.125</c:v>
                </c:pt>
                <c:pt idx="4800">
                  <c:v>44745.145833333336</c:v>
                </c:pt>
                <c:pt idx="4801">
                  <c:v>44745.166666666672</c:v>
                </c:pt>
                <c:pt idx="4802">
                  <c:v>44745.1875</c:v>
                </c:pt>
                <c:pt idx="4803">
                  <c:v>44745.208333333336</c:v>
                </c:pt>
                <c:pt idx="4804">
                  <c:v>44745.229166666672</c:v>
                </c:pt>
                <c:pt idx="4805">
                  <c:v>44745.25</c:v>
                </c:pt>
                <c:pt idx="4806">
                  <c:v>44745.270833333336</c:v>
                </c:pt>
                <c:pt idx="4807">
                  <c:v>44745.291666666672</c:v>
                </c:pt>
                <c:pt idx="4808">
                  <c:v>44745.3125</c:v>
                </c:pt>
                <c:pt idx="4809">
                  <c:v>44745.333333333336</c:v>
                </c:pt>
                <c:pt idx="4810">
                  <c:v>44745.354166666672</c:v>
                </c:pt>
                <c:pt idx="4811">
                  <c:v>44745.375</c:v>
                </c:pt>
                <c:pt idx="4812">
                  <c:v>44745.395833333336</c:v>
                </c:pt>
                <c:pt idx="4813">
                  <c:v>44745.416666666672</c:v>
                </c:pt>
                <c:pt idx="4814">
                  <c:v>44745.4375</c:v>
                </c:pt>
                <c:pt idx="4815">
                  <c:v>44745.458333333336</c:v>
                </c:pt>
                <c:pt idx="4816">
                  <c:v>44745.479166666672</c:v>
                </c:pt>
                <c:pt idx="4817">
                  <c:v>44745.5</c:v>
                </c:pt>
                <c:pt idx="4818">
                  <c:v>44745.520833333336</c:v>
                </c:pt>
                <c:pt idx="4819">
                  <c:v>44745.541666666672</c:v>
                </c:pt>
                <c:pt idx="4820">
                  <c:v>44745.5625</c:v>
                </c:pt>
                <c:pt idx="4821">
                  <c:v>44745.583333333336</c:v>
                </c:pt>
                <c:pt idx="4822">
                  <c:v>44745.604166666672</c:v>
                </c:pt>
                <c:pt idx="4823">
                  <c:v>44745.625</c:v>
                </c:pt>
                <c:pt idx="4824">
                  <c:v>44745.645833333336</c:v>
                </c:pt>
                <c:pt idx="4825">
                  <c:v>44745.666666666672</c:v>
                </c:pt>
                <c:pt idx="4826">
                  <c:v>44745.6875</c:v>
                </c:pt>
                <c:pt idx="4827">
                  <c:v>44745.708333333336</c:v>
                </c:pt>
                <c:pt idx="4828">
                  <c:v>44745.729166666672</c:v>
                </c:pt>
                <c:pt idx="4829">
                  <c:v>44745.75</c:v>
                </c:pt>
                <c:pt idx="4830">
                  <c:v>44745.770833333336</c:v>
                </c:pt>
                <c:pt idx="4831">
                  <c:v>44745.791666666672</c:v>
                </c:pt>
                <c:pt idx="4832">
                  <c:v>44745.8125</c:v>
                </c:pt>
                <c:pt idx="4833">
                  <c:v>44745.833333333336</c:v>
                </c:pt>
                <c:pt idx="4834">
                  <c:v>44745.854166666672</c:v>
                </c:pt>
                <c:pt idx="4835">
                  <c:v>44745.875</c:v>
                </c:pt>
                <c:pt idx="4836">
                  <c:v>44745.895833333336</c:v>
                </c:pt>
                <c:pt idx="4837">
                  <c:v>44745.916666666672</c:v>
                </c:pt>
                <c:pt idx="4838">
                  <c:v>44745.9375</c:v>
                </c:pt>
                <c:pt idx="4839">
                  <c:v>44745.958333333336</c:v>
                </c:pt>
                <c:pt idx="4840">
                  <c:v>44745.979166666672</c:v>
                </c:pt>
                <c:pt idx="4841">
                  <c:v>44746</c:v>
                </c:pt>
                <c:pt idx="4842">
                  <c:v>44746.020833333336</c:v>
                </c:pt>
                <c:pt idx="4843">
                  <c:v>44746.041666666672</c:v>
                </c:pt>
                <c:pt idx="4844">
                  <c:v>44746.0625</c:v>
                </c:pt>
                <c:pt idx="4845">
                  <c:v>44746.083333333336</c:v>
                </c:pt>
                <c:pt idx="4846">
                  <c:v>44746.104166666672</c:v>
                </c:pt>
                <c:pt idx="4847">
                  <c:v>44746.125</c:v>
                </c:pt>
                <c:pt idx="4848">
                  <c:v>44746.145833333336</c:v>
                </c:pt>
                <c:pt idx="4849">
                  <c:v>44746.166666666672</c:v>
                </c:pt>
                <c:pt idx="4850">
                  <c:v>44746.1875</c:v>
                </c:pt>
                <c:pt idx="4851">
                  <c:v>44746.208333333336</c:v>
                </c:pt>
                <c:pt idx="4852">
                  <c:v>44746.229166666672</c:v>
                </c:pt>
                <c:pt idx="4853">
                  <c:v>44746.25</c:v>
                </c:pt>
                <c:pt idx="4854">
                  <c:v>44746.270833333336</c:v>
                </c:pt>
                <c:pt idx="4855">
                  <c:v>44746.291666666672</c:v>
                </c:pt>
                <c:pt idx="4856">
                  <c:v>44746.3125</c:v>
                </c:pt>
                <c:pt idx="4857">
                  <c:v>44746.333333333336</c:v>
                </c:pt>
                <c:pt idx="4858">
                  <c:v>44746.354166666672</c:v>
                </c:pt>
                <c:pt idx="4859">
                  <c:v>44746.375</c:v>
                </c:pt>
                <c:pt idx="4860">
                  <c:v>44746.395833333336</c:v>
                </c:pt>
                <c:pt idx="4861">
                  <c:v>44746.416666666672</c:v>
                </c:pt>
                <c:pt idx="4862">
                  <c:v>44746.4375</c:v>
                </c:pt>
                <c:pt idx="4863">
                  <c:v>44746.458333333336</c:v>
                </c:pt>
                <c:pt idx="4864">
                  <c:v>44746.479166666672</c:v>
                </c:pt>
                <c:pt idx="4865">
                  <c:v>44746.5</c:v>
                </c:pt>
                <c:pt idx="4866">
                  <c:v>44746.520833333336</c:v>
                </c:pt>
                <c:pt idx="4867">
                  <c:v>44746.541666666672</c:v>
                </c:pt>
                <c:pt idx="4868">
                  <c:v>44746.5625</c:v>
                </c:pt>
                <c:pt idx="4869">
                  <c:v>44746.583333333336</c:v>
                </c:pt>
                <c:pt idx="4870">
                  <c:v>44746.604166666672</c:v>
                </c:pt>
                <c:pt idx="4871">
                  <c:v>44746.625</c:v>
                </c:pt>
                <c:pt idx="4872">
                  <c:v>44746.645833333336</c:v>
                </c:pt>
                <c:pt idx="4873">
                  <c:v>44746.666666666672</c:v>
                </c:pt>
                <c:pt idx="4874">
                  <c:v>44746.6875</c:v>
                </c:pt>
                <c:pt idx="4875">
                  <c:v>44746.708333333336</c:v>
                </c:pt>
                <c:pt idx="4876">
                  <c:v>44746.729166666672</c:v>
                </c:pt>
                <c:pt idx="4877">
                  <c:v>44746.75</c:v>
                </c:pt>
                <c:pt idx="4878">
                  <c:v>44746.770833333336</c:v>
                </c:pt>
                <c:pt idx="4879">
                  <c:v>44746.791666666672</c:v>
                </c:pt>
                <c:pt idx="4880">
                  <c:v>44746.8125</c:v>
                </c:pt>
                <c:pt idx="4881">
                  <c:v>44746.833333333336</c:v>
                </c:pt>
                <c:pt idx="4882">
                  <c:v>44746.854166666672</c:v>
                </c:pt>
                <c:pt idx="4883">
                  <c:v>44746.875</c:v>
                </c:pt>
                <c:pt idx="4884">
                  <c:v>44746.895833333336</c:v>
                </c:pt>
                <c:pt idx="4885">
                  <c:v>44746.916666666672</c:v>
                </c:pt>
                <c:pt idx="4886">
                  <c:v>44746.9375</c:v>
                </c:pt>
                <c:pt idx="4887">
                  <c:v>44746.958333333336</c:v>
                </c:pt>
                <c:pt idx="4888">
                  <c:v>44746.979166666672</c:v>
                </c:pt>
                <c:pt idx="4889">
                  <c:v>44747</c:v>
                </c:pt>
                <c:pt idx="4890">
                  <c:v>44747.020833333336</c:v>
                </c:pt>
                <c:pt idx="4891">
                  <c:v>44747.041666666672</c:v>
                </c:pt>
                <c:pt idx="4892">
                  <c:v>44747.0625</c:v>
                </c:pt>
                <c:pt idx="4893">
                  <c:v>44747.083333333336</c:v>
                </c:pt>
                <c:pt idx="4894">
                  <c:v>44747.104166666672</c:v>
                </c:pt>
                <c:pt idx="4895">
                  <c:v>44747.125</c:v>
                </c:pt>
                <c:pt idx="4896">
                  <c:v>44747.145833333336</c:v>
                </c:pt>
                <c:pt idx="4897">
                  <c:v>44747.166666666672</c:v>
                </c:pt>
                <c:pt idx="4898">
                  <c:v>44747.1875</c:v>
                </c:pt>
                <c:pt idx="4899">
                  <c:v>44747.208333333336</c:v>
                </c:pt>
                <c:pt idx="4900">
                  <c:v>44747.229166666672</c:v>
                </c:pt>
                <c:pt idx="4901">
                  <c:v>44747.25</c:v>
                </c:pt>
                <c:pt idx="4902">
                  <c:v>44747.270833333336</c:v>
                </c:pt>
                <c:pt idx="4903">
                  <c:v>44747.291666666672</c:v>
                </c:pt>
                <c:pt idx="4904">
                  <c:v>44747.3125</c:v>
                </c:pt>
                <c:pt idx="4905">
                  <c:v>44747.333333333336</c:v>
                </c:pt>
                <c:pt idx="4906">
                  <c:v>44747.354166666672</c:v>
                </c:pt>
                <c:pt idx="4907">
                  <c:v>44747.375</c:v>
                </c:pt>
                <c:pt idx="4908">
                  <c:v>44747.395833333336</c:v>
                </c:pt>
                <c:pt idx="4909">
                  <c:v>44747.416666666672</c:v>
                </c:pt>
                <c:pt idx="4910">
                  <c:v>44747.4375</c:v>
                </c:pt>
                <c:pt idx="4911">
                  <c:v>44747.458333333336</c:v>
                </c:pt>
                <c:pt idx="4912">
                  <c:v>44747.479166666672</c:v>
                </c:pt>
                <c:pt idx="4913">
                  <c:v>44747.5</c:v>
                </c:pt>
                <c:pt idx="4914">
                  <c:v>44747.520833333336</c:v>
                </c:pt>
                <c:pt idx="4915">
                  <c:v>44747.541666666672</c:v>
                </c:pt>
                <c:pt idx="4916">
                  <c:v>44747.5625</c:v>
                </c:pt>
                <c:pt idx="4917">
                  <c:v>44747.583333333336</c:v>
                </c:pt>
                <c:pt idx="4918">
                  <c:v>44747.604166666672</c:v>
                </c:pt>
                <c:pt idx="4919">
                  <c:v>44747.625</c:v>
                </c:pt>
                <c:pt idx="4920">
                  <c:v>44747.645833333336</c:v>
                </c:pt>
                <c:pt idx="4921">
                  <c:v>44747.666666666672</c:v>
                </c:pt>
                <c:pt idx="4922">
                  <c:v>44747.6875</c:v>
                </c:pt>
                <c:pt idx="4923">
                  <c:v>44747.708333333336</c:v>
                </c:pt>
                <c:pt idx="4924">
                  <c:v>44747.729166666672</c:v>
                </c:pt>
                <c:pt idx="4925">
                  <c:v>44747.75</c:v>
                </c:pt>
                <c:pt idx="4926">
                  <c:v>44747.770833333336</c:v>
                </c:pt>
                <c:pt idx="4927">
                  <c:v>44747.791666666672</c:v>
                </c:pt>
                <c:pt idx="4928">
                  <c:v>44747.8125</c:v>
                </c:pt>
                <c:pt idx="4929">
                  <c:v>44747.833333333336</c:v>
                </c:pt>
                <c:pt idx="4930">
                  <c:v>44747.854166666672</c:v>
                </c:pt>
                <c:pt idx="4931">
                  <c:v>44747.875</c:v>
                </c:pt>
                <c:pt idx="4932">
                  <c:v>44747.895833333336</c:v>
                </c:pt>
                <c:pt idx="4933">
                  <c:v>44747.916666666672</c:v>
                </c:pt>
                <c:pt idx="4934">
                  <c:v>44747.9375</c:v>
                </c:pt>
                <c:pt idx="4935">
                  <c:v>44747.958333333336</c:v>
                </c:pt>
                <c:pt idx="4936">
                  <c:v>44747.979166666672</c:v>
                </c:pt>
                <c:pt idx="4937">
                  <c:v>44748</c:v>
                </c:pt>
                <c:pt idx="4938">
                  <c:v>44748.020833333336</c:v>
                </c:pt>
                <c:pt idx="4939">
                  <c:v>44748.041666666672</c:v>
                </c:pt>
                <c:pt idx="4940">
                  <c:v>44748.0625</c:v>
                </c:pt>
                <c:pt idx="4941">
                  <c:v>44748.083333333336</c:v>
                </c:pt>
                <c:pt idx="4942">
                  <c:v>44748.104166666672</c:v>
                </c:pt>
                <c:pt idx="4943">
                  <c:v>44748.125</c:v>
                </c:pt>
                <c:pt idx="4944">
                  <c:v>44748.145833333336</c:v>
                </c:pt>
                <c:pt idx="4945">
                  <c:v>44748.166666666672</c:v>
                </c:pt>
                <c:pt idx="4946">
                  <c:v>44748.1875</c:v>
                </c:pt>
                <c:pt idx="4947">
                  <c:v>44748.208333333336</c:v>
                </c:pt>
                <c:pt idx="4948">
                  <c:v>44748.229166666672</c:v>
                </c:pt>
                <c:pt idx="4949">
                  <c:v>44748.25</c:v>
                </c:pt>
                <c:pt idx="4950">
                  <c:v>44748.270833333336</c:v>
                </c:pt>
                <c:pt idx="4951">
                  <c:v>44748.291666666672</c:v>
                </c:pt>
                <c:pt idx="4952">
                  <c:v>44748.3125</c:v>
                </c:pt>
                <c:pt idx="4953">
                  <c:v>44748.333333333336</c:v>
                </c:pt>
                <c:pt idx="4954">
                  <c:v>44748.354166666672</c:v>
                </c:pt>
                <c:pt idx="4955">
                  <c:v>44748.375</c:v>
                </c:pt>
                <c:pt idx="4956">
                  <c:v>44748.395833333336</c:v>
                </c:pt>
                <c:pt idx="4957">
                  <c:v>44748.416666666672</c:v>
                </c:pt>
                <c:pt idx="4958">
                  <c:v>44748.4375</c:v>
                </c:pt>
                <c:pt idx="4959">
                  <c:v>44748.458333333336</c:v>
                </c:pt>
                <c:pt idx="4960">
                  <c:v>44748.479166666672</c:v>
                </c:pt>
                <c:pt idx="4961">
                  <c:v>44748.5</c:v>
                </c:pt>
                <c:pt idx="4962">
                  <c:v>44748.520833333336</c:v>
                </c:pt>
                <c:pt idx="4963">
                  <c:v>44748.541666666672</c:v>
                </c:pt>
                <c:pt idx="4964">
                  <c:v>44748.5625</c:v>
                </c:pt>
                <c:pt idx="4965">
                  <c:v>44748.583333333336</c:v>
                </c:pt>
                <c:pt idx="4966">
                  <c:v>44748.604166666672</c:v>
                </c:pt>
                <c:pt idx="4967">
                  <c:v>44748.625</c:v>
                </c:pt>
                <c:pt idx="4968">
                  <c:v>44748.645833333336</c:v>
                </c:pt>
                <c:pt idx="4969">
                  <c:v>44748.666666666672</c:v>
                </c:pt>
                <c:pt idx="4970">
                  <c:v>44748.6875</c:v>
                </c:pt>
                <c:pt idx="4971">
                  <c:v>44748.708333333336</c:v>
                </c:pt>
                <c:pt idx="4972">
                  <c:v>44748.729166666672</c:v>
                </c:pt>
                <c:pt idx="4973">
                  <c:v>44748.75</c:v>
                </c:pt>
                <c:pt idx="4974">
                  <c:v>44748.770833333336</c:v>
                </c:pt>
                <c:pt idx="4975">
                  <c:v>44748.791666666672</c:v>
                </c:pt>
                <c:pt idx="4976">
                  <c:v>44748.8125</c:v>
                </c:pt>
                <c:pt idx="4977">
                  <c:v>44748.833333333336</c:v>
                </c:pt>
                <c:pt idx="4978">
                  <c:v>44748.854166666672</c:v>
                </c:pt>
                <c:pt idx="4979">
                  <c:v>44748.875</c:v>
                </c:pt>
                <c:pt idx="4980">
                  <c:v>44748.895833333336</c:v>
                </c:pt>
                <c:pt idx="4981">
                  <c:v>44748.916666666672</c:v>
                </c:pt>
                <c:pt idx="4982">
                  <c:v>44748.9375</c:v>
                </c:pt>
                <c:pt idx="4983">
                  <c:v>44748.958333333336</c:v>
                </c:pt>
                <c:pt idx="4984">
                  <c:v>44748.979166666672</c:v>
                </c:pt>
                <c:pt idx="4985">
                  <c:v>44749</c:v>
                </c:pt>
                <c:pt idx="4986">
                  <c:v>44749.020833333336</c:v>
                </c:pt>
                <c:pt idx="4987">
                  <c:v>44749.041666666672</c:v>
                </c:pt>
                <c:pt idx="4988">
                  <c:v>44749.0625</c:v>
                </c:pt>
                <c:pt idx="4989">
                  <c:v>44749.083333333336</c:v>
                </c:pt>
                <c:pt idx="4990">
                  <c:v>44749.104166666672</c:v>
                </c:pt>
                <c:pt idx="4991">
                  <c:v>44749.125</c:v>
                </c:pt>
                <c:pt idx="4992">
                  <c:v>44749.145833333336</c:v>
                </c:pt>
                <c:pt idx="4993">
                  <c:v>44749.166666666672</c:v>
                </c:pt>
                <c:pt idx="4994">
                  <c:v>44749.1875</c:v>
                </c:pt>
                <c:pt idx="4995">
                  <c:v>44749.208333333336</c:v>
                </c:pt>
                <c:pt idx="4996">
                  <c:v>44749.229166666672</c:v>
                </c:pt>
                <c:pt idx="4997">
                  <c:v>44749.25</c:v>
                </c:pt>
                <c:pt idx="4998">
                  <c:v>44749.270833333336</c:v>
                </c:pt>
                <c:pt idx="4999">
                  <c:v>44749.291666666672</c:v>
                </c:pt>
                <c:pt idx="5000">
                  <c:v>44749.3125</c:v>
                </c:pt>
                <c:pt idx="5001">
                  <c:v>44749.333333333336</c:v>
                </c:pt>
                <c:pt idx="5002">
                  <c:v>44749.354166666672</c:v>
                </c:pt>
                <c:pt idx="5003">
                  <c:v>44749.375</c:v>
                </c:pt>
                <c:pt idx="5004">
                  <c:v>44749.395833333336</c:v>
                </c:pt>
                <c:pt idx="5005">
                  <c:v>44749.416666666672</c:v>
                </c:pt>
                <c:pt idx="5006">
                  <c:v>44749.4375</c:v>
                </c:pt>
                <c:pt idx="5007">
                  <c:v>44749.458333333336</c:v>
                </c:pt>
                <c:pt idx="5008">
                  <c:v>44749.479166666672</c:v>
                </c:pt>
                <c:pt idx="5009">
                  <c:v>44749.5</c:v>
                </c:pt>
                <c:pt idx="5010">
                  <c:v>44749.520833333336</c:v>
                </c:pt>
                <c:pt idx="5011">
                  <c:v>44749.541666666672</c:v>
                </c:pt>
                <c:pt idx="5012">
                  <c:v>44749.5625</c:v>
                </c:pt>
                <c:pt idx="5013">
                  <c:v>44749.583333333336</c:v>
                </c:pt>
                <c:pt idx="5014">
                  <c:v>44749.604166666672</c:v>
                </c:pt>
                <c:pt idx="5015">
                  <c:v>44749.625</c:v>
                </c:pt>
                <c:pt idx="5016">
                  <c:v>44749.645833333336</c:v>
                </c:pt>
                <c:pt idx="5017">
                  <c:v>44749.666666666672</c:v>
                </c:pt>
                <c:pt idx="5018">
                  <c:v>44749.6875</c:v>
                </c:pt>
                <c:pt idx="5019">
                  <c:v>44749.708333333336</c:v>
                </c:pt>
                <c:pt idx="5020">
                  <c:v>44749.729166666672</c:v>
                </c:pt>
                <c:pt idx="5021">
                  <c:v>44749.75</c:v>
                </c:pt>
                <c:pt idx="5022">
                  <c:v>44749.770833333336</c:v>
                </c:pt>
                <c:pt idx="5023">
                  <c:v>44749.791666666672</c:v>
                </c:pt>
                <c:pt idx="5024">
                  <c:v>44749.8125</c:v>
                </c:pt>
                <c:pt idx="5025">
                  <c:v>44749.833333333336</c:v>
                </c:pt>
                <c:pt idx="5026">
                  <c:v>44749.854166666672</c:v>
                </c:pt>
                <c:pt idx="5027">
                  <c:v>44749.875</c:v>
                </c:pt>
                <c:pt idx="5028">
                  <c:v>44749.895833333336</c:v>
                </c:pt>
                <c:pt idx="5029">
                  <c:v>44749.916666666672</c:v>
                </c:pt>
                <c:pt idx="5030">
                  <c:v>44749.9375</c:v>
                </c:pt>
                <c:pt idx="5031">
                  <c:v>44749.958333333336</c:v>
                </c:pt>
                <c:pt idx="5032">
                  <c:v>44749.979166666672</c:v>
                </c:pt>
                <c:pt idx="5033">
                  <c:v>44750</c:v>
                </c:pt>
                <c:pt idx="5034">
                  <c:v>44750.020833333336</c:v>
                </c:pt>
                <c:pt idx="5035">
                  <c:v>44750.041666666672</c:v>
                </c:pt>
                <c:pt idx="5036">
                  <c:v>44750.0625</c:v>
                </c:pt>
                <c:pt idx="5037">
                  <c:v>44750.083333333336</c:v>
                </c:pt>
                <c:pt idx="5038">
                  <c:v>44750.104166666672</c:v>
                </c:pt>
                <c:pt idx="5039">
                  <c:v>44750.125</c:v>
                </c:pt>
                <c:pt idx="5040">
                  <c:v>44750.145833333336</c:v>
                </c:pt>
                <c:pt idx="5041">
                  <c:v>44750.166666666672</c:v>
                </c:pt>
                <c:pt idx="5042">
                  <c:v>44750.1875</c:v>
                </c:pt>
                <c:pt idx="5043">
                  <c:v>44750.208333333336</c:v>
                </c:pt>
                <c:pt idx="5044">
                  <c:v>44750.229166666672</c:v>
                </c:pt>
                <c:pt idx="5045">
                  <c:v>44750.25</c:v>
                </c:pt>
                <c:pt idx="5046">
                  <c:v>44750.270833333336</c:v>
                </c:pt>
                <c:pt idx="5047">
                  <c:v>44750.291666666672</c:v>
                </c:pt>
                <c:pt idx="5048">
                  <c:v>44750.3125</c:v>
                </c:pt>
                <c:pt idx="5049">
                  <c:v>44750.333333333336</c:v>
                </c:pt>
                <c:pt idx="5050">
                  <c:v>44750.354166666672</c:v>
                </c:pt>
                <c:pt idx="5051">
                  <c:v>44750.375</c:v>
                </c:pt>
                <c:pt idx="5052">
                  <c:v>44750.395833333336</c:v>
                </c:pt>
                <c:pt idx="5053">
                  <c:v>44750.416666666672</c:v>
                </c:pt>
                <c:pt idx="5054">
                  <c:v>44750.4375</c:v>
                </c:pt>
                <c:pt idx="5055">
                  <c:v>44750.458333333336</c:v>
                </c:pt>
                <c:pt idx="5056">
                  <c:v>44750.479166666672</c:v>
                </c:pt>
                <c:pt idx="5057">
                  <c:v>44750.5</c:v>
                </c:pt>
                <c:pt idx="5058">
                  <c:v>44750.520833333336</c:v>
                </c:pt>
                <c:pt idx="5059">
                  <c:v>44750.541666666672</c:v>
                </c:pt>
                <c:pt idx="5060">
                  <c:v>44750.5625</c:v>
                </c:pt>
                <c:pt idx="5061">
                  <c:v>44750.583333333336</c:v>
                </c:pt>
                <c:pt idx="5062">
                  <c:v>44750.604166666672</c:v>
                </c:pt>
                <c:pt idx="5063">
                  <c:v>44750.645833333336</c:v>
                </c:pt>
                <c:pt idx="5064">
                  <c:v>44750.666666666664</c:v>
                </c:pt>
                <c:pt idx="5065">
                  <c:v>44750.6875</c:v>
                </c:pt>
                <c:pt idx="5066">
                  <c:v>44750.708333333336</c:v>
                </c:pt>
                <c:pt idx="5067">
                  <c:v>44750.729166666664</c:v>
                </c:pt>
                <c:pt idx="5068">
                  <c:v>44750.75</c:v>
                </c:pt>
                <c:pt idx="5069">
                  <c:v>44750.770833333336</c:v>
                </c:pt>
                <c:pt idx="5070">
                  <c:v>44750.791666666664</c:v>
                </c:pt>
                <c:pt idx="5071">
                  <c:v>44750.8125</c:v>
                </c:pt>
                <c:pt idx="5072">
                  <c:v>44750.833333333336</c:v>
                </c:pt>
                <c:pt idx="5073">
                  <c:v>44750.854166666664</c:v>
                </c:pt>
                <c:pt idx="5074">
                  <c:v>44750.875</c:v>
                </c:pt>
                <c:pt idx="5075">
                  <c:v>44750.895833333336</c:v>
                </c:pt>
                <c:pt idx="5076">
                  <c:v>44750.916666666664</c:v>
                </c:pt>
                <c:pt idx="5077">
                  <c:v>44750.9375</c:v>
                </c:pt>
                <c:pt idx="5078">
                  <c:v>44750.958333333336</c:v>
                </c:pt>
                <c:pt idx="5079">
                  <c:v>44750.979166666664</c:v>
                </c:pt>
                <c:pt idx="5080">
                  <c:v>44751</c:v>
                </c:pt>
                <c:pt idx="5081">
                  <c:v>44751.020833333336</c:v>
                </c:pt>
                <c:pt idx="5082">
                  <c:v>44751.041666666664</c:v>
                </c:pt>
                <c:pt idx="5083">
                  <c:v>44751.0625</c:v>
                </c:pt>
                <c:pt idx="5084">
                  <c:v>44751.083333333336</c:v>
                </c:pt>
                <c:pt idx="5085">
                  <c:v>44751.104166666664</c:v>
                </c:pt>
                <c:pt idx="5086">
                  <c:v>44751.125</c:v>
                </c:pt>
                <c:pt idx="5087">
                  <c:v>44751.145833333336</c:v>
                </c:pt>
                <c:pt idx="5088">
                  <c:v>44751.166666666664</c:v>
                </c:pt>
                <c:pt idx="5089">
                  <c:v>44751.1875</c:v>
                </c:pt>
                <c:pt idx="5090">
                  <c:v>44751.208333333336</c:v>
                </c:pt>
                <c:pt idx="5091">
                  <c:v>44751.229166666664</c:v>
                </c:pt>
                <c:pt idx="5092">
                  <c:v>44751.25</c:v>
                </c:pt>
                <c:pt idx="5093">
                  <c:v>44751.270833333336</c:v>
                </c:pt>
                <c:pt idx="5094">
                  <c:v>44751.291666666664</c:v>
                </c:pt>
                <c:pt idx="5095">
                  <c:v>44751.3125</c:v>
                </c:pt>
                <c:pt idx="5096">
                  <c:v>44751.333333333336</c:v>
                </c:pt>
                <c:pt idx="5097">
                  <c:v>44751.354166666664</c:v>
                </c:pt>
                <c:pt idx="5098">
                  <c:v>44751.375</c:v>
                </c:pt>
                <c:pt idx="5099">
                  <c:v>44751.395833333336</c:v>
                </c:pt>
                <c:pt idx="5100">
                  <c:v>44751.416666666664</c:v>
                </c:pt>
                <c:pt idx="5101">
                  <c:v>44751.4375</c:v>
                </c:pt>
                <c:pt idx="5102">
                  <c:v>44751.458333333336</c:v>
                </c:pt>
                <c:pt idx="5103">
                  <c:v>44751.479166666664</c:v>
                </c:pt>
                <c:pt idx="5104">
                  <c:v>44751.5</c:v>
                </c:pt>
                <c:pt idx="5105">
                  <c:v>44751.520833333336</c:v>
                </c:pt>
                <c:pt idx="5106">
                  <c:v>44751.541666666664</c:v>
                </c:pt>
                <c:pt idx="5107">
                  <c:v>44751.5625</c:v>
                </c:pt>
                <c:pt idx="5108">
                  <c:v>44751.583333333336</c:v>
                </c:pt>
                <c:pt idx="5109">
                  <c:v>44751.604166666664</c:v>
                </c:pt>
                <c:pt idx="5110">
                  <c:v>44751.625</c:v>
                </c:pt>
                <c:pt idx="5111">
                  <c:v>44751.645833333336</c:v>
                </c:pt>
                <c:pt idx="5112">
                  <c:v>44751.666666666664</c:v>
                </c:pt>
                <c:pt idx="5113">
                  <c:v>44751.6875</c:v>
                </c:pt>
                <c:pt idx="5114">
                  <c:v>44751.708333333336</c:v>
                </c:pt>
                <c:pt idx="5115">
                  <c:v>44751.729166666664</c:v>
                </c:pt>
                <c:pt idx="5116">
                  <c:v>44751.75</c:v>
                </c:pt>
                <c:pt idx="5117">
                  <c:v>44751.770833333336</c:v>
                </c:pt>
                <c:pt idx="5118">
                  <c:v>44751.791666666664</c:v>
                </c:pt>
                <c:pt idx="5119">
                  <c:v>44751.8125</c:v>
                </c:pt>
                <c:pt idx="5120">
                  <c:v>44751.833333333336</c:v>
                </c:pt>
                <c:pt idx="5121">
                  <c:v>44751.854166666664</c:v>
                </c:pt>
                <c:pt idx="5122">
                  <c:v>44751.875</c:v>
                </c:pt>
                <c:pt idx="5123">
                  <c:v>44751.895833333336</c:v>
                </c:pt>
                <c:pt idx="5124">
                  <c:v>44751.916666666664</c:v>
                </c:pt>
                <c:pt idx="5125">
                  <c:v>44751.9375</c:v>
                </c:pt>
                <c:pt idx="5126">
                  <c:v>44751.958333333336</c:v>
                </c:pt>
                <c:pt idx="5127">
                  <c:v>44751.979166666664</c:v>
                </c:pt>
                <c:pt idx="5128">
                  <c:v>44752</c:v>
                </c:pt>
                <c:pt idx="5129">
                  <c:v>44752.020833333336</c:v>
                </c:pt>
                <c:pt idx="5130">
                  <c:v>44752.041666666664</c:v>
                </c:pt>
                <c:pt idx="5131">
                  <c:v>44752.0625</c:v>
                </c:pt>
                <c:pt idx="5132">
                  <c:v>44752.083333333336</c:v>
                </c:pt>
                <c:pt idx="5133">
                  <c:v>44752.104166666664</c:v>
                </c:pt>
                <c:pt idx="5134">
                  <c:v>44752.125</c:v>
                </c:pt>
                <c:pt idx="5135">
                  <c:v>44752.145833333336</c:v>
                </c:pt>
                <c:pt idx="5136">
                  <c:v>44752.166666666664</c:v>
                </c:pt>
                <c:pt idx="5137">
                  <c:v>44752.1875</c:v>
                </c:pt>
                <c:pt idx="5138">
                  <c:v>44752.208333333336</c:v>
                </c:pt>
                <c:pt idx="5139">
                  <c:v>44752.229166666664</c:v>
                </c:pt>
                <c:pt idx="5140">
                  <c:v>44752.25</c:v>
                </c:pt>
                <c:pt idx="5141">
                  <c:v>44752.270833333336</c:v>
                </c:pt>
                <c:pt idx="5142">
                  <c:v>44752.291666666664</c:v>
                </c:pt>
                <c:pt idx="5143">
                  <c:v>44752.3125</c:v>
                </c:pt>
                <c:pt idx="5144">
                  <c:v>44752.333333333336</c:v>
                </c:pt>
                <c:pt idx="5145">
                  <c:v>44752.354166666664</c:v>
                </c:pt>
                <c:pt idx="5146">
                  <c:v>44752.375</c:v>
                </c:pt>
                <c:pt idx="5147">
                  <c:v>44752.395833333336</c:v>
                </c:pt>
                <c:pt idx="5148">
                  <c:v>44752.416666666664</c:v>
                </c:pt>
                <c:pt idx="5149">
                  <c:v>44752.4375</c:v>
                </c:pt>
                <c:pt idx="5150">
                  <c:v>44752.458333333336</c:v>
                </c:pt>
                <c:pt idx="5151">
                  <c:v>44752.479166666664</c:v>
                </c:pt>
                <c:pt idx="5152">
                  <c:v>44752.5</c:v>
                </c:pt>
                <c:pt idx="5153">
                  <c:v>44752.520833333336</c:v>
                </c:pt>
                <c:pt idx="5154">
                  <c:v>44752.541666666664</c:v>
                </c:pt>
                <c:pt idx="5155">
                  <c:v>44752.5625</c:v>
                </c:pt>
                <c:pt idx="5156">
                  <c:v>44752.583333333336</c:v>
                </c:pt>
                <c:pt idx="5157">
                  <c:v>44752.604166666664</c:v>
                </c:pt>
                <c:pt idx="5158">
                  <c:v>44752.625</c:v>
                </c:pt>
                <c:pt idx="5159">
                  <c:v>44752.645833333336</c:v>
                </c:pt>
                <c:pt idx="5160">
                  <c:v>44752.666666666664</c:v>
                </c:pt>
                <c:pt idx="5161">
                  <c:v>44752.6875</c:v>
                </c:pt>
                <c:pt idx="5162">
                  <c:v>44752.708333333336</c:v>
                </c:pt>
                <c:pt idx="5163">
                  <c:v>44752.729166666664</c:v>
                </c:pt>
                <c:pt idx="5164">
                  <c:v>44752.75</c:v>
                </c:pt>
                <c:pt idx="5165">
                  <c:v>44752.770833333336</c:v>
                </c:pt>
                <c:pt idx="5166">
                  <c:v>44752.791666666664</c:v>
                </c:pt>
                <c:pt idx="5167">
                  <c:v>44752.8125</c:v>
                </c:pt>
                <c:pt idx="5168">
                  <c:v>44752.833333333336</c:v>
                </c:pt>
                <c:pt idx="5169">
                  <c:v>44752.854166666664</c:v>
                </c:pt>
                <c:pt idx="5170">
                  <c:v>44752.875</c:v>
                </c:pt>
                <c:pt idx="5171">
                  <c:v>44752.895833333336</c:v>
                </c:pt>
                <c:pt idx="5172">
                  <c:v>44752.916666666664</c:v>
                </c:pt>
                <c:pt idx="5173">
                  <c:v>44752.9375</c:v>
                </c:pt>
                <c:pt idx="5174">
                  <c:v>44752.958333333336</c:v>
                </c:pt>
                <c:pt idx="5175">
                  <c:v>44752.979166666664</c:v>
                </c:pt>
                <c:pt idx="5176">
                  <c:v>44753</c:v>
                </c:pt>
                <c:pt idx="5177">
                  <c:v>44753.020833333336</c:v>
                </c:pt>
                <c:pt idx="5178">
                  <c:v>44753.041666666664</c:v>
                </c:pt>
                <c:pt idx="5179">
                  <c:v>44753.0625</c:v>
                </c:pt>
                <c:pt idx="5180">
                  <c:v>44753.083333333336</c:v>
                </c:pt>
                <c:pt idx="5181">
                  <c:v>44753.104166666664</c:v>
                </c:pt>
                <c:pt idx="5182">
                  <c:v>44753.125</c:v>
                </c:pt>
                <c:pt idx="5183">
                  <c:v>44753.145833333336</c:v>
                </c:pt>
                <c:pt idx="5184">
                  <c:v>44753.166666666664</c:v>
                </c:pt>
                <c:pt idx="5185">
                  <c:v>44753.1875</c:v>
                </c:pt>
                <c:pt idx="5186">
                  <c:v>44753.208333333336</c:v>
                </c:pt>
                <c:pt idx="5187">
                  <c:v>44753.229166666664</c:v>
                </c:pt>
                <c:pt idx="5188">
                  <c:v>44753.25</c:v>
                </c:pt>
                <c:pt idx="5189">
                  <c:v>44753.270833333336</c:v>
                </c:pt>
                <c:pt idx="5190">
                  <c:v>44753.291666666664</c:v>
                </c:pt>
                <c:pt idx="5191">
                  <c:v>44753.3125</c:v>
                </c:pt>
                <c:pt idx="5192">
                  <c:v>44753.333333333336</c:v>
                </c:pt>
                <c:pt idx="5193">
                  <c:v>44753.354166666664</c:v>
                </c:pt>
                <c:pt idx="5194">
                  <c:v>44753.375</c:v>
                </c:pt>
                <c:pt idx="5195">
                  <c:v>44753.395833333336</c:v>
                </c:pt>
                <c:pt idx="5196">
                  <c:v>44753.416666666664</c:v>
                </c:pt>
                <c:pt idx="5197">
                  <c:v>44753.4375</c:v>
                </c:pt>
                <c:pt idx="5198">
                  <c:v>44753.458333333336</c:v>
                </c:pt>
                <c:pt idx="5199">
                  <c:v>44753.479166666664</c:v>
                </c:pt>
                <c:pt idx="5200">
                  <c:v>44753.5</c:v>
                </c:pt>
                <c:pt idx="5201">
                  <c:v>44753.520833333336</c:v>
                </c:pt>
                <c:pt idx="5202">
                  <c:v>44753.541666666664</c:v>
                </c:pt>
                <c:pt idx="5203">
                  <c:v>44753.5625</c:v>
                </c:pt>
                <c:pt idx="5204">
                  <c:v>44753.583333333336</c:v>
                </c:pt>
                <c:pt idx="5205">
                  <c:v>44753.604166666664</c:v>
                </c:pt>
                <c:pt idx="5206">
                  <c:v>44753.625</c:v>
                </c:pt>
                <c:pt idx="5207">
                  <c:v>44753.645833333336</c:v>
                </c:pt>
                <c:pt idx="5208">
                  <c:v>44753.666666666664</c:v>
                </c:pt>
                <c:pt idx="5209">
                  <c:v>44753.6875</c:v>
                </c:pt>
                <c:pt idx="5210">
                  <c:v>44753.708333333336</c:v>
                </c:pt>
                <c:pt idx="5211">
                  <c:v>44753.729166666664</c:v>
                </c:pt>
                <c:pt idx="5212">
                  <c:v>44753.75</c:v>
                </c:pt>
                <c:pt idx="5213">
                  <c:v>44753.770833333336</c:v>
                </c:pt>
                <c:pt idx="5214">
                  <c:v>44753.791666666664</c:v>
                </c:pt>
                <c:pt idx="5215">
                  <c:v>44753.8125</c:v>
                </c:pt>
                <c:pt idx="5216">
                  <c:v>44753.833333333336</c:v>
                </c:pt>
                <c:pt idx="5217">
                  <c:v>44753.854166666664</c:v>
                </c:pt>
                <c:pt idx="5218">
                  <c:v>44753.875</c:v>
                </c:pt>
                <c:pt idx="5219">
                  <c:v>44753.895833333336</c:v>
                </c:pt>
                <c:pt idx="5220">
                  <c:v>44753.916666666664</c:v>
                </c:pt>
                <c:pt idx="5221">
                  <c:v>44753.9375</c:v>
                </c:pt>
                <c:pt idx="5222">
                  <c:v>44753.958333333336</c:v>
                </c:pt>
                <c:pt idx="5223">
                  <c:v>44753.979166666664</c:v>
                </c:pt>
                <c:pt idx="5224">
                  <c:v>44754</c:v>
                </c:pt>
                <c:pt idx="5225">
                  <c:v>44754.020833333336</c:v>
                </c:pt>
                <c:pt idx="5226">
                  <c:v>44754.041666666664</c:v>
                </c:pt>
                <c:pt idx="5227">
                  <c:v>44754.0625</c:v>
                </c:pt>
                <c:pt idx="5228">
                  <c:v>44754.083333333336</c:v>
                </c:pt>
                <c:pt idx="5229">
                  <c:v>44754.104166666664</c:v>
                </c:pt>
                <c:pt idx="5230">
                  <c:v>44754.125</c:v>
                </c:pt>
                <c:pt idx="5231">
                  <c:v>44754.145833333336</c:v>
                </c:pt>
                <c:pt idx="5232">
                  <c:v>44754.166666666664</c:v>
                </c:pt>
                <c:pt idx="5233">
                  <c:v>44754.1875</c:v>
                </c:pt>
                <c:pt idx="5234">
                  <c:v>44754.208333333336</c:v>
                </c:pt>
                <c:pt idx="5235">
                  <c:v>44754.229166666664</c:v>
                </c:pt>
                <c:pt idx="5236">
                  <c:v>44754.25</c:v>
                </c:pt>
                <c:pt idx="5237">
                  <c:v>44754.270833333336</c:v>
                </c:pt>
                <c:pt idx="5238">
                  <c:v>44754.291666666664</c:v>
                </c:pt>
                <c:pt idx="5239">
                  <c:v>44754.3125</c:v>
                </c:pt>
                <c:pt idx="5240">
                  <c:v>44754.333333333336</c:v>
                </c:pt>
                <c:pt idx="5241">
                  <c:v>44754.354166666664</c:v>
                </c:pt>
                <c:pt idx="5242">
                  <c:v>44754.375</c:v>
                </c:pt>
                <c:pt idx="5243">
                  <c:v>44754.395833333336</c:v>
                </c:pt>
                <c:pt idx="5244">
                  <c:v>44754.416666666664</c:v>
                </c:pt>
                <c:pt idx="5245">
                  <c:v>44754.4375</c:v>
                </c:pt>
                <c:pt idx="5246">
                  <c:v>44754.458333333336</c:v>
                </c:pt>
                <c:pt idx="5247">
                  <c:v>44754.479166666664</c:v>
                </c:pt>
                <c:pt idx="5248">
                  <c:v>44754.5</c:v>
                </c:pt>
                <c:pt idx="5249">
                  <c:v>44754.520833333336</c:v>
                </c:pt>
                <c:pt idx="5250">
                  <c:v>44754.541666666664</c:v>
                </c:pt>
                <c:pt idx="5251">
                  <c:v>44754.5625</c:v>
                </c:pt>
                <c:pt idx="5252">
                  <c:v>44754.583333333336</c:v>
                </c:pt>
                <c:pt idx="5253">
                  <c:v>44754.604166666664</c:v>
                </c:pt>
                <c:pt idx="5254">
                  <c:v>44754.625</c:v>
                </c:pt>
                <c:pt idx="5255">
                  <c:v>44754.645833333336</c:v>
                </c:pt>
                <c:pt idx="5256">
                  <c:v>44754.666666666664</c:v>
                </c:pt>
                <c:pt idx="5257">
                  <c:v>44754.6875</c:v>
                </c:pt>
                <c:pt idx="5258">
                  <c:v>44754.708333333336</c:v>
                </c:pt>
                <c:pt idx="5259">
                  <c:v>44754.729166666664</c:v>
                </c:pt>
                <c:pt idx="5260">
                  <c:v>44754.75</c:v>
                </c:pt>
                <c:pt idx="5261">
                  <c:v>44754.770833333336</c:v>
                </c:pt>
                <c:pt idx="5262">
                  <c:v>44754.791666666664</c:v>
                </c:pt>
                <c:pt idx="5263">
                  <c:v>44754.8125</c:v>
                </c:pt>
                <c:pt idx="5264">
                  <c:v>44754.833333333336</c:v>
                </c:pt>
                <c:pt idx="5265">
                  <c:v>44754.854166666664</c:v>
                </c:pt>
                <c:pt idx="5266">
                  <c:v>44754.875</c:v>
                </c:pt>
                <c:pt idx="5267">
                  <c:v>44754.895833333336</c:v>
                </c:pt>
                <c:pt idx="5268">
                  <c:v>44754.916666666664</c:v>
                </c:pt>
                <c:pt idx="5269">
                  <c:v>44754.9375</c:v>
                </c:pt>
                <c:pt idx="5270">
                  <c:v>44754.958333333336</c:v>
                </c:pt>
                <c:pt idx="5271">
                  <c:v>44754.979166666664</c:v>
                </c:pt>
                <c:pt idx="5272">
                  <c:v>44755</c:v>
                </c:pt>
                <c:pt idx="5273">
                  <c:v>44755.020833333336</c:v>
                </c:pt>
                <c:pt idx="5274">
                  <c:v>44755.041666666664</c:v>
                </c:pt>
                <c:pt idx="5275">
                  <c:v>44755.0625</c:v>
                </c:pt>
                <c:pt idx="5276">
                  <c:v>44755.083333333336</c:v>
                </c:pt>
                <c:pt idx="5277">
                  <c:v>44755.104166666664</c:v>
                </c:pt>
                <c:pt idx="5278">
                  <c:v>44755.125</c:v>
                </c:pt>
                <c:pt idx="5279">
                  <c:v>44755.145833333336</c:v>
                </c:pt>
                <c:pt idx="5280">
                  <c:v>44755.166666666664</c:v>
                </c:pt>
                <c:pt idx="5281">
                  <c:v>44755.1875</c:v>
                </c:pt>
                <c:pt idx="5282">
                  <c:v>44755.208333333336</c:v>
                </c:pt>
                <c:pt idx="5283">
                  <c:v>44755.229166666664</c:v>
                </c:pt>
                <c:pt idx="5284">
                  <c:v>44755.25</c:v>
                </c:pt>
                <c:pt idx="5285">
                  <c:v>44755.270833333336</c:v>
                </c:pt>
                <c:pt idx="5286">
                  <c:v>44755.291666666664</c:v>
                </c:pt>
                <c:pt idx="5287">
                  <c:v>44755.3125</c:v>
                </c:pt>
                <c:pt idx="5288">
                  <c:v>44755.333333333336</c:v>
                </c:pt>
                <c:pt idx="5289">
                  <c:v>44755.354166666664</c:v>
                </c:pt>
                <c:pt idx="5290">
                  <c:v>44755.375</c:v>
                </c:pt>
                <c:pt idx="5291">
                  <c:v>44755.395833333336</c:v>
                </c:pt>
                <c:pt idx="5292">
                  <c:v>44755.416666666664</c:v>
                </c:pt>
                <c:pt idx="5293">
                  <c:v>44755.4375</c:v>
                </c:pt>
                <c:pt idx="5294">
                  <c:v>44755.458333333336</c:v>
                </c:pt>
                <c:pt idx="5295">
                  <c:v>44755.479166666664</c:v>
                </c:pt>
                <c:pt idx="5296">
                  <c:v>44755.5</c:v>
                </c:pt>
                <c:pt idx="5297">
                  <c:v>44755.520833333336</c:v>
                </c:pt>
                <c:pt idx="5298">
                  <c:v>44755.541666666664</c:v>
                </c:pt>
                <c:pt idx="5299">
                  <c:v>44755.5625</c:v>
                </c:pt>
                <c:pt idx="5300">
                  <c:v>44755.583333333336</c:v>
                </c:pt>
                <c:pt idx="5301">
                  <c:v>44755.604166666664</c:v>
                </c:pt>
                <c:pt idx="5302">
                  <c:v>44755.625</c:v>
                </c:pt>
                <c:pt idx="5303">
                  <c:v>44755.645833333336</c:v>
                </c:pt>
                <c:pt idx="5304">
                  <c:v>44755.666666666664</c:v>
                </c:pt>
                <c:pt idx="5305">
                  <c:v>44755.6875</c:v>
                </c:pt>
                <c:pt idx="5306">
                  <c:v>44755.708333333336</c:v>
                </c:pt>
                <c:pt idx="5307">
                  <c:v>44755.729166666664</c:v>
                </c:pt>
                <c:pt idx="5308">
                  <c:v>44755.75</c:v>
                </c:pt>
                <c:pt idx="5309">
                  <c:v>44755.770833333336</c:v>
                </c:pt>
                <c:pt idx="5310">
                  <c:v>44755.791666666664</c:v>
                </c:pt>
                <c:pt idx="5311">
                  <c:v>44755.8125</c:v>
                </c:pt>
                <c:pt idx="5312">
                  <c:v>44755.833333333336</c:v>
                </c:pt>
                <c:pt idx="5313">
                  <c:v>44755.854166666664</c:v>
                </c:pt>
                <c:pt idx="5314">
                  <c:v>44755.875</c:v>
                </c:pt>
                <c:pt idx="5315">
                  <c:v>44755.895833333336</c:v>
                </c:pt>
                <c:pt idx="5316">
                  <c:v>44755.916666666664</c:v>
                </c:pt>
                <c:pt idx="5317">
                  <c:v>44755.9375</c:v>
                </c:pt>
                <c:pt idx="5318">
                  <c:v>44755.958333333336</c:v>
                </c:pt>
                <c:pt idx="5319">
                  <c:v>44755.979166666664</c:v>
                </c:pt>
                <c:pt idx="5320">
                  <c:v>44756</c:v>
                </c:pt>
                <c:pt idx="5321">
                  <c:v>44756.020833333336</c:v>
                </c:pt>
                <c:pt idx="5322">
                  <c:v>44756.041666666664</c:v>
                </c:pt>
                <c:pt idx="5323">
                  <c:v>44756.0625</c:v>
                </c:pt>
                <c:pt idx="5324">
                  <c:v>44756.083333333336</c:v>
                </c:pt>
                <c:pt idx="5325">
                  <c:v>44756.104166666664</c:v>
                </c:pt>
                <c:pt idx="5326">
                  <c:v>44756.125</c:v>
                </c:pt>
                <c:pt idx="5327">
                  <c:v>44756.145833333336</c:v>
                </c:pt>
                <c:pt idx="5328">
                  <c:v>44756.166666666664</c:v>
                </c:pt>
                <c:pt idx="5329">
                  <c:v>44756.1875</c:v>
                </c:pt>
                <c:pt idx="5330">
                  <c:v>44756.208333333336</c:v>
                </c:pt>
                <c:pt idx="5331">
                  <c:v>44756.229166666664</c:v>
                </c:pt>
                <c:pt idx="5332">
                  <c:v>44756.25</c:v>
                </c:pt>
                <c:pt idx="5333">
                  <c:v>44756.270833333336</c:v>
                </c:pt>
                <c:pt idx="5334">
                  <c:v>44756.291666666664</c:v>
                </c:pt>
                <c:pt idx="5335">
                  <c:v>44756.3125</c:v>
                </c:pt>
                <c:pt idx="5336">
                  <c:v>44756.333333333336</c:v>
                </c:pt>
                <c:pt idx="5337">
                  <c:v>44756.354166666664</c:v>
                </c:pt>
                <c:pt idx="5338">
                  <c:v>44756.375</c:v>
                </c:pt>
                <c:pt idx="5339">
                  <c:v>44756.395833333336</c:v>
                </c:pt>
                <c:pt idx="5340">
                  <c:v>44756.416666666664</c:v>
                </c:pt>
                <c:pt idx="5341">
                  <c:v>44756.4375</c:v>
                </c:pt>
                <c:pt idx="5342">
                  <c:v>44756.458333333336</c:v>
                </c:pt>
                <c:pt idx="5343">
                  <c:v>44756.479166666664</c:v>
                </c:pt>
                <c:pt idx="5344">
                  <c:v>44756.5</c:v>
                </c:pt>
                <c:pt idx="5345">
                  <c:v>44756.520833333336</c:v>
                </c:pt>
                <c:pt idx="5346">
                  <c:v>44756.541666666664</c:v>
                </c:pt>
                <c:pt idx="5347">
                  <c:v>44756.5625</c:v>
                </c:pt>
                <c:pt idx="5348">
                  <c:v>44756.583333333336</c:v>
                </c:pt>
                <c:pt idx="5349">
                  <c:v>44756.604166666664</c:v>
                </c:pt>
                <c:pt idx="5350">
                  <c:v>44756.625</c:v>
                </c:pt>
                <c:pt idx="5351">
                  <c:v>44756.645833333336</c:v>
                </c:pt>
                <c:pt idx="5352">
                  <c:v>44756.666666666664</c:v>
                </c:pt>
                <c:pt idx="5353">
                  <c:v>44756.6875</c:v>
                </c:pt>
                <c:pt idx="5354">
                  <c:v>44756.708333333336</c:v>
                </c:pt>
                <c:pt idx="5355">
                  <c:v>44756.729166666664</c:v>
                </c:pt>
                <c:pt idx="5356">
                  <c:v>44756.75</c:v>
                </c:pt>
                <c:pt idx="5357">
                  <c:v>44756.770833333336</c:v>
                </c:pt>
                <c:pt idx="5358">
                  <c:v>44756.791666666664</c:v>
                </c:pt>
                <c:pt idx="5359">
                  <c:v>44756.8125</c:v>
                </c:pt>
                <c:pt idx="5360">
                  <c:v>44756.833333333336</c:v>
                </c:pt>
                <c:pt idx="5361">
                  <c:v>44756.854166666664</c:v>
                </c:pt>
                <c:pt idx="5362">
                  <c:v>44756.875</c:v>
                </c:pt>
                <c:pt idx="5363">
                  <c:v>44756.895833333336</c:v>
                </c:pt>
                <c:pt idx="5364">
                  <c:v>44756.916666666664</c:v>
                </c:pt>
                <c:pt idx="5365">
                  <c:v>44756.9375</c:v>
                </c:pt>
                <c:pt idx="5366">
                  <c:v>44756.958333333336</c:v>
                </c:pt>
                <c:pt idx="5367">
                  <c:v>44756.979166666664</c:v>
                </c:pt>
                <c:pt idx="5368">
                  <c:v>44757</c:v>
                </c:pt>
                <c:pt idx="5369">
                  <c:v>44757.020833333336</c:v>
                </c:pt>
                <c:pt idx="5370">
                  <c:v>44757.041666666664</c:v>
                </c:pt>
                <c:pt idx="5371">
                  <c:v>44757.0625</c:v>
                </c:pt>
                <c:pt idx="5372">
                  <c:v>44757.083333333336</c:v>
                </c:pt>
                <c:pt idx="5373">
                  <c:v>44757.104166666664</c:v>
                </c:pt>
                <c:pt idx="5374">
                  <c:v>44757.125</c:v>
                </c:pt>
                <c:pt idx="5375">
                  <c:v>44757.145833333336</c:v>
                </c:pt>
                <c:pt idx="5376">
                  <c:v>44757.166666666664</c:v>
                </c:pt>
                <c:pt idx="5377">
                  <c:v>44757.1875</c:v>
                </c:pt>
                <c:pt idx="5378">
                  <c:v>44757.208333333336</c:v>
                </c:pt>
                <c:pt idx="5379">
                  <c:v>44757.229166666664</c:v>
                </c:pt>
                <c:pt idx="5380">
                  <c:v>44757.25</c:v>
                </c:pt>
                <c:pt idx="5381">
                  <c:v>44757.270833333336</c:v>
                </c:pt>
                <c:pt idx="5382">
                  <c:v>44757.291666666664</c:v>
                </c:pt>
                <c:pt idx="5383">
                  <c:v>44757.3125</c:v>
                </c:pt>
                <c:pt idx="5384">
                  <c:v>44757.333333333336</c:v>
                </c:pt>
                <c:pt idx="5385">
                  <c:v>44757.354166666664</c:v>
                </c:pt>
                <c:pt idx="5386">
                  <c:v>44757.375</c:v>
                </c:pt>
                <c:pt idx="5387">
                  <c:v>44757.395833333336</c:v>
                </c:pt>
                <c:pt idx="5388">
                  <c:v>44757.416666666664</c:v>
                </c:pt>
                <c:pt idx="5389">
                  <c:v>44757.4375</c:v>
                </c:pt>
                <c:pt idx="5390">
                  <c:v>44757.458333333336</c:v>
                </c:pt>
                <c:pt idx="5391">
                  <c:v>44757.479166666664</c:v>
                </c:pt>
                <c:pt idx="5392">
                  <c:v>44757.5</c:v>
                </c:pt>
                <c:pt idx="5393">
                  <c:v>44757.520833333336</c:v>
                </c:pt>
                <c:pt idx="5394">
                  <c:v>44757.541666666664</c:v>
                </c:pt>
                <c:pt idx="5395">
                  <c:v>44757.5625</c:v>
                </c:pt>
                <c:pt idx="5396">
                  <c:v>44757</c:v>
                </c:pt>
                <c:pt idx="5397">
                  <c:v>44757.020833333336</c:v>
                </c:pt>
                <c:pt idx="5398">
                  <c:v>44757.041666666664</c:v>
                </c:pt>
                <c:pt idx="5399">
                  <c:v>44757.0625</c:v>
                </c:pt>
                <c:pt idx="5400">
                  <c:v>44757.083333333336</c:v>
                </c:pt>
                <c:pt idx="5401">
                  <c:v>44757.104166666664</c:v>
                </c:pt>
                <c:pt idx="5402">
                  <c:v>44757.125</c:v>
                </c:pt>
                <c:pt idx="5403">
                  <c:v>44757.145833333336</c:v>
                </c:pt>
                <c:pt idx="5404">
                  <c:v>44757.166666666664</c:v>
                </c:pt>
                <c:pt idx="5405">
                  <c:v>44757.1875</c:v>
                </c:pt>
                <c:pt idx="5406">
                  <c:v>44757.208333333336</c:v>
                </c:pt>
                <c:pt idx="5407">
                  <c:v>44757.229166666664</c:v>
                </c:pt>
                <c:pt idx="5408">
                  <c:v>44757.25</c:v>
                </c:pt>
                <c:pt idx="5409">
                  <c:v>44757.270833333336</c:v>
                </c:pt>
                <c:pt idx="5410">
                  <c:v>44757.291666666664</c:v>
                </c:pt>
                <c:pt idx="5411">
                  <c:v>44757.3125</c:v>
                </c:pt>
                <c:pt idx="5412">
                  <c:v>44757.333333333336</c:v>
                </c:pt>
                <c:pt idx="5413">
                  <c:v>44757.354166666664</c:v>
                </c:pt>
                <c:pt idx="5414">
                  <c:v>44757.375</c:v>
                </c:pt>
                <c:pt idx="5415">
                  <c:v>44757.395833333336</c:v>
                </c:pt>
                <c:pt idx="5416">
                  <c:v>44757.416666666664</c:v>
                </c:pt>
                <c:pt idx="5417">
                  <c:v>44757.4375</c:v>
                </c:pt>
                <c:pt idx="5418">
                  <c:v>44757.458333333336</c:v>
                </c:pt>
                <c:pt idx="5419">
                  <c:v>44757.479166666664</c:v>
                </c:pt>
                <c:pt idx="5420">
                  <c:v>44757.5</c:v>
                </c:pt>
                <c:pt idx="5421">
                  <c:v>44757.520833333336</c:v>
                </c:pt>
                <c:pt idx="5422">
                  <c:v>44757.541666666664</c:v>
                </c:pt>
                <c:pt idx="5423">
                  <c:v>44757.5625</c:v>
                </c:pt>
                <c:pt idx="5424">
                  <c:v>44757.604166666664</c:v>
                </c:pt>
                <c:pt idx="5425">
                  <c:v>44757.625</c:v>
                </c:pt>
                <c:pt idx="5426">
                  <c:v>44757.645833333336</c:v>
                </c:pt>
                <c:pt idx="5427">
                  <c:v>44757.666666666664</c:v>
                </c:pt>
                <c:pt idx="5428">
                  <c:v>44757.6875</c:v>
                </c:pt>
                <c:pt idx="5429">
                  <c:v>44757.708333333336</c:v>
                </c:pt>
                <c:pt idx="5430">
                  <c:v>44757.729166666664</c:v>
                </c:pt>
                <c:pt idx="5431">
                  <c:v>44757.75</c:v>
                </c:pt>
                <c:pt idx="5432">
                  <c:v>44757.770833333336</c:v>
                </c:pt>
                <c:pt idx="5433">
                  <c:v>44757.791666666664</c:v>
                </c:pt>
                <c:pt idx="5434">
                  <c:v>44757.8125</c:v>
                </c:pt>
                <c:pt idx="5435">
                  <c:v>44757.833333333336</c:v>
                </c:pt>
                <c:pt idx="5436">
                  <c:v>44757.854166666664</c:v>
                </c:pt>
                <c:pt idx="5437">
                  <c:v>44757.875</c:v>
                </c:pt>
                <c:pt idx="5438">
                  <c:v>44757.895833333336</c:v>
                </c:pt>
                <c:pt idx="5439">
                  <c:v>44757.916666666664</c:v>
                </c:pt>
                <c:pt idx="5440">
                  <c:v>44757.9375</c:v>
                </c:pt>
                <c:pt idx="5441">
                  <c:v>44757.958333333336</c:v>
                </c:pt>
                <c:pt idx="5442">
                  <c:v>44757.979166666664</c:v>
                </c:pt>
                <c:pt idx="5443">
                  <c:v>44758</c:v>
                </c:pt>
                <c:pt idx="5444">
                  <c:v>44758.020833333336</c:v>
                </c:pt>
                <c:pt idx="5445">
                  <c:v>44758.041666666664</c:v>
                </c:pt>
                <c:pt idx="5446">
                  <c:v>44758.0625</c:v>
                </c:pt>
                <c:pt idx="5447">
                  <c:v>44758.083333333336</c:v>
                </c:pt>
                <c:pt idx="5448">
                  <c:v>44758.104166666664</c:v>
                </c:pt>
                <c:pt idx="5449">
                  <c:v>44758.125</c:v>
                </c:pt>
                <c:pt idx="5450">
                  <c:v>44758.145833333336</c:v>
                </c:pt>
                <c:pt idx="5451">
                  <c:v>44758.166666666664</c:v>
                </c:pt>
                <c:pt idx="5452">
                  <c:v>44758.1875</c:v>
                </c:pt>
                <c:pt idx="5453">
                  <c:v>44758.208333333336</c:v>
                </c:pt>
                <c:pt idx="5454">
                  <c:v>44758.229166666664</c:v>
                </c:pt>
                <c:pt idx="5455">
                  <c:v>44758.25</c:v>
                </c:pt>
                <c:pt idx="5456">
                  <c:v>44758.270833333336</c:v>
                </c:pt>
                <c:pt idx="5457">
                  <c:v>44758.291666666664</c:v>
                </c:pt>
                <c:pt idx="5458">
                  <c:v>44758.3125</c:v>
                </c:pt>
                <c:pt idx="5459">
                  <c:v>44758.333333333336</c:v>
                </c:pt>
                <c:pt idx="5460">
                  <c:v>44758.354166666664</c:v>
                </c:pt>
                <c:pt idx="5461">
                  <c:v>44758.375</c:v>
                </c:pt>
                <c:pt idx="5462">
                  <c:v>44758.395833333336</c:v>
                </c:pt>
                <c:pt idx="5463">
                  <c:v>44758.416666666664</c:v>
                </c:pt>
                <c:pt idx="5464">
                  <c:v>44758.4375</c:v>
                </c:pt>
                <c:pt idx="5465">
                  <c:v>44758.458333333336</c:v>
                </c:pt>
                <c:pt idx="5466">
                  <c:v>44758.479166666664</c:v>
                </c:pt>
                <c:pt idx="5467">
                  <c:v>44758.5</c:v>
                </c:pt>
                <c:pt idx="5468">
                  <c:v>44758.520833333336</c:v>
                </c:pt>
                <c:pt idx="5469">
                  <c:v>44758.541666666664</c:v>
                </c:pt>
                <c:pt idx="5470">
                  <c:v>44758.5625</c:v>
                </c:pt>
                <c:pt idx="5471">
                  <c:v>44758.583333333336</c:v>
                </c:pt>
                <c:pt idx="5472">
                  <c:v>44758.604166666664</c:v>
                </c:pt>
                <c:pt idx="5473">
                  <c:v>44758.625</c:v>
                </c:pt>
                <c:pt idx="5474">
                  <c:v>44758.645833333336</c:v>
                </c:pt>
                <c:pt idx="5475">
                  <c:v>44758.666666666664</c:v>
                </c:pt>
                <c:pt idx="5476">
                  <c:v>44758.6875</c:v>
                </c:pt>
                <c:pt idx="5477">
                  <c:v>44758.708333333336</c:v>
                </c:pt>
                <c:pt idx="5478">
                  <c:v>44758.729166666664</c:v>
                </c:pt>
                <c:pt idx="5479">
                  <c:v>44758.75</c:v>
                </c:pt>
                <c:pt idx="5480">
                  <c:v>44758.770833333336</c:v>
                </c:pt>
                <c:pt idx="5481">
                  <c:v>44758.791666666664</c:v>
                </c:pt>
                <c:pt idx="5482">
                  <c:v>44758.8125</c:v>
                </c:pt>
                <c:pt idx="5483">
                  <c:v>44758.833333333336</c:v>
                </c:pt>
                <c:pt idx="5484">
                  <c:v>44758.854166666664</c:v>
                </c:pt>
                <c:pt idx="5485">
                  <c:v>44758.875</c:v>
                </c:pt>
                <c:pt idx="5486">
                  <c:v>44758.895833333336</c:v>
                </c:pt>
                <c:pt idx="5487">
                  <c:v>44758.916666666664</c:v>
                </c:pt>
                <c:pt idx="5488">
                  <c:v>44758.9375</c:v>
                </c:pt>
                <c:pt idx="5489">
                  <c:v>44758.958333333336</c:v>
                </c:pt>
                <c:pt idx="5490">
                  <c:v>44758.979166666664</c:v>
                </c:pt>
                <c:pt idx="5491">
                  <c:v>44759</c:v>
                </c:pt>
                <c:pt idx="5492">
                  <c:v>44759.020833333336</c:v>
                </c:pt>
                <c:pt idx="5493">
                  <c:v>44759.041666666664</c:v>
                </c:pt>
                <c:pt idx="5494">
                  <c:v>44759.0625</c:v>
                </c:pt>
                <c:pt idx="5495">
                  <c:v>44759.083333333336</c:v>
                </c:pt>
                <c:pt idx="5496">
                  <c:v>44759.104166666664</c:v>
                </c:pt>
                <c:pt idx="5497">
                  <c:v>44759.125</c:v>
                </c:pt>
                <c:pt idx="5498">
                  <c:v>44759.145833333336</c:v>
                </c:pt>
                <c:pt idx="5499">
                  <c:v>44759.166666666664</c:v>
                </c:pt>
                <c:pt idx="5500">
                  <c:v>44759.1875</c:v>
                </c:pt>
                <c:pt idx="5501">
                  <c:v>44759.208333333336</c:v>
                </c:pt>
                <c:pt idx="5502">
                  <c:v>44759.229166666664</c:v>
                </c:pt>
                <c:pt idx="5503">
                  <c:v>44759.25</c:v>
                </c:pt>
                <c:pt idx="5504">
                  <c:v>44759.270833333336</c:v>
                </c:pt>
                <c:pt idx="5505">
                  <c:v>44759.291666666664</c:v>
                </c:pt>
                <c:pt idx="5506">
                  <c:v>44759.3125</c:v>
                </c:pt>
                <c:pt idx="5507">
                  <c:v>44759.333333333336</c:v>
                </c:pt>
                <c:pt idx="5508">
                  <c:v>44759.354166666664</c:v>
                </c:pt>
                <c:pt idx="5509">
                  <c:v>44759.375</c:v>
                </c:pt>
                <c:pt idx="5510">
                  <c:v>44759.395833333336</c:v>
                </c:pt>
                <c:pt idx="5511">
                  <c:v>44759.416666666664</c:v>
                </c:pt>
                <c:pt idx="5512">
                  <c:v>44759.4375</c:v>
                </c:pt>
                <c:pt idx="5513">
                  <c:v>44759.458333333336</c:v>
                </c:pt>
                <c:pt idx="5514">
                  <c:v>44759.479166666664</c:v>
                </c:pt>
                <c:pt idx="5515">
                  <c:v>44759.5</c:v>
                </c:pt>
                <c:pt idx="5516">
                  <c:v>44759.520833333336</c:v>
                </c:pt>
                <c:pt idx="5517">
                  <c:v>44759.541666666664</c:v>
                </c:pt>
                <c:pt idx="5518">
                  <c:v>44759.5625</c:v>
                </c:pt>
                <c:pt idx="5519">
                  <c:v>44759.583333333336</c:v>
                </c:pt>
                <c:pt idx="5520">
                  <c:v>44759.604166666664</c:v>
                </c:pt>
                <c:pt idx="5521">
                  <c:v>44759.625</c:v>
                </c:pt>
                <c:pt idx="5522">
                  <c:v>44759.645833333336</c:v>
                </c:pt>
                <c:pt idx="5523">
                  <c:v>44759.666666666664</c:v>
                </c:pt>
                <c:pt idx="5524">
                  <c:v>44759.6875</c:v>
                </c:pt>
                <c:pt idx="5525">
                  <c:v>44759.708333333336</c:v>
                </c:pt>
                <c:pt idx="5526">
                  <c:v>44759.729166666664</c:v>
                </c:pt>
                <c:pt idx="5527">
                  <c:v>44759.75</c:v>
                </c:pt>
                <c:pt idx="5528">
                  <c:v>44759.770833333336</c:v>
                </c:pt>
                <c:pt idx="5529">
                  <c:v>44759.791666666664</c:v>
                </c:pt>
                <c:pt idx="5530">
                  <c:v>44759.8125</c:v>
                </c:pt>
                <c:pt idx="5531">
                  <c:v>44759.833333333336</c:v>
                </c:pt>
                <c:pt idx="5532">
                  <c:v>44759.854166666664</c:v>
                </c:pt>
                <c:pt idx="5533">
                  <c:v>44759.875</c:v>
                </c:pt>
                <c:pt idx="5534">
                  <c:v>44759.895833333336</c:v>
                </c:pt>
                <c:pt idx="5535">
                  <c:v>44759.916666666664</c:v>
                </c:pt>
                <c:pt idx="5536">
                  <c:v>44759.9375</c:v>
                </c:pt>
                <c:pt idx="5537">
                  <c:v>44759.958333333336</c:v>
                </c:pt>
                <c:pt idx="5538">
                  <c:v>44759.979166666664</c:v>
                </c:pt>
                <c:pt idx="5539">
                  <c:v>44760</c:v>
                </c:pt>
                <c:pt idx="5540">
                  <c:v>44760.020833333336</c:v>
                </c:pt>
                <c:pt idx="5541">
                  <c:v>44760.041666666664</c:v>
                </c:pt>
                <c:pt idx="5542">
                  <c:v>44760.0625</c:v>
                </c:pt>
                <c:pt idx="5543">
                  <c:v>44760.083333333336</c:v>
                </c:pt>
                <c:pt idx="5544">
                  <c:v>44760.104166666664</c:v>
                </c:pt>
                <c:pt idx="5545">
                  <c:v>44760.125</c:v>
                </c:pt>
                <c:pt idx="5546">
                  <c:v>44760.145833333336</c:v>
                </c:pt>
                <c:pt idx="5547">
                  <c:v>44760.166666666664</c:v>
                </c:pt>
                <c:pt idx="5548">
                  <c:v>44760.1875</c:v>
                </c:pt>
                <c:pt idx="5549">
                  <c:v>44760.208333333336</c:v>
                </c:pt>
                <c:pt idx="5550">
                  <c:v>44760.229166666664</c:v>
                </c:pt>
                <c:pt idx="5551">
                  <c:v>44760.25</c:v>
                </c:pt>
                <c:pt idx="5552">
                  <c:v>44760.270833333336</c:v>
                </c:pt>
                <c:pt idx="5553">
                  <c:v>44760.291666666664</c:v>
                </c:pt>
                <c:pt idx="5554">
                  <c:v>44760.3125</c:v>
                </c:pt>
                <c:pt idx="5555">
                  <c:v>44760.333333333336</c:v>
                </c:pt>
                <c:pt idx="5556">
                  <c:v>44760.354166666664</c:v>
                </c:pt>
                <c:pt idx="5557">
                  <c:v>44760.375</c:v>
                </c:pt>
                <c:pt idx="5558">
                  <c:v>44760.395833333336</c:v>
                </c:pt>
                <c:pt idx="5559">
                  <c:v>44760.416666666664</c:v>
                </c:pt>
                <c:pt idx="5560">
                  <c:v>44760.4375</c:v>
                </c:pt>
                <c:pt idx="5561">
                  <c:v>44760.458333333336</c:v>
                </c:pt>
                <c:pt idx="5562">
                  <c:v>44760.479166666664</c:v>
                </c:pt>
                <c:pt idx="5563">
                  <c:v>44760.5</c:v>
                </c:pt>
                <c:pt idx="5564">
                  <c:v>44760.520833333336</c:v>
                </c:pt>
                <c:pt idx="5565">
                  <c:v>44760.541666666664</c:v>
                </c:pt>
                <c:pt idx="5566">
                  <c:v>44760.5625</c:v>
                </c:pt>
                <c:pt idx="5567">
                  <c:v>44760.583333333336</c:v>
                </c:pt>
                <c:pt idx="5568">
                  <c:v>44760.604166666664</c:v>
                </c:pt>
                <c:pt idx="5569">
                  <c:v>44760.625</c:v>
                </c:pt>
                <c:pt idx="5570">
                  <c:v>44760.645833333336</c:v>
                </c:pt>
                <c:pt idx="5571">
                  <c:v>44760.666666666664</c:v>
                </c:pt>
                <c:pt idx="5572">
                  <c:v>44760.6875</c:v>
                </c:pt>
                <c:pt idx="5573">
                  <c:v>44760.708333333336</c:v>
                </c:pt>
                <c:pt idx="5574">
                  <c:v>44760.729166666664</c:v>
                </c:pt>
                <c:pt idx="5575">
                  <c:v>44760.75</c:v>
                </c:pt>
                <c:pt idx="5576">
                  <c:v>44760.770833333336</c:v>
                </c:pt>
                <c:pt idx="5577">
                  <c:v>44760.791666666664</c:v>
                </c:pt>
                <c:pt idx="5578">
                  <c:v>44760.8125</c:v>
                </c:pt>
                <c:pt idx="5579">
                  <c:v>44760.833333333336</c:v>
                </c:pt>
                <c:pt idx="5580">
                  <c:v>44760.854166666664</c:v>
                </c:pt>
                <c:pt idx="5581">
                  <c:v>44760.875</c:v>
                </c:pt>
                <c:pt idx="5582">
                  <c:v>44760.895833333336</c:v>
                </c:pt>
                <c:pt idx="5583">
                  <c:v>44760.916666666664</c:v>
                </c:pt>
                <c:pt idx="5584">
                  <c:v>44760.9375</c:v>
                </c:pt>
                <c:pt idx="5585">
                  <c:v>44760.958333333336</c:v>
                </c:pt>
                <c:pt idx="5586">
                  <c:v>44760.979166666664</c:v>
                </c:pt>
                <c:pt idx="5587">
                  <c:v>44761</c:v>
                </c:pt>
                <c:pt idx="5588">
                  <c:v>44761.020833333336</c:v>
                </c:pt>
                <c:pt idx="5589">
                  <c:v>44761.041666666664</c:v>
                </c:pt>
                <c:pt idx="5590">
                  <c:v>44761.0625</c:v>
                </c:pt>
                <c:pt idx="5591">
                  <c:v>44761.083333333336</c:v>
                </c:pt>
                <c:pt idx="5592">
                  <c:v>44761.104166666664</c:v>
                </c:pt>
                <c:pt idx="5593">
                  <c:v>44761.125</c:v>
                </c:pt>
                <c:pt idx="5594">
                  <c:v>44761.145833333336</c:v>
                </c:pt>
                <c:pt idx="5595">
                  <c:v>44761.166666666664</c:v>
                </c:pt>
                <c:pt idx="5596">
                  <c:v>44761.1875</c:v>
                </c:pt>
                <c:pt idx="5597">
                  <c:v>44761.208333333336</c:v>
                </c:pt>
                <c:pt idx="5598">
                  <c:v>44761.229166666664</c:v>
                </c:pt>
                <c:pt idx="5599">
                  <c:v>44761.25</c:v>
                </c:pt>
                <c:pt idx="5600">
                  <c:v>44761.270833333336</c:v>
                </c:pt>
                <c:pt idx="5601">
                  <c:v>44761.291666666664</c:v>
                </c:pt>
                <c:pt idx="5602">
                  <c:v>44761.3125</c:v>
                </c:pt>
                <c:pt idx="5603">
                  <c:v>44761.333333333336</c:v>
                </c:pt>
                <c:pt idx="5604">
                  <c:v>44761.354166666664</c:v>
                </c:pt>
                <c:pt idx="5605">
                  <c:v>44761.375</c:v>
                </c:pt>
                <c:pt idx="5606">
                  <c:v>44761.395833333336</c:v>
                </c:pt>
                <c:pt idx="5607">
                  <c:v>44761.416666666664</c:v>
                </c:pt>
                <c:pt idx="5608">
                  <c:v>44761.4375</c:v>
                </c:pt>
                <c:pt idx="5609">
                  <c:v>44761.458333333336</c:v>
                </c:pt>
                <c:pt idx="5610">
                  <c:v>44761.479166666664</c:v>
                </c:pt>
                <c:pt idx="5611">
                  <c:v>44761.5</c:v>
                </c:pt>
                <c:pt idx="5612">
                  <c:v>44761.520833333336</c:v>
                </c:pt>
                <c:pt idx="5613">
                  <c:v>44761.541666666664</c:v>
                </c:pt>
                <c:pt idx="5614">
                  <c:v>44761.5625</c:v>
                </c:pt>
                <c:pt idx="5615">
                  <c:v>44761.583333333336</c:v>
                </c:pt>
                <c:pt idx="5616">
                  <c:v>44761.604166666664</c:v>
                </c:pt>
                <c:pt idx="5617">
                  <c:v>44761.625</c:v>
                </c:pt>
                <c:pt idx="5618">
                  <c:v>44761.645833333336</c:v>
                </c:pt>
                <c:pt idx="5619">
                  <c:v>44761.666666666664</c:v>
                </c:pt>
                <c:pt idx="5620">
                  <c:v>44761.6875</c:v>
                </c:pt>
                <c:pt idx="5621">
                  <c:v>44761.708333333336</c:v>
                </c:pt>
                <c:pt idx="5622">
                  <c:v>44761.729166666664</c:v>
                </c:pt>
                <c:pt idx="5623">
                  <c:v>44761.75</c:v>
                </c:pt>
                <c:pt idx="5624">
                  <c:v>44761.770833333336</c:v>
                </c:pt>
                <c:pt idx="5625">
                  <c:v>44761.791666666664</c:v>
                </c:pt>
                <c:pt idx="5626">
                  <c:v>44761.8125</c:v>
                </c:pt>
                <c:pt idx="5627">
                  <c:v>44761.833333333336</c:v>
                </c:pt>
                <c:pt idx="5628">
                  <c:v>44761.854166666664</c:v>
                </c:pt>
                <c:pt idx="5629">
                  <c:v>44761.875</c:v>
                </c:pt>
                <c:pt idx="5630">
                  <c:v>44761.895833333336</c:v>
                </c:pt>
                <c:pt idx="5631">
                  <c:v>44761.916666666664</c:v>
                </c:pt>
                <c:pt idx="5632">
                  <c:v>44761.9375</c:v>
                </c:pt>
                <c:pt idx="5633">
                  <c:v>44761.958333333336</c:v>
                </c:pt>
                <c:pt idx="5634">
                  <c:v>44761.979166666664</c:v>
                </c:pt>
                <c:pt idx="5635">
                  <c:v>44762</c:v>
                </c:pt>
                <c:pt idx="5636">
                  <c:v>44762.020833333336</c:v>
                </c:pt>
                <c:pt idx="5637">
                  <c:v>44762.041666666664</c:v>
                </c:pt>
                <c:pt idx="5638">
                  <c:v>44762.0625</c:v>
                </c:pt>
                <c:pt idx="5639">
                  <c:v>44762.083333333336</c:v>
                </c:pt>
                <c:pt idx="5640">
                  <c:v>44762.104166666664</c:v>
                </c:pt>
                <c:pt idx="5641">
                  <c:v>44762.125</c:v>
                </c:pt>
                <c:pt idx="5642">
                  <c:v>44762.145833333336</c:v>
                </c:pt>
                <c:pt idx="5643">
                  <c:v>44762.166666666664</c:v>
                </c:pt>
                <c:pt idx="5644">
                  <c:v>44762.1875</c:v>
                </c:pt>
                <c:pt idx="5645">
                  <c:v>44762.208333333336</c:v>
                </c:pt>
                <c:pt idx="5646">
                  <c:v>44762.229166666664</c:v>
                </c:pt>
                <c:pt idx="5647">
                  <c:v>44762.25</c:v>
                </c:pt>
                <c:pt idx="5648">
                  <c:v>44762.270833333336</c:v>
                </c:pt>
                <c:pt idx="5649">
                  <c:v>44762.291666666664</c:v>
                </c:pt>
                <c:pt idx="5650">
                  <c:v>44762.3125</c:v>
                </c:pt>
                <c:pt idx="5651">
                  <c:v>44762.333333333336</c:v>
                </c:pt>
                <c:pt idx="5652">
                  <c:v>44762.354166666664</c:v>
                </c:pt>
                <c:pt idx="5653">
                  <c:v>44762.375</c:v>
                </c:pt>
                <c:pt idx="5654">
                  <c:v>44762.395833333336</c:v>
                </c:pt>
                <c:pt idx="5655">
                  <c:v>44762.416666666664</c:v>
                </c:pt>
                <c:pt idx="5656">
                  <c:v>44762.4375</c:v>
                </c:pt>
                <c:pt idx="5657">
                  <c:v>44762.458333333336</c:v>
                </c:pt>
                <c:pt idx="5658">
                  <c:v>44762</c:v>
                </c:pt>
                <c:pt idx="5659">
                  <c:v>44762.020833333336</c:v>
                </c:pt>
                <c:pt idx="5660">
                  <c:v>44762.041666666664</c:v>
                </c:pt>
                <c:pt idx="5661">
                  <c:v>44762.0625</c:v>
                </c:pt>
                <c:pt idx="5662">
                  <c:v>44762.083333333336</c:v>
                </c:pt>
                <c:pt idx="5663">
                  <c:v>44762.104166666664</c:v>
                </c:pt>
                <c:pt idx="5664">
                  <c:v>44762.125</c:v>
                </c:pt>
                <c:pt idx="5665">
                  <c:v>44762.145833333336</c:v>
                </c:pt>
                <c:pt idx="5666">
                  <c:v>44762.166666666664</c:v>
                </c:pt>
                <c:pt idx="5667">
                  <c:v>44762.1875</c:v>
                </c:pt>
                <c:pt idx="5668">
                  <c:v>44762.208333333336</c:v>
                </c:pt>
                <c:pt idx="5669">
                  <c:v>44762.229166666664</c:v>
                </c:pt>
                <c:pt idx="5670">
                  <c:v>44762.25</c:v>
                </c:pt>
                <c:pt idx="5671">
                  <c:v>44762.270833333336</c:v>
                </c:pt>
                <c:pt idx="5672">
                  <c:v>44762.291666666664</c:v>
                </c:pt>
                <c:pt idx="5673">
                  <c:v>44762.3125</c:v>
                </c:pt>
                <c:pt idx="5674">
                  <c:v>44762.333333333336</c:v>
                </c:pt>
                <c:pt idx="5675">
                  <c:v>44762.354166666664</c:v>
                </c:pt>
                <c:pt idx="5676">
                  <c:v>44762.375</c:v>
                </c:pt>
                <c:pt idx="5677">
                  <c:v>44762.395833333336</c:v>
                </c:pt>
                <c:pt idx="5678">
                  <c:v>44762.416666666664</c:v>
                </c:pt>
                <c:pt idx="5679">
                  <c:v>44762.4375</c:v>
                </c:pt>
                <c:pt idx="5680">
                  <c:v>44762.458333333336</c:v>
                </c:pt>
                <c:pt idx="5681">
                  <c:v>44762.5</c:v>
                </c:pt>
                <c:pt idx="5682">
                  <c:v>44762.5625</c:v>
                </c:pt>
                <c:pt idx="5683">
                  <c:v>44762.583333333336</c:v>
                </c:pt>
                <c:pt idx="5684">
                  <c:v>44762.604166666664</c:v>
                </c:pt>
                <c:pt idx="5685">
                  <c:v>44762.625</c:v>
                </c:pt>
                <c:pt idx="5686">
                  <c:v>44762.645833333336</c:v>
                </c:pt>
                <c:pt idx="5687">
                  <c:v>44762.666666666664</c:v>
                </c:pt>
                <c:pt idx="5688">
                  <c:v>44762.6875</c:v>
                </c:pt>
                <c:pt idx="5689">
                  <c:v>44762.708333333336</c:v>
                </c:pt>
                <c:pt idx="5690">
                  <c:v>44762.729166666664</c:v>
                </c:pt>
                <c:pt idx="5691">
                  <c:v>44762.75</c:v>
                </c:pt>
                <c:pt idx="5692">
                  <c:v>44762.770833333336</c:v>
                </c:pt>
                <c:pt idx="5693">
                  <c:v>44762.791666666664</c:v>
                </c:pt>
                <c:pt idx="5694">
                  <c:v>44762.8125</c:v>
                </c:pt>
                <c:pt idx="5695">
                  <c:v>44762.833333333336</c:v>
                </c:pt>
                <c:pt idx="5696">
                  <c:v>44762.854166666664</c:v>
                </c:pt>
                <c:pt idx="5697">
                  <c:v>44762.875</c:v>
                </c:pt>
                <c:pt idx="5698">
                  <c:v>44762.895833333336</c:v>
                </c:pt>
                <c:pt idx="5699">
                  <c:v>44762.916666666664</c:v>
                </c:pt>
                <c:pt idx="5700">
                  <c:v>44762.9375</c:v>
                </c:pt>
                <c:pt idx="5701">
                  <c:v>44762.958333333336</c:v>
                </c:pt>
                <c:pt idx="5702">
                  <c:v>44762.979166666664</c:v>
                </c:pt>
                <c:pt idx="5703">
                  <c:v>44763</c:v>
                </c:pt>
                <c:pt idx="5704">
                  <c:v>44763.020833333336</c:v>
                </c:pt>
                <c:pt idx="5705">
                  <c:v>44763.041666666664</c:v>
                </c:pt>
                <c:pt idx="5706">
                  <c:v>44763.0625</c:v>
                </c:pt>
                <c:pt idx="5707">
                  <c:v>44763.083333333336</c:v>
                </c:pt>
                <c:pt idx="5708">
                  <c:v>44763.104166666664</c:v>
                </c:pt>
                <c:pt idx="5709">
                  <c:v>44763.125</c:v>
                </c:pt>
                <c:pt idx="5710">
                  <c:v>44763.145833333336</c:v>
                </c:pt>
                <c:pt idx="5711">
                  <c:v>44763.166666666664</c:v>
                </c:pt>
                <c:pt idx="5712">
                  <c:v>44763.1875</c:v>
                </c:pt>
                <c:pt idx="5713">
                  <c:v>44763.208333333336</c:v>
                </c:pt>
                <c:pt idx="5714">
                  <c:v>44763.229166666664</c:v>
                </c:pt>
                <c:pt idx="5715">
                  <c:v>44763.25</c:v>
                </c:pt>
                <c:pt idx="5716">
                  <c:v>44763.270833333336</c:v>
                </c:pt>
                <c:pt idx="5717">
                  <c:v>44763.291666666664</c:v>
                </c:pt>
                <c:pt idx="5718">
                  <c:v>44763.3125</c:v>
                </c:pt>
                <c:pt idx="5719">
                  <c:v>44763.333333333336</c:v>
                </c:pt>
                <c:pt idx="5720">
                  <c:v>44763.354166666664</c:v>
                </c:pt>
                <c:pt idx="5721">
                  <c:v>44763.375</c:v>
                </c:pt>
                <c:pt idx="5722">
                  <c:v>44763.395833333336</c:v>
                </c:pt>
                <c:pt idx="5723">
                  <c:v>44763.416666666664</c:v>
                </c:pt>
                <c:pt idx="5724">
                  <c:v>44763.4375</c:v>
                </c:pt>
                <c:pt idx="5725">
                  <c:v>44763.458333333336</c:v>
                </c:pt>
                <c:pt idx="5726">
                  <c:v>44763.479166666664</c:v>
                </c:pt>
                <c:pt idx="5727">
                  <c:v>44763.5</c:v>
                </c:pt>
                <c:pt idx="5728">
                  <c:v>44763.520833333336</c:v>
                </c:pt>
                <c:pt idx="5729">
                  <c:v>44763.541666666664</c:v>
                </c:pt>
                <c:pt idx="5730">
                  <c:v>44763.5625</c:v>
                </c:pt>
                <c:pt idx="5731">
                  <c:v>44763.583333333336</c:v>
                </c:pt>
                <c:pt idx="5732">
                  <c:v>44763.604166666664</c:v>
                </c:pt>
                <c:pt idx="5733">
                  <c:v>44763.625</c:v>
                </c:pt>
                <c:pt idx="5734">
                  <c:v>44763.645833333336</c:v>
                </c:pt>
                <c:pt idx="5735">
                  <c:v>44763.666666666664</c:v>
                </c:pt>
                <c:pt idx="5736">
                  <c:v>44763.6875</c:v>
                </c:pt>
                <c:pt idx="5737">
                  <c:v>44763.708333333336</c:v>
                </c:pt>
                <c:pt idx="5738">
                  <c:v>44763.729166666664</c:v>
                </c:pt>
                <c:pt idx="5739">
                  <c:v>44763.75</c:v>
                </c:pt>
                <c:pt idx="5740">
                  <c:v>44763.770833333336</c:v>
                </c:pt>
                <c:pt idx="5741">
                  <c:v>44763.791666666664</c:v>
                </c:pt>
                <c:pt idx="5742">
                  <c:v>44763.8125</c:v>
                </c:pt>
                <c:pt idx="5743">
                  <c:v>44763.833333333336</c:v>
                </c:pt>
                <c:pt idx="5744">
                  <c:v>44763.854166666664</c:v>
                </c:pt>
                <c:pt idx="5745">
                  <c:v>44763.875</c:v>
                </c:pt>
                <c:pt idx="5746">
                  <c:v>44763.895833333336</c:v>
                </c:pt>
                <c:pt idx="5747">
                  <c:v>44763.916666666664</c:v>
                </c:pt>
                <c:pt idx="5748">
                  <c:v>44763.9375</c:v>
                </c:pt>
                <c:pt idx="5749">
                  <c:v>44763.958333333336</c:v>
                </c:pt>
                <c:pt idx="5750">
                  <c:v>44763.979166666664</c:v>
                </c:pt>
                <c:pt idx="5751">
                  <c:v>44764</c:v>
                </c:pt>
                <c:pt idx="5752">
                  <c:v>44764.020833333336</c:v>
                </c:pt>
                <c:pt idx="5753">
                  <c:v>44764.041666666664</c:v>
                </c:pt>
                <c:pt idx="5754">
                  <c:v>44764.0625</c:v>
                </c:pt>
                <c:pt idx="5755">
                  <c:v>44764.083333333336</c:v>
                </c:pt>
                <c:pt idx="5756">
                  <c:v>44764.104166666664</c:v>
                </c:pt>
                <c:pt idx="5757">
                  <c:v>44764.125</c:v>
                </c:pt>
                <c:pt idx="5758">
                  <c:v>44764.145833333336</c:v>
                </c:pt>
                <c:pt idx="5759">
                  <c:v>44764.166666666664</c:v>
                </c:pt>
                <c:pt idx="5760">
                  <c:v>44764.1875</c:v>
                </c:pt>
                <c:pt idx="5761">
                  <c:v>44764.208333333336</c:v>
                </c:pt>
                <c:pt idx="5762">
                  <c:v>44764.229166666664</c:v>
                </c:pt>
                <c:pt idx="5763">
                  <c:v>44764.25</c:v>
                </c:pt>
                <c:pt idx="5764">
                  <c:v>44764.270833333336</c:v>
                </c:pt>
                <c:pt idx="5765">
                  <c:v>44764.291666666664</c:v>
                </c:pt>
                <c:pt idx="5766">
                  <c:v>44764.3125</c:v>
                </c:pt>
                <c:pt idx="5767">
                  <c:v>44764.333333333336</c:v>
                </c:pt>
                <c:pt idx="5768">
                  <c:v>44764.354166666664</c:v>
                </c:pt>
                <c:pt idx="5769">
                  <c:v>44764.375</c:v>
                </c:pt>
                <c:pt idx="5770">
                  <c:v>44764.395833333336</c:v>
                </c:pt>
                <c:pt idx="5771">
                  <c:v>44764.416666666664</c:v>
                </c:pt>
                <c:pt idx="5772">
                  <c:v>44764.4375</c:v>
                </c:pt>
                <c:pt idx="5773">
                  <c:v>44764.458333333336</c:v>
                </c:pt>
                <c:pt idx="5774">
                  <c:v>44764.479166666664</c:v>
                </c:pt>
                <c:pt idx="5775">
                  <c:v>44764.5</c:v>
                </c:pt>
                <c:pt idx="5776">
                  <c:v>44764.520833333336</c:v>
                </c:pt>
                <c:pt idx="5777">
                  <c:v>44764.541666666664</c:v>
                </c:pt>
                <c:pt idx="5778">
                  <c:v>44764.5625</c:v>
                </c:pt>
                <c:pt idx="5779">
                  <c:v>44764.583333333336</c:v>
                </c:pt>
                <c:pt idx="5780">
                  <c:v>44764.604166666664</c:v>
                </c:pt>
                <c:pt idx="5781">
                  <c:v>44764.625</c:v>
                </c:pt>
                <c:pt idx="5782">
                  <c:v>44764.645833333336</c:v>
                </c:pt>
                <c:pt idx="5783">
                  <c:v>44764.666666666664</c:v>
                </c:pt>
                <c:pt idx="5784">
                  <c:v>44764.6875</c:v>
                </c:pt>
                <c:pt idx="5785">
                  <c:v>44764.708333333336</c:v>
                </c:pt>
                <c:pt idx="5786">
                  <c:v>44764.729166666664</c:v>
                </c:pt>
                <c:pt idx="5787">
                  <c:v>44764.75</c:v>
                </c:pt>
                <c:pt idx="5788">
                  <c:v>44764.770833333336</c:v>
                </c:pt>
                <c:pt idx="5789">
                  <c:v>44764.791666666664</c:v>
                </c:pt>
                <c:pt idx="5790">
                  <c:v>44764.8125</c:v>
                </c:pt>
                <c:pt idx="5791">
                  <c:v>44764.833333333336</c:v>
                </c:pt>
                <c:pt idx="5792">
                  <c:v>44764.854166666664</c:v>
                </c:pt>
                <c:pt idx="5793">
                  <c:v>44764.875</c:v>
                </c:pt>
                <c:pt idx="5794">
                  <c:v>44764.895833333336</c:v>
                </c:pt>
                <c:pt idx="5795">
                  <c:v>44764.916666666664</c:v>
                </c:pt>
                <c:pt idx="5796">
                  <c:v>44764.9375</c:v>
                </c:pt>
                <c:pt idx="5797">
                  <c:v>44764.958333333336</c:v>
                </c:pt>
                <c:pt idx="5798">
                  <c:v>44764.979166666664</c:v>
                </c:pt>
                <c:pt idx="5799">
                  <c:v>44765</c:v>
                </c:pt>
                <c:pt idx="5800">
                  <c:v>44765.020833333336</c:v>
                </c:pt>
                <c:pt idx="5801">
                  <c:v>44765.041666666664</c:v>
                </c:pt>
                <c:pt idx="5802">
                  <c:v>44765.0625</c:v>
                </c:pt>
                <c:pt idx="5803">
                  <c:v>44765.083333333336</c:v>
                </c:pt>
                <c:pt idx="5804">
                  <c:v>44765.104166666664</c:v>
                </c:pt>
                <c:pt idx="5805">
                  <c:v>44765.125</c:v>
                </c:pt>
                <c:pt idx="5806">
                  <c:v>44765.145833333336</c:v>
                </c:pt>
                <c:pt idx="5807">
                  <c:v>44765.166666666664</c:v>
                </c:pt>
                <c:pt idx="5808">
                  <c:v>44765.1875</c:v>
                </c:pt>
                <c:pt idx="5809">
                  <c:v>44765.208333333336</c:v>
                </c:pt>
                <c:pt idx="5810">
                  <c:v>44765.229166666664</c:v>
                </c:pt>
                <c:pt idx="5811">
                  <c:v>44765.25</c:v>
                </c:pt>
                <c:pt idx="5812">
                  <c:v>44765.270833333336</c:v>
                </c:pt>
                <c:pt idx="5813">
                  <c:v>44765.291666666664</c:v>
                </c:pt>
                <c:pt idx="5814">
                  <c:v>44765.3125</c:v>
                </c:pt>
                <c:pt idx="5815">
                  <c:v>44765.333333333336</c:v>
                </c:pt>
                <c:pt idx="5816">
                  <c:v>44765.354166666664</c:v>
                </c:pt>
                <c:pt idx="5817">
                  <c:v>44765.375</c:v>
                </c:pt>
                <c:pt idx="5818">
                  <c:v>44765.395833333336</c:v>
                </c:pt>
                <c:pt idx="5819">
                  <c:v>44765.416666666664</c:v>
                </c:pt>
                <c:pt idx="5820">
                  <c:v>44765.4375</c:v>
                </c:pt>
                <c:pt idx="5821">
                  <c:v>44765.458333333336</c:v>
                </c:pt>
                <c:pt idx="5822">
                  <c:v>44765.479166666664</c:v>
                </c:pt>
                <c:pt idx="5823">
                  <c:v>44765.5</c:v>
                </c:pt>
                <c:pt idx="5824">
                  <c:v>44765.520833333336</c:v>
                </c:pt>
                <c:pt idx="5825">
                  <c:v>44765.541666666664</c:v>
                </c:pt>
                <c:pt idx="5826">
                  <c:v>44765.5625</c:v>
                </c:pt>
                <c:pt idx="5827">
                  <c:v>44765.583333333336</c:v>
                </c:pt>
                <c:pt idx="5828">
                  <c:v>44765.604166666664</c:v>
                </c:pt>
                <c:pt idx="5829">
                  <c:v>44765.625</c:v>
                </c:pt>
                <c:pt idx="5830">
                  <c:v>44765.645833333336</c:v>
                </c:pt>
                <c:pt idx="5831">
                  <c:v>44765.666666666664</c:v>
                </c:pt>
                <c:pt idx="5832">
                  <c:v>44765.6875</c:v>
                </c:pt>
                <c:pt idx="5833">
                  <c:v>44765.708333333336</c:v>
                </c:pt>
                <c:pt idx="5834">
                  <c:v>44765.729166666664</c:v>
                </c:pt>
                <c:pt idx="5835">
                  <c:v>44765.75</c:v>
                </c:pt>
                <c:pt idx="5836">
                  <c:v>44765.770833333336</c:v>
                </c:pt>
                <c:pt idx="5837">
                  <c:v>44765.791666666664</c:v>
                </c:pt>
                <c:pt idx="5838">
                  <c:v>44765.8125</c:v>
                </c:pt>
                <c:pt idx="5839">
                  <c:v>44765.833333333336</c:v>
                </c:pt>
                <c:pt idx="5840">
                  <c:v>44765.854166666664</c:v>
                </c:pt>
                <c:pt idx="5841">
                  <c:v>44765.875</c:v>
                </c:pt>
                <c:pt idx="5842">
                  <c:v>44765.895833333336</c:v>
                </c:pt>
                <c:pt idx="5843">
                  <c:v>44765.916666666664</c:v>
                </c:pt>
                <c:pt idx="5844">
                  <c:v>44765.9375</c:v>
                </c:pt>
                <c:pt idx="5845">
                  <c:v>44765.958333333336</c:v>
                </c:pt>
                <c:pt idx="5846">
                  <c:v>44765.979166666664</c:v>
                </c:pt>
                <c:pt idx="5847">
                  <c:v>44766</c:v>
                </c:pt>
                <c:pt idx="5848">
                  <c:v>44766.020833333336</c:v>
                </c:pt>
                <c:pt idx="5849">
                  <c:v>44766.041666666664</c:v>
                </c:pt>
                <c:pt idx="5850">
                  <c:v>44766.0625</c:v>
                </c:pt>
                <c:pt idx="5851">
                  <c:v>44766.083333333336</c:v>
                </c:pt>
                <c:pt idx="5852">
                  <c:v>44766.104166666664</c:v>
                </c:pt>
                <c:pt idx="5853">
                  <c:v>44766.125</c:v>
                </c:pt>
                <c:pt idx="5854">
                  <c:v>44766.145833333336</c:v>
                </c:pt>
                <c:pt idx="5855">
                  <c:v>44766.166666666664</c:v>
                </c:pt>
                <c:pt idx="5856">
                  <c:v>44766.1875</c:v>
                </c:pt>
                <c:pt idx="5857">
                  <c:v>44766.208333333336</c:v>
                </c:pt>
                <c:pt idx="5858">
                  <c:v>44766.229166666664</c:v>
                </c:pt>
                <c:pt idx="5859">
                  <c:v>44766.25</c:v>
                </c:pt>
                <c:pt idx="5860">
                  <c:v>44766.270833333336</c:v>
                </c:pt>
                <c:pt idx="5861">
                  <c:v>44766.291666666664</c:v>
                </c:pt>
                <c:pt idx="5862">
                  <c:v>44766.3125</c:v>
                </c:pt>
                <c:pt idx="5863">
                  <c:v>44766.333333333336</c:v>
                </c:pt>
                <c:pt idx="5864">
                  <c:v>44766.354166666664</c:v>
                </c:pt>
                <c:pt idx="5865">
                  <c:v>44766.375</c:v>
                </c:pt>
                <c:pt idx="5866">
                  <c:v>44766.395833333336</c:v>
                </c:pt>
                <c:pt idx="5867">
                  <c:v>44766.416666666664</c:v>
                </c:pt>
                <c:pt idx="5868">
                  <c:v>44766.4375</c:v>
                </c:pt>
                <c:pt idx="5869">
                  <c:v>44766.458333333336</c:v>
                </c:pt>
                <c:pt idx="5870">
                  <c:v>44766.479166666664</c:v>
                </c:pt>
                <c:pt idx="5871">
                  <c:v>44766.5</c:v>
                </c:pt>
                <c:pt idx="5872">
                  <c:v>44766.520833333336</c:v>
                </c:pt>
                <c:pt idx="5873">
                  <c:v>44766.541666666664</c:v>
                </c:pt>
                <c:pt idx="5874">
                  <c:v>44766.5625</c:v>
                </c:pt>
                <c:pt idx="5875">
                  <c:v>44766.583333333336</c:v>
                </c:pt>
                <c:pt idx="5876">
                  <c:v>44766.604166666664</c:v>
                </c:pt>
                <c:pt idx="5877">
                  <c:v>44766.625</c:v>
                </c:pt>
                <c:pt idx="5878">
                  <c:v>44766.645833333336</c:v>
                </c:pt>
                <c:pt idx="5879">
                  <c:v>44766.666666666664</c:v>
                </c:pt>
                <c:pt idx="5880">
                  <c:v>44766.6875</c:v>
                </c:pt>
                <c:pt idx="5881">
                  <c:v>44766.708333333336</c:v>
                </c:pt>
                <c:pt idx="5882">
                  <c:v>44766.729166666664</c:v>
                </c:pt>
                <c:pt idx="5883">
                  <c:v>44766.75</c:v>
                </c:pt>
                <c:pt idx="5884">
                  <c:v>44766.770833333336</c:v>
                </c:pt>
                <c:pt idx="5885">
                  <c:v>44766.791666666664</c:v>
                </c:pt>
                <c:pt idx="5886">
                  <c:v>44766.8125</c:v>
                </c:pt>
                <c:pt idx="5887">
                  <c:v>44766.833333333336</c:v>
                </c:pt>
                <c:pt idx="5888">
                  <c:v>44766.854166666664</c:v>
                </c:pt>
                <c:pt idx="5889">
                  <c:v>44766.875</c:v>
                </c:pt>
                <c:pt idx="5890">
                  <c:v>44766.895833333336</c:v>
                </c:pt>
                <c:pt idx="5891">
                  <c:v>44766.916666666664</c:v>
                </c:pt>
                <c:pt idx="5892">
                  <c:v>44766.9375</c:v>
                </c:pt>
                <c:pt idx="5893">
                  <c:v>44766.958333333336</c:v>
                </c:pt>
                <c:pt idx="5894">
                  <c:v>44766.979166666664</c:v>
                </c:pt>
                <c:pt idx="5895">
                  <c:v>44767</c:v>
                </c:pt>
                <c:pt idx="5896">
                  <c:v>44767.020833333336</c:v>
                </c:pt>
                <c:pt idx="5897">
                  <c:v>44767.041666666664</c:v>
                </c:pt>
                <c:pt idx="5898">
                  <c:v>44767.0625</c:v>
                </c:pt>
                <c:pt idx="5899">
                  <c:v>44767.083333333336</c:v>
                </c:pt>
                <c:pt idx="5900">
                  <c:v>44767.104166666664</c:v>
                </c:pt>
                <c:pt idx="5901">
                  <c:v>44767.125</c:v>
                </c:pt>
                <c:pt idx="5902">
                  <c:v>44767.145833333336</c:v>
                </c:pt>
                <c:pt idx="5903">
                  <c:v>44767.166666666664</c:v>
                </c:pt>
                <c:pt idx="5904">
                  <c:v>44767.1875</c:v>
                </c:pt>
                <c:pt idx="5905">
                  <c:v>44767.208333333336</c:v>
                </c:pt>
                <c:pt idx="5906">
                  <c:v>44767.229166666664</c:v>
                </c:pt>
                <c:pt idx="5907">
                  <c:v>44767.25</c:v>
                </c:pt>
                <c:pt idx="5908">
                  <c:v>44767.270833333336</c:v>
                </c:pt>
                <c:pt idx="5909">
                  <c:v>44767.291666666664</c:v>
                </c:pt>
                <c:pt idx="5910">
                  <c:v>44767.3125</c:v>
                </c:pt>
                <c:pt idx="5911">
                  <c:v>44767.333333333336</c:v>
                </c:pt>
                <c:pt idx="5912">
                  <c:v>44767.354166666664</c:v>
                </c:pt>
                <c:pt idx="5913">
                  <c:v>44767.375</c:v>
                </c:pt>
                <c:pt idx="5914">
                  <c:v>44767.395833333336</c:v>
                </c:pt>
                <c:pt idx="5915">
                  <c:v>44767.416666666664</c:v>
                </c:pt>
                <c:pt idx="5916">
                  <c:v>44767.4375</c:v>
                </c:pt>
                <c:pt idx="5917">
                  <c:v>44767.458333333336</c:v>
                </c:pt>
                <c:pt idx="5918">
                  <c:v>44767.479166666664</c:v>
                </c:pt>
                <c:pt idx="5919">
                  <c:v>44767.5</c:v>
                </c:pt>
                <c:pt idx="5920">
                  <c:v>44767.520833333336</c:v>
                </c:pt>
                <c:pt idx="5921">
                  <c:v>44767.541666666664</c:v>
                </c:pt>
                <c:pt idx="5922">
                  <c:v>44767.5625</c:v>
                </c:pt>
                <c:pt idx="5923">
                  <c:v>44767.583333333336</c:v>
                </c:pt>
                <c:pt idx="5924">
                  <c:v>44767.604166666664</c:v>
                </c:pt>
                <c:pt idx="5925">
                  <c:v>44767.625</c:v>
                </c:pt>
                <c:pt idx="5926">
                  <c:v>44767.645833333336</c:v>
                </c:pt>
                <c:pt idx="5927">
                  <c:v>44767.666666666664</c:v>
                </c:pt>
                <c:pt idx="5928">
                  <c:v>44767.6875</c:v>
                </c:pt>
                <c:pt idx="5929">
                  <c:v>44767.708333333336</c:v>
                </c:pt>
                <c:pt idx="5930">
                  <c:v>44767.729166666664</c:v>
                </c:pt>
                <c:pt idx="5931">
                  <c:v>44767.75</c:v>
                </c:pt>
                <c:pt idx="5932">
                  <c:v>44767.770833333336</c:v>
                </c:pt>
                <c:pt idx="5933">
                  <c:v>44767.791666666664</c:v>
                </c:pt>
                <c:pt idx="5934">
                  <c:v>44767.8125</c:v>
                </c:pt>
                <c:pt idx="5935">
                  <c:v>44767.833333333336</c:v>
                </c:pt>
                <c:pt idx="5936">
                  <c:v>44767.854166666664</c:v>
                </c:pt>
                <c:pt idx="5937">
                  <c:v>44767.875</c:v>
                </c:pt>
                <c:pt idx="5938">
                  <c:v>44767.895833333336</c:v>
                </c:pt>
                <c:pt idx="5939">
                  <c:v>44767.916666666664</c:v>
                </c:pt>
                <c:pt idx="5940">
                  <c:v>44767.9375</c:v>
                </c:pt>
                <c:pt idx="5941">
                  <c:v>44767.958333333336</c:v>
                </c:pt>
                <c:pt idx="5942">
                  <c:v>44767.979166666664</c:v>
                </c:pt>
                <c:pt idx="5943">
                  <c:v>44768</c:v>
                </c:pt>
                <c:pt idx="5944">
                  <c:v>44768.020833333336</c:v>
                </c:pt>
                <c:pt idx="5945">
                  <c:v>44768.041666666664</c:v>
                </c:pt>
                <c:pt idx="5946">
                  <c:v>44768.0625</c:v>
                </c:pt>
                <c:pt idx="5947">
                  <c:v>44768.083333333336</c:v>
                </c:pt>
                <c:pt idx="5948">
                  <c:v>44768.104166666664</c:v>
                </c:pt>
                <c:pt idx="5949">
                  <c:v>44768.125</c:v>
                </c:pt>
                <c:pt idx="5950">
                  <c:v>44768.145833333336</c:v>
                </c:pt>
                <c:pt idx="5951">
                  <c:v>44768.166666666664</c:v>
                </c:pt>
                <c:pt idx="5952">
                  <c:v>44768.1875</c:v>
                </c:pt>
                <c:pt idx="5953">
                  <c:v>44768.208333333336</c:v>
                </c:pt>
                <c:pt idx="5954">
                  <c:v>44768.229166666664</c:v>
                </c:pt>
                <c:pt idx="5955">
                  <c:v>44768.25</c:v>
                </c:pt>
                <c:pt idx="5956">
                  <c:v>44768.270833333336</c:v>
                </c:pt>
                <c:pt idx="5957">
                  <c:v>44768.291666666664</c:v>
                </c:pt>
                <c:pt idx="5958">
                  <c:v>44768.3125</c:v>
                </c:pt>
                <c:pt idx="5959">
                  <c:v>44768.333333333336</c:v>
                </c:pt>
                <c:pt idx="5960">
                  <c:v>44768.354166666664</c:v>
                </c:pt>
                <c:pt idx="5961">
                  <c:v>44768.375</c:v>
                </c:pt>
                <c:pt idx="5962">
                  <c:v>44768.395833333336</c:v>
                </c:pt>
                <c:pt idx="5963">
                  <c:v>44768.416666666664</c:v>
                </c:pt>
                <c:pt idx="5964">
                  <c:v>44768.4375</c:v>
                </c:pt>
                <c:pt idx="5965">
                  <c:v>44768.458333333336</c:v>
                </c:pt>
                <c:pt idx="5966">
                  <c:v>44768.479166666664</c:v>
                </c:pt>
                <c:pt idx="5967">
                  <c:v>44768.5</c:v>
                </c:pt>
                <c:pt idx="5968">
                  <c:v>44768.520833333336</c:v>
                </c:pt>
                <c:pt idx="5969">
                  <c:v>44768.541666666664</c:v>
                </c:pt>
                <c:pt idx="5970">
                  <c:v>44768.5625</c:v>
                </c:pt>
                <c:pt idx="5971">
                  <c:v>44768.583333333336</c:v>
                </c:pt>
                <c:pt idx="5972">
                  <c:v>44768.604166666664</c:v>
                </c:pt>
                <c:pt idx="5973">
                  <c:v>44768.625</c:v>
                </c:pt>
                <c:pt idx="5974">
                  <c:v>44768.645833333336</c:v>
                </c:pt>
                <c:pt idx="5975">
                  <c:v>44768.666666666664</c:v>
                </c:pt>
                <c:pt idx="5976">
                  <c:v>44768.6875</c:v>
                </c:pt>
                <c:pt idx="5977">
                  <c:v>44768.708333333336</c:v>
                </c:pt>
                <c:pt idx="5978">
                  <c:v>44768.729166666664</c:v>
                </c:pt>
                <c:pt idx="5979">
                  <c:v>44768.75</c:v>
                </c:pt>
                <c:pt idx="5980">
                  <c:v>44768.770833333336</c:v>
                </c:pt>
                <c:pt idx="5981">
                  <c:v>44768.791666666664</c:v>
                </c:pt>
                <c:pt idx="5982">
                  <c:v>44768.8125</c:v>
                </c:pt>
                <c:pt idx="5983">
                  <c:v>44768.833333333336</c:v>
                </c:pt>
                <c:pt idx="5984">
                  <c:v>44768.854166666664</c:v>
                </c:pt>
                <c:pt idx="5985">
                  <c:v>44768.875</c:v>
                </c:pt>
                <c:pt idx="5986">
                  <c:v>44768.895833333336</c:v>
                </c:pt>
                <c:pt idx="5987">
                  <c:v>44768.916666666664</c:v>
                </c:pt>
                <c:pt idx="5988">
                  <c:v>44768.9375</c:v>
                </c:pt>
                <c:pt idx="5989">
                  <c:v>44768.958333333336</c:v>
                </c:pt>
                <c:pt idx="5990">
                  <c:v>44768.979166666664</c:v>
                </c:pt>
                <c:pt idx="5991">
                  <c:v>44769</c:v>
                </c:pt>
                <c:pt idx="5992">
                  <c:v>44769.020833333336</c:v>
                </c:pt>
                <c:pt idx="5993">
                  <c:v>44769.041666666664</c:v>
                </c:pt>
                <c:pt idx="5994">
                  <c:v>44769.0625</c:v>
                </c:pt>
                <c:pt idx="5995">
                  <c:v>44769.083333333336</c:v>
                </c:pt>
                <c:pt idx="5996">
                  <c:v>44769.104166666664</c:v>
                </c:pt>
                <c:pt idx="5997">
                  <c:v>44769.125</c:v>
                </c:pt>
                <c:pt idx="5998">
                  <c:v>44769.145833333336</c:v>
                </c:pt>
                <c:pt idx="5999">
                  <c:v>44769.166666666664</c:v>
                </c:pt>
                <c:pt idx="6000">
                  <c:v>44769.1875</c:v>
                </c:pt>
                <c:pt idx="6001">
                  <c:v>44769.208333333336</c:v>
                </c:pt>
                <c:pt idx="6002">
                  <c:v>44769.229166666664</c:v>
                </c:pt>
                <c:pt idx="6003">
                  <c:v>44769.25</c:v>
                </c:pt>
                <c:pt idx="6004">
                  <c:v>44769.270833333336</c:v>
                </c:pt>
                <c:pt idx="6005">
                  <c:v>44769.291666666664</c:v>
                </c:pt>
                <c:pt idx="6006">
                  <c:v>44769.3125</c:v>
                </c:pt>
                <c:pt idx="6007">
                  <c:v>44769.333333333336</c:v>
                </c:pt>
                <c:pt idx="6008">
                  <c:v>44769.354166666664</c:v>
                </c:pt>
                <c:pt idx="6009">
                  <c:v>44769.375</c:v>
                </c:pt>
                <c:pt idx="6010">
                  <c:v>44769.395833333336</c:v>
                </c:pt>
                <c:pt idx="6011">
                  <c:v>44769.416666666664</c:v>
                </c:pt>
                <c:pt idx="6012">
                  <c:v>44769.4375</c:v>
                </c:pt>
                <c:pt idx="6013">
                  <c:v>44769.458333333336</c:v>
                </c:pt>
                <c:pt idx="6014">
                  <c:v>44769.479166666664</c:v>
                </c:pt>
                <c:pt idx="6015">
                  <c:v>44769.5</c:v>
                </c:pt>
                <c:pt idx="6016">
                  <c:v>44769.520833333336</c:v>
                </c:pt>
                <c:pt idx="6017">
                  <c:v>44769.541666666664</c:v>
                </c:pt>
                <c:pt idx="6018">
                  <c:v>44769</c:v>
                </c:pt>
                <c:pt idx="6019">
                  <c:v>44769.020833333336</c:v>
                </c:pt>
                <c:pt idx="6020">
                  <c:v>44769.041666666664</c:v>
                </c:pt>
                <c:pt idx="6021">
                  <c:v>44769.0625</c:v>
                </c:pt>
                <c:pt idx="6022">
                  <c:v>44769.083333333336</c:v>
                </c:pt>
                <c:pt idx="6023">
                  <c:v>44769.104166666664</c:v>
                </c:pt>
                <c:pt idx="6024">
                  <c:v>44769.125</c:v>
                </c:pt>
                <c:pt idx="6025">
                  <c:v>44769.145833333336</c:v>
                </c:pt>
                <c:pt idx="6026">
                  <c:v>44769.166666666664</c:v>
                </c:pt>
                <c:pt idx="6027">
                  <c:v>44769.1875</c:v>
                </c:pt>
                <c:pt idx="6028">
                  <c:v>44769.208333333336</c:v>
                </c:pt>
                <c:pt idx="6029">
                  <c:v>44769.229166666664</c:v>
                </c:pt>
                <c:pt idx="6030">
                  <c:v>44769.25</c:v>
                </c:pt>
                <c:pt idx="6031">
                  <c:v>44769.270833333336</c:v>
                </c:pt>
                <c:pt idx="6032">
                  <c:v>44769.291666666664</c:v>
                </c:pt>
                <c:pt idx="6033">
                  <c:v>44769.3125</c:v>
                </c:pt>
                <c:pt idx="6034">
                  <c:v>44769.333333333336</c:v>
                </c:pt>
                <c:pt idx="6035">
                  <c:v>44769.354166666664</c:v>
                </c:pt>
                <c:pt idx="6036">
                  <c:v>44769.375</c:v>
                </c:pt>
                <c:pt idx="6037">
                  <c:v>44769.395833333336</c:v>
                </c:pt>
                <c:pt idx="6038">
                  <c:v>44769.416666666664</c:v>
                </c:pt>
                <c:pt idx="6039">
                  <c:v>44769.4375</c:v>
                </c:pt>
                <c:pt idx="6040">
                  <c:v>44769.458333333336</c:v>
                </c:pt>
                <c:pt idx="6041">
                  <c:v>44769.479166666664</c:v>
                </c:pt>
                <c:pt idx="6042">
                  <c:v>44769.5</c:v>
                </c:pt>
                <c:pt idx="6043">
                  <c:v>44769.520833333336</c:v>
                </c:pt>
                <c:pt idx="6044">
                  <c:v>44769.541666666664</c:v>
                </c:pt>
                <c:pt idx="6045">
                  <c:v>44769.583333333336</c:v>
                </c:pt>
                <c:pt idx="6046">
                  <c:v>44769.604166666664</c:v>
                </c:pt>
                <c:pt idx="6047">
                  <c:v>44769.625</c:v>
                </c:pt>
                <c:pt idx="6048">
                  <c:v>44769.645833333336</c:v>
                </c:pt>
                <c:pt idx="6049">
                  <c:v>44769.666666666664</c:v>
                </c:pt>
                <c:pt idx="6050">
                  <c:v>44769.6875</c:v>
                </c:pt>
                <c:pt idx="6051">
                  <c:v>44769.708333333336</c:v>
                </c:pt>
                <c:pt idx="6052">
                  <c:v>44769.729166666664</c:v>
                </c:pt>
                <c:pt idx="6053">
                  <c:v>44769.75</c:v>
                </c:pt>
                <c:pt idx="6054">
                  <c:v>44769.770833333336</c:v>
                </c:pt>
                <c:pt idx="6055">
                  <c:v>44769.791666666664</c:v>
                </c:pt>
                <c:pt idx="6056">
                  <c:v>44769.8125</c:v>
                </c:pt>
                <c:pt idx="6057">
                  <c:v>44769.833333333336</c:v>
                </c:pt>
                <c:pt idx="6058">
                  <c:v>44769.854166666664</c:v>
                </c:pt>
                <c:pt idx="6059">
                  <c:v>44769.875</c:v>
                </c:pt>
                <c:pt idx="6060">
                  <c:v>44769.895833333336</c:v>
                </c:pt>
                <c:pt idx="6061">
                  <c:v>44769.916666666664</c:v>
                </c:pt>
                <c:pt idx="6062">
                  <c:v>44769.9375</c:v>
                </c:pt>
                <c:pt idx="6063">
                  <c:v>44769.958333333336</c:v>
                </c:pt>
                <c:pt idx="6064">
                  <c:v>44769.979166666664</c:v>
                </c:pt>
                <c:pt idx="6065">
                  <c:v>44770</c:v>
                </c:pt>
                <c:pt idx="6066">
                  <c:v>44770.020833333336</c:v>
                </c:pt>
                <c:pt idx="6067">
                  <c:v>44770.041666666664</c:v>
                </c:pt>
                <c:pt idx="6068">
                  <c:v>44770.0625</c:v>
                </c:pt>
                <c:pt idx="6069">
                  <c:v>44770.083333333336</c:v>
                </c:pt>
                <c:pt idx="6070">
                  <c:v>44770.104166666664</c:v>
                </c:pt>
                <c:pt idx="6071">
                  <c:v>44770.125</c:v>
                </c:pt>
                <c:pt idx="6072">
                  <c:v>44770.145833333336</c:v>
                </c:pt>
                <c:pt idx="6073">
                  <c:v>44770.166666666664</c:v>
                </c:pt>
                <c:pt idx="6074">
                  <c:v>44770.1875</c:v>
                </c:pt>
                <c:pt idx="6075">
                  <c:v>44770.208333333336</c:v>
                </c:pt>
                <c:pt idx="6076">
                  <c:v>44770.229166666664</c:v>
                </c:pt>
                <c:pt idx="6077">
                  <c:v>44770.25</c:v>
                </c:pt>
                <c:pt idx="6078">
                  <c:v>44770.270833333336</c:v>
                </c:pt>
                <c:pt idx="6079">
                  <c:v>44770.291666666664</c:v>
                </c:pt>
                <c:pt idx="6080">
                  <c:v>44770.3125</c:v>
                </c:pt>
                <c:pt idx="6081">
                  <c:v>44770.333333333336</c:v>
                </c:pt>
                <c:pt idx="6082">
                  <c:v>44770.354166666664</c:v>
                </c:pt>
                <c:pt idx="6083">
                  <c:v>44770.375</c:v>
                </c:pt>
                <c:pt idx="6084">
                  <c:v>44770.395833333336</c:v>
                </c:pt>
                <c:pt idx="6085">
                  <c:v>44770.416666666664</c:v>
                </c:pt>
                <c:pt idx="6086">
                  <c:v>44770.4375</c:v>
                </c:pt>
                <c:pt idx="6087">
                  <c:v>44770.458333333336</c:v>
                </c:pt>
                <c:pt idx="6088">
                  <c:v>44770.479166666664</c:v>
                </c:pt>
                <c:pt idx="6089">
                  <c:v>44770.5</c:v>
                </c:pt>
                <c:pt idx="6090">
                  <c:v>44770.520833333336</c:v>
                </c:pt>
                <c:pt idx="6091">
                  <c:v>44770.541666666664</c:v>
                </c:pt>
                <c:pt idx="6092">
                  <c:v>44770.5625</c:v>
                </c:pt>
                <c:pt idx="6093">
                  <c:v>44770.583333333336</c:v>
                </c:pt>
                <c:pt idx="6094">
                  <c:v>44770.604166666664</c:v>
                </c:pt>
                <c:pt idx="6095">
                  <c:v>44770.625</c:v>
                </c:pt>
                <c:pt idx="6096">
                  <c:v>44770.645833333336</c:v>
                </c:pt>
                <c:pt idx="6097">
                  <c:v>44770.666666666664</c:v>
                </c:pt>
                <c:pt idx="6098">
                  <c:v>44770.6875</c:v>
                </c:pt>
                <c:pt idx="6099">
                  <c:v>44770.708333333336</c:v>
                </c:pt>
                <c:pt idx="6100">
                  <c:v>44770.729166666664</c:v>
                </c:pt>
                <c:pt idx="6101">
                  <c:v>44770.75</c:v>
                </c:pt>
                <c:pt idx="6102">
                  <c:v>44770.770833333336</c:v>
                </c:pt>
                <c:pt idx="6103">
                  <c:v>44770.791666666664</c:v>
                </c:pt>
                <c:pt idx="6104">
                  <c:v>44770.8125</c:v>
                </c:pt>
                <c:pt idx="6105">
                  <c:v>44770.833333333336</c:v>
                </c:pt>
                <c:pt idx="6106">
                  <c:v>44770.854166666664</c:v>
                </c:pt>
                <c:pt idx="6107">
                  <c:v>44770.875</c:v>
                </c:pt>
                <c:pt idx="6108">
                  <c:v>44770.895833333336</c:v>
                </c:pt>
                <c:pt idx="6109">
                  <c:v>44770.916666666664</c:v>
                </c:pt>
                <c:pt idx="6110">
                  <c:v>44770.9375</c:v>
                </c:pt>
                <c:pt idx="6111">
                  <c:v>44770.958333333336</c:v>
                </c:pt>
                <c:pt idx="6112">
                  <c:v>44770.979166666664</c:v>
                </c:pt>
                <c:pt idx="6113">
                  <c:v>44771</c:v>
                </c:pt>
                <c:pt idx="6114">
                  <c:v>44771.020833333336</c:v>
                </c:pt>
                <c:pt idx="6115">
                  <c:v>44771.041666666664</c:v>
                </c:pt>
                <c:pt idx="6116">
                  <c:v>44771.0625</c:v>
                </c:pt>
                <c:pt idx="6117">
                  <c:v>44771.083333333336</c:v>
                </c:pt>
                <c:pt idx="6118">
                  <c:v>44771.104166666664</c:v>
                </c:pt>
                <c:pt idx="6119">
                  <c:v>44771.125</c:v>
                </c:pt>
                <c:pt idx="6120">
                  <c:v>44771.145833333336</c:v>
                </c:pt>
                <c:pt idx="6121">
                  <c:v>44771.166666666664</c:v>
                </c:pt>
                <c:pt idx="6122">
                  <c:v>44771.1875</c:v>
                </c:pt>
                <c:pt idx="6123">
                  <c:v>44771.208333333336</c:v>
                </c:pt>
                <c:pt idx="6124">
                  <c:v>44771.229166666664</c:v>
                </c:pt>
                <c:pt idx="6125">
                  <c:v>44771.25</c:v>
                </c:pt>
                <c:pt idx="6126">
                  <c:v>44771.270833333336</c:v>
                </c:pt>
                <c:pt idx="6127">
                  <c:v>44771.291666666664</c:v>
                </c:pt>
                <c:pt idx="6128">
                  <c:v>44771.3125</c:v>
                </c:pt>
                <c:pt idx="6129">
                  <c:v>44771.333333333336</c:v>
                </c:pt>
                <c:pt idx="6130">
                  <c:v>44771.354166666664</c:v>
                </c:pt>
                <c:pt idx="6131">
                  <c:v>44771.375</c:v>
                </c:pt>
                <c:pt idx="6132">
                  <c:v>44771.395833333336</c:v>
                </c:pt>
                <c:pt idx="6133">
                  <c:v>44771.416666666664</c:v>
                </c:pt>
                <c:pt idx="6134">
                  <c:v>44771.4375</c:v>
                </c:pt>
                <c:pt idx="6135">
                  <c:v>44771.458333333336</c:v>
                </c:pt>
                <c:pt idx="6136">
                  <c:v>44771.479166666664</c:v>
                </c:pt>
                <c:pt idx="6137">
                  <c:v>44771.5</c:v>
                </c:pt>
                <c:pt idx="6138">
                  <c:v>44771.520833333336</c:v>
                </c:pt>
                <c:pt idx="6139">
                  <c:v>44771.541666666664</c:v>
                </c:pt>
                <c:pt idx="6140">
                  <c:v>44771.5625</c:v>
                </c:pt>
                <c:pt idx="6141">
                  <c:v>44771.583333333336</c:v>
                </c:pt>
                <c:pt idx="6142">
                  <c:v>44771.604166666664</c:v>
                </c:pt>
                <c:pt idx="6143">
                  <c:v>44771.625</c:v>
                </c:pt>
                <c:pt idx="6144">
                  <c:v>44771.645833333336</c:v>
                </c:pt>
                <c:pt idx="6145">
                  <c:v>44771.666666666664</c:v>
                </c:pt>
                <c:pt idx="6146">
                  <c:v>44771.6875</c:v>
                </c:pt>
                <c:pt idx="6147">
                  <c:v>44771.708333333336</c:v>
                </c:pt>
                <c:pt idx="6148">
                  <c:v>44771.729166666664</c:v>
                </c:pt>
                <c:pt idx="6149">
                  <c:v>44771.75</c:v>
                </c:pt>
                <c:pt idx="6150">
                  <c:v>44771.770833333336</c:v>
                </c:pt>
                <c:pt idx="6151">
                  <c:v>44771.791666666664</c:v>
                </c:pt>
                <c:pt idx="6152">
                  <c:v>44771.8125</c:v>
                </c:pt>
                <c:pt idx="6153">
                  <c:v>44771.833333333336</c:v>
                </c:pt>
                <c:pt idx="6154">
                  <c:v>44771.854166666664</c:v>
                </c:pt>
                <c:pt idx="6155">
                  <c:v>44771.875</c:v>
                </c:pt>
                <c:pt idx="6156">
                  <c:v>44771.895833333336</c:v>
                </c:pt>
                <c:pt idx="6157">
                  <c:v>44771.916666666664</c:v>
                </c:pt>
                <c:pt idx="6158">
                  <c:v>44771.9375</c:v>
                </c:pt>
                <c:pt idx="6159">
                  <c:v>44771.958333333336</c:v>
                </c:pt>
                <c:pt idx="6160">
                  <c:v>44771.979166666664</c:v>
                </c:pt>
                <c:pt idx="6161">
                  <c:v>44772</c:v>
                </c:pt>
                <c:pt idx="6162">
                  <c:v>44772.020833333336</c:v>
                </c:pt>
                <c:pt idx="6163">
                  <c:v>44772.041666666664</c:v>
                </c:pt>
                <c:pt idx="6164">
                  <c:v>44772.0625</c:v>
                </c:pt>
                <c:pt idx="6165">
                  <c:v>44772.083333333336</c:v>
                </c:pt>
                <c:pt idx="6166">
                  <c:v>44772.104166666664</c:v>
                </c:pt>
                <c:pt idx="6167">
                  <c:v>44772.125</c:v>
                </c:pt>
                <c:pt idx="6168">
                  <c:v>44772.145833333336</c:v>
                </c:pt>
                <c:pt idx="6169">
                  <c:v>44772.166666666664</c:v>
                </c:pt>
                <c:pt idx="6170">
                  <c:v>44772.1875</c:v>
                </c:pt>
                <c:pt idx="6171">
                  <c:v>44772.208333333336</c:v>
                </c:pt>
                <c:pt idx="6172">
                  <c:v>44772.229166666664</c:v>
                </c:pt>
                <c:pt idx="6173">
                  <c:v>44772.25</c:v>
                </c:pt>
                <c:pt idx="6174">
                  <c:v>44772.270833333336</c:v>
                </c:pt>
                <c:pt idx="6175">
                  <c:v>44772.291666666664</c:v>
                </c:pt>
                <c:pt idx="6176">
                  <c:v>44772.3125</c:v>
                </c:pt>
                <c:pt idx="6177">
                  <c:v>44772.333333333336</c:v>
                </c:pt>
                <c:pt idx="6178">
                  <c:v>44772.354166666664</c:v>
                </c:pt>
                <c:pt idx="6179">
                  <c:v>44772.375</c:v>
                </c:pt>
                <c:pt idx="6180">
                  <c:v>44772.395833333336</c:v>
                </c:pt>
                <c:pt idx="6181">
                  <c:v>44772.416666666664</c:v>
                </c:pt>
                <c:pt idx="6182">
                  <c:v>44772.4375</c:v>
                </c:pt>
                <c:pt idx="6183">
                  <c:v>44772.458333333336</c:v>
                </c:pt>
                <c:pt idx="6184">
                  <c:v>44772.479166666664</c:v>
                </c:pt>
                <c:pt idx="6185">
                  <c:v>44772.5</c:v>
                </c:pt>
                <c:pt idx="6186">
                  <c:v>44772.520833333336</c:v>
                </c:pt>
                <c:pt idx="6187">
                  <c:v>44772.541666666664</c:v>
                </c:pt>
                <c:pt idx="6188">
                  <c:v>44772.5625</c:v>
                </c:pt>
                <c:pt idx="6189">
                  <c:v>44772.583333333336</c:v>
                </c:pt>
                <c:pt idx="6190">
                  <c:v>44772.604166666664</c:v>
                </c:pt>
                <c:pt idx="6191">
                  <c:v>44772.625</c:v>
                </c:pt>
                <c:pt idx="6192">
                  <c:v>44772.645833333336</c:v>
                </c:pt>
                <c:pt idx="6193">
                  <c:v>44772.666666666664</c:v>
                </c:pt>
                <c:pt idx="6194">
                  <c:v>44772.6875</c:v>
                </c:pt>
                <c:pt idx="6195">
                  <c:v>44772.708333333336</c:v>
                </c:pt>
                <c:pt idx="6196">
                  <c:v>44772.729166666664</c:v>
                </c:pt>
                <c:pt idx="6197">
                  <c:v>44772.75</c:v>
                </c:pt>
                <c:pt idx="6198">
                  <c:v>44772.770833333336</c:v>
                </c:pt>
                <c:pt idx="6199">
                  <c:v>44772.791666666664</c:v>
                </c:pt>
                <c:pt idx="6200">
                  <c:v>44772.8125</c:v>
                </c:pt>
                <c:pt idx="6201">
                  <c:v>44772.833333333336</c:v>
                </c:pt>
                <c:pt idx="6202">
                  <c:v>44772.854166666664</c:v>
                </c:pt>
                <c:pt idx="6203">
                  <c:v>44772.875</c:v>
                </c:pt>
                <c:pt idx="6204">
                  <c:v>44772.895833333336</c:v>
                </c:pt>
                <c:pt idx="6205">
                  <c:v>44772.916666666664</c:v>
                </c:pt>
                <c:pt idx="6206">
                  <c:v>44772.9375</c:v>
                </c:pt>
                <c:pt idx="6207">
                  <c:v>44772.958333333336</c:v>
                </c:pt>
                <c:pt idx="6208">
                  <c:v>44772.979166666664</c:v>
                </c:pt>
                <c:pt idx="6209">
                  <c:v>44773</c:v>
                </c:pt>
                <c:pt idx="6210">
                  <c:v>44773.020833333336</c:v>
                </c:pt>
                <c:pt idx="6211">
                  <c:v>44773.041666666664</c:v>
                </c:pt>
                <c:pt idx="6212">
                  <c:v>44773.0625</c:v>
                </c:pt>
                <c:pt idx="6213">
                  <c:v>44773.083333333336</c:v>
                </c:pt>
                <c:pt idx="6214">
                  <c:v>44773.104166666664</c:v>
                </c:pt>
                <c:pt idx="6215">
                  <c:v>44773.125</c:v>
                </c:pt>
                <c:pt idx="6216">
                  <c:v>44773.145833333336</c:v>
                </c:pt>
                <c:pt idx="6217">
                  <c:v>44773.166666666664</c:v>
                </c:pt>
                <c:pt idx="6218">
                  <c:v>44773.1875</c:v>
                </c:pt>
                <c:pt idx="6219">
                  <c:v>44773.208333333336</c:v>
                </c:pt>
                <c:pt idx="6220">
                  <c:v>44773.229166666664</c:v>
                </c:pt>
                <c:pt idx="6221">
                  <c:v>44773.25</c:v>
                </c:pt>
                <c:pt idx="6222">
                  <c:v>44773.270833333336</c:v>
                </c:pt>
                <c:pt idx="6223">
                  <c:v>44773.291666666664</c:v>
                </c:pt>
                <c:pt idx="6224">
                  <c:v>44773.3125</c:v>
                </c:pt>
                <c:pt idx="6225">
                  <c:v>44773.333333333336</c:v>
                </c:pt>
                <c:pt idx="6226">
                  <c:v>44773.354166666664</c:v>
                </c:pt>
                <c:pt idx="6227">
                  <c:v>44773.375</c:v>
                </c:pt>
                <c:pt idx="6228">
                  <c:v>44773.395833333336</c:v>
                </c:pt>
                <c:pt idx="6229">
                  <c:v>44773.416666666664</c:v>
                </c:pt>
                <c:pt idx="6230">
                  <c:v>44773.4375</c:v>
                </c:pt>
                <c:pt idx="6231">
                  <c:v>44773.458333333336</c:v>
                </c:pt>
                <c:pt idx="6232">
                  <c:v>44773.479166666664</c:v>
                </c:pt>
                <c:pt idx="6233">
                  <c:v>44773.5</c:v>
                </c:pt>
                <c:pt idx="6234">
                  <c:v>44773.520833333336</c:v>
                </c:pt>
                <c:pt idx="6235">
                  <c:v>44773.541666666664</c:v>
                </c:pt>
                <c:pt idx="6236">
                  <c:v>44773.5625</c:v>
                </c:pt>
                <c:pt idx="6237">
                  <c:v>44773.583333333336</c:v>
                </c:pt>
                <c:pt idx="6238">
                  <c:v>44773.604166666664</c:v>
                </c:pt>
                <c:pt idx="6239">
                  <c:v>44773.625</c:v>
                </c:pt>
                <c:pt idx="6240">
                  <c:v>44773.645833333336</c:v>
                </c:pt>
                <c:pt idx="6241">
                  <c:v>44773.666666666664</c:v>
                </c:pt>
                <c:pt idx="6242">
                  <c:v>44773.6875</c:v>
                </c:pt>
                <c:pt idx="6243">
                  <c:v>44773.708333333336</c:v>
                </c:pt>
                <c:pt idx="6244">
                  <c:v>44773.729166666664</c:v>
                </c:pt>
                <c:pt idx="6245">
                  <c:v>44773.75</c:v>
                </c:pt>
                <c:pt idx="6246">
                  <c:v>44773.770833333336</c:v>
                </c:pt>
                <c:pt idx="6247">
                  <c:v>44773.791666666664</c:v>
                </c:pt>
                <c:pt idx="6248">
                  <c:v>44773.8125</c:v>
                </c:pt>
                <c:pt idx="6249">
                  <c:v>44773.833333333336</c:v>
                </c:pt>
                <c:pt idx="6250">
                  <c:v>44773.854166666664</c:v>
                </c:pt>
                <c:pt idx="6251">
                  <c:v>44773.875</c:v>
                </c:pt>
                <c:pt idx="6252">
                  <c:v>44773.895833333336</c:v>
                </c:pt>
                <c:pt idx="6253">
                  <c:v>44773.916666666664</c:v>
                </c:pt>
                <c:pt idx="6254">
                  <c:v>44773.9375</c:v>
                </c:pt>
                <c:pt idx="6255">
                  <c:v>44773.958333333336</c:v>
                </c:pt>
                <c:pt idx="6256">
                  <c:v>44773.979166666664</c:v>
                </c:pt>
                <c:pt idx="6257">
                  <c:v>44774</c:v>
                </c:pt>
                <c:pt idx="6258">
                  <c:v>44774.020833333336</c:v>
                </c:pt>
                <c:pt idx="6259">
                  <c:v>44774.041666666664</c:v>
                </c:pt>
                <c:pt idx="6260">
                  <c:v>44774.0625</c:v>
                </c:pt>
                <c:pt idx="6261">
                  <c:v>44774.083333333336</c:v>
                </c:pt>
                <c:pt idx="6262">
                  <c:v>44774.104166666664</c:v>
                </c:pt>
                <c:pt idx="6263">
                  <c:v>44774.125</c:v>
                </c:pt>
                <c:pt idx="6264">
                  <c:v>44774.145833333336</c:v>
                </c:pt>
                <c:pt idx="6265">
                  <c:v>44774.166666666664</c:v>
                </c:pt>
                <c:pt idx="6266">
                  <c:v>44774.1875</c:v>
                </c:pt>
                <c:pt idx="6267">
                  <c:v>44774.208333333336</c:v>
                </c:pt>
                <c:pt idx="6268">
                  <c:v>44774.229166666664</c:v>
                </c:pt>
                <c:pt idx="6269">
                  <c:v>44774.25</c:v>
                </c:pt>
                <c:pt idx="6270">
                  <c:v>44774.270833333336</c:v>
                </c:pt>
                <c:pt idx="6271">
                  <c:v>44774.291666666664</c:v>
                </c:pt>
                <c:pt idx="6272">
                  <c:v>44774.3125</c:v>
                </c:pt>
                <c:pt idx="6273">
                  <c:v>44774.333333333336</c:v>
                </c:pt>
                <c:pt idx="6274">
                  <c:v>44774.354166666664</c:v>
                </c:pt>
                <c:pt idx="6275">
                  <c:v>44774.375</c:v>
                </c:pt>
                <c:pt idx="6276">
                  <c:v>44774.395833333336</c:v>
                </c:pt>
                <c:pt idx="6277">
                  <c:v>44774.416666666664</c:v>
                </c:pt>
                <c:pt idx="6278">
                  <c:v>44774.4375</c:v>
                </c:pt>
                <c:pt idx="6279">
                  <c:v>44774.458333333336</c:v>
                </c:pt>
                <c:pt idx="6280">
                  <c:v>44774.479166666664</c:v>
                </c:pt>
                <c:pt idx="6281">
                  <c:v>44774.5</c:v>
                </c:pt>
                <c:pt idx="6282">
                  <c:v>44774.520833333336</c:v>
                </c:pt>
                <c:pt idx="6283">
                  <c:v>44774.541666666664</c:v>
                </c:pt>
                <c:pt idx="6284">
                  <c:v>44774.5625</c:v>
                </c:pt>
                <c:pt idx="6285">
                  <c:v>44774.583333333336</c:v>
                </c:pt>
                <c:pt idx="6286">
                  <c:v>44774.604166666664</c:v>
                </c:pt>
                <c:pt idx="6287">
                  <c:v>44774.625</c:v>
                </c:pt>
                <c:pt idx="6288">
                  <c:v>44774.645833333336</c:v>
                </c:pt>
                <c:pt idx="6289">
                  <c:v>44774.666666666664</c:v>
                </c:pt>
                <c:pt idx="6290">
                  <c:v>44774.6875</c:v>
                </c:pt>
                <c:pt idx="6291">
                  <c:v>44774.708333333336</c:v>
                </c:pt>
                <c:pt idx="6292">
                  <c:v>44774.729166666664</c:v>
                </c:pt>
                <c:pt idx="6293">
                  <c:v>44774.75</c:v>
                </c:pt>
                <c:pt idx="6294">
                  <c:v>44774.770833333336</c:v>
                </c:pt>
                <c:pt idx="6295">
                  <c:v>44774.791666666664</c:v>
                </c:pt>
                <c:pt idx="6296">
                  <c:v>44774.8125</c:v>
                </c:pt>
                <c:pt idx="6297">
                  <c:v>44774.833333333336</c:v>
                </c:pt>
                <c:pt idx="6298">
                  <c:v>44774.854166666664</c:v>
                </c:pt>
                <c:pt idx="6299">
                  <c:v>44774.875</c:v>
                </c:pt>
                <c:pt idx="6300">
                  <c:v>44774.895833333336</c:v>
                </c:pt>
                <c:pt idx="6301">
                  <c:v>44774.916666666664</c:v>
                </c:pt>
                <c:pt idx="6302">
                  <c:v>44774.9375</c:v>
                </c:pt>
                <c:pt idx="6303">
                  <c:v>44774.958333333336</c:v>
                </c:pt>
                <c:pt idx="6304">
                  <c:v>44774.979166666664</c:v>
                </c:pt>
                <c:pt idx="6305">
                  <c:v>44775</c:v>
                </c:pt>
                <c:pt idx="6306">
                  <c:v>44775.020833333336</c:v>
                </c:pt>
                <c:pt idx="6307">
                  <c:v>44775.041666666664</c:v>
                </c:pt>
                <c:pt idx="6308">
                  <c:v>44775.0625</c:v>
                </c:pt>
                <c:pt idx="6309">
                  <c:v>44775.083333333336</c:v>
                </c:pt>
                <c:pt idx="6310">
                  <c:v>44775.104166666664</c:v>
                </c:pt>
                <c:pt idx="6311">
                  <c:v>44775.125</c:v>
                </c:pt>
                <c:pt idx="6312">
                  <c:v>44775.145833333336</c:v>
                </c:pt>
                <c:pt idx="6313">
                  <c:v>44775.166666666664</c:v>
                </c:pt>
                <c:pt idx="6314">
                  <c:v>44775.1875</c:v>
                </c:pt>
                <c:pt idx="6315">
                  <c:v>44775.208333333336</c:v>
                </c:pt>
                <c:pt idx="6316">
                  <c:v>44775.229166666664</c:v>
                </c:pt>
                <c:pt idx="6317">
                  <c:v>44775.25</c:v>
                </c:pt>
                <c:pt idx="6318">
                  <c:v>44775.270833333336</c:v>
                </c:pt>
                <c:pt idx="6319">
                  <c:v>44775.291666666664</c:v>
                </c:pt>
                <c:pt idx="6320">
                  <c:v>44775.3125</c:v>
                </c:pt>
                <c:pt idx="6321">
                  <c:v>44775.333333333336</c:v>
                </c:pt>
                <c:pt idx="6322">
                  <c:v>44775.354166666664</c:v>
                </c:pt>
                <c:pt idx="6323">
                  <c:v>44775.375</c:v>
                </c:pt>
                <c:pt idx="6324">
                  <c:v>44775.395833333336</c:v>
                </c:pt>
                <c:pt idx="6325">
                  <c:v>44775.416666666664</c:v>
                </c:pt>
                <c:pt idx="6326">
                  <c:v>44775.4375</c:v>
                </c:pt>
                <c:pt idx="6327">
                  <c:v>44775.458333333336</c:v>
                </c:pt>
                <c:pt idx="6328">
                  <c:v>44775.479166666664</c:v>
                </c:pt>
                <c:pt idx="6329">
                  <c:v>44775.5</c:v>
                </c:pt>
                <c:pt idx="6330">
                  <c:v>44775.520833333336</c:v>
                </c:pt>
                <c:pt idx="6331">
                  <c:v>44775.541666666664</c:v>
                </c:pt>
                <c:pt idx="6332">
                  <c:v>44775.5625</c:v>
                </c:pt>
                <c:pt idx="6333">
                  <c:v>44775.583333333336</c:v>
                </c:pt>
                <c:pt idx="6334">
                  <c:v>44775.604166666664</c:v>
                </c:pt>
                <c:pt idx="6335">
                  <c:v>44775.625</c:v>
                </c:pt>
                <c:pt idx="6336">
                  <c:v>44775.645833333336</c:v>
                </c:pt>
                <c:pt idx="6337">
                  <c:v>44775.666666666664</c:v>
                </c:pt>
                <c:pt idx="6338">
                  <c:v>44775.6875</c:v>
                </c:pt>
                <c:pt idx="6339">
                  <c:v>44775.708333333336</c:v>
                </c:pt>
                <c:pt idx="6340">
                  <c:v>44775.729166666664</c:v>
                </c:pt>
                <c:pt idx="6341">
                  <c:v>44775.75</c:v>
                </c:pt>
                <c:pt idx="6342">
                  <c:v>44775.770833333336</c:v>
                </c:pt>
                <c:pt idx="6343">
                  <c:v>44775.791666666664</c:v>
                </c:pt>
                <c:pt idx="6344">
                  <c:v>44775.8125</c:v>
                </c:pt>
                <c:pt idx="6345">
                  <c:v>44775.833333333336</c:v>
                </c:pt>
                <c:pt idx="6346">
                  <c:v>44775.854166666664</c:v>
                </c:pt>
                <c:pt idx="6347">
                  <c:v>44775.875</c:v>
                </c:pt>
                <c:pt idx="6348">
                  <c:v>44775.895833333336</c:v>
                </c:pt>
                <c:pt idx="6349">
                  <c:v>44775.916666666664</c:v>
                </c:pt>
                <c:pt idx="6350">
                  <c:v>44775.9375</c:v>
                </c:pt>
                <c:pt idx="6351">
                  <c:v>44775.958333333336</c:v>
                </c:pt>
                <c:pt idx="6352">
                  <c:v>44775.979166666664</c:v>
                </c:pt>
                <c:pt idx="6353">
                  <c:v>44776</c:v>
                </c:pt>
                <c:pt idx="6354">
                  <c:v>44776.020833333336</c:v>
                </c:pt>
                <c:pt idx="6355">
                  <c:v>44776.041666666664</c:v>
                </c:pt>
                <c:pt idx="6356">
                  <c:v>44776.0625</c:v>
                </c:pt>
                <c:pt idx="6357">
                  <c:v>44776.083333333336</c:v>
                </c:pt>
                <c:pt idx="6358">
                  <c:v>44776.104166666664</c:v>
                </c:pt>
                <c:pt idx="6359">
                  <c:v>44776.125</c:v>
                </c:pt>
                <c:pt idx="6360">
                  <c:v>44776.145833333336</c:v>
                </c:pt>
                <c:pt idx="6361">
                  <c:v>44776.166666666664</c:v>
                </c:pt>
                <c:pt idx="6362">
                  <c:v>44776.1875</c:v>
                </c:pt>
                <c:pt idx="6363">
                  <c:v>44776.208333333336</c:v>
                </c:pt>
                <c:pt idx="6364">
                  <c:v>44776.229166666664</c:v>
                </c:pt>
                <c:pt idx="6365">
                  <c:v>44776.25</c:v>
                </c:pt>
                <c:pt idx="6366">
                  <c:v>44776.270833333336</c:v>
                </c:pt>
                <c:pt idx="6367">
                  <c:v>44776.291666666664</c:v>
                </c:pt>
                <c:pt idx="6368">
                  <c:v>44776.3125</c:v>
                </c:pt>
                <c:pt idx="6369">
                  <c:v>44776.333333333336</c:v>
                </c:pt>
                <c:pt idx="6370">
                  <c:v>44776.354166666664</c:v>
                </c:pt>
                <c:pt idx="6371">
                  <c:v>44776.375</c:v>
                </c:pt>
                <c:pt idx="6372">
                  <c:v>44776.395833333336</c:v>
                </c:pt>
                <c:pt idx="6373">
                  <c:v>44776.416666666664</c:v>
                </c:pt>
                <c:pt idx="6374">
                  <c:v>44776.4375</c:v>
                </c:pt>
                <c:pt idx="6375">
                  <c:v>44776.458333333336</c:v>
                </c:pt>
                <c:pt idx="6376">
                  <c:v>44776.479166666664</c:v>
                </c:pt>
                <c:pt idx="6377">
                  <c:v>44776.5</c:v>
                </c:pt>
                <c:pt idx="6378">
                  <c:v>44776.520833333336</c:v>
                </c:pt>
                <c:pt idx="6379">
                  <c:v>44776.541666666664</c:v>
                </c:pt>
                <c:pt idx="6380">
                  <c:v>44776.5625</c:v>
                </c:pt>
                <c:pt idx="6381">
                  <c:v>44776.583333333336</c:v>
                </c:pt>
                <c:pt idx="6382">
                  <c:v>44776.604166666664</c:v>
                </c:pt>
                <c:pt idx="6383">
                  <c:v>44776.625</c:v>
                </c:pt>
                <c:pt idx="6384">
                  <c:v>44776.645833333336</c:v>
                </c:pt>
                <c:pt idx="6385">
                  <c:v>44776.666666666664</c:v>
                </c:pt>
                <c:pt idx="6386">
                  <c:v>44776.6875</c:v>
                </c:pt>
                <c:pt idx="6387">
                  <c:v>44776.708333333336</c:v>
                </c:pt>
                <c:pt idx="6388">
                  <c:v>44776.729166666664</c:v>
                </c:pt>
                <c:pt idx="6389">
                  <c:v>44776.75</c:v>
                </c:pt>
                <c:pt idx="6390">
                  <c:v>44776.770833333336</c:v>
                </c:pt>
                <c:pt idx="6391">
                  <c:v>44776.791666666664</c:v>
                </c:pt>
                <c:pt idx="6392">
                  <c:v>44776.8125</c:v>
                </c:pt>
                <c:pt idx="6393">
                  <c:v>44776.833333333336</c:v>
                </c:pt>
                <c:pt idx="6394">
                  <c:v>44776.854166666664</c:v>
                </c:pt>
                <c:pt idx="6395">
                  <c:v>44776.875</c:v>
                </c:pt>
                <c:pt idx="6396">
                  <c:v>44776.895833333336</c:v>
                </c:pt>
                <c:pt idx="6397">
                  <c:v>44776.916666666664</c:v>
                </c:pt>
                <c:pt idx="6398">
                  <c:v>44776.9375</c:v>
                </c:pt>
                <c:pt idx="6399">
                  <c:v>44776.958333333336</c:v>
                </c:pt>
                <c:pt idx="6400">
                  <c:v>44776.979166666664</c:v>
                </c:pt>
                <c:pt idx="6401">
                  <c:v>44777</c:v>
                </c:pt>
                <c:pt idx="6402">
                  <c:v>44777.020833333336</c:v>
                </c:pt>
                <c:pt idx="6403">
                  <c:v>44777.041666666664</c:v>
                </c:pt>
                <c:pt idx="6404">
                  <c:v>44777.0625</c:v>
                </c:pt>
                <c:pt idx="6405">
                  <c:v>44777.083333333336</c:v>
                </c:pt>
                <c:pt idx="6406">
                  <c:v>44777.104166666664</c:v>
                </c:pt>
                <c:pt idx="6407">
                  <c:v>44777.125</c:v>
                </c:pt>
                <c:pt idx="6408">
                  <c:v>44777.145833333336</c:v>
                </c:pt>
                <c:pt idx="6409">
                  <c:v>44777.166666666664</c:v>
                </c:pt>
                <c:pt idx="6410">
                  <c:v>44777.1875</c:v>
                </c:pt>
                <c:pt idx="6411">
                  <c:v>44777.208333333336</c:v>
                </c:pt>
                <c:pt idx="6412">
                  <c:v>44777.229166666664</c:v>
                </c:pt>
                <c:pt idx="6413">
                  <c:v>44777.25</c:v>
                </c:pt>
                <c:pt idx="6414">
                  <c:v>44777.270833333336</c:v>
                </c:pt>
                <c:pt idx="6415">
                  <c:v>44777.291666666664</c:v>
                </c:pt>
                <c:pt idx="6416">
                  <c:v>44777.3125</c:v>
                </c:pt>
                <c:pt idx="6417">
                  <c:v>44777.333333333336</c:v>
                </c:pt>
                <c:pt idx="6418">
                  <c:v>44777.354166666664</c:v>
                </c:pt>
                <c:pt idx="6419">
                  <c:v>44777.375</c:v>
                </c:pt>
                <c:pt idx="6420">
                  <c:v>44777.395833333336</c:v>
                </c:pt>
                <c:pt idx="6421">
                  <c:v>44777.416666666664</c:v>
                </c:pt>
                <c:pt idx="6422">
                  <c:v>44777.4375</c:v>
                </c:pt>
                <c:pt idx="6423">
                  <c:v>44777.458333333336</c:v>
                </c:pt>
                <c:pt idx="6424">
                  <c:v>44777.479166666664</c:v>
                </c:pt>
                <c:pt idx="6425">
                  <c:v>44777.5</c:v>
                </c:pt>
                <c:pt idx="6426">
                  <c:v>44777.520833333336</c:v>
                </c:pt>
                <c:pt idx="6427">
                  <c:v>44777.541666666664</c:v>
                </c:pt>
                <c:pt idx="6428">
                  <c:v>44777.5625</c:v>
                </c:pt>
                <c:pt idx="6429">
                  <c:v>44777.583333333336</c:v>
                </c:pt>
                <c:pt idx="6430">
                  <c:v>44777.604166666664</c:v>
                </c:pt>
                <c:pt idx="6431">
                  <c:v>44777.625</c:v>
                </c:pt>
                <c:pt idx="6432">
                  <c:v>44777.645833333336</c:v>
                </c:pt>
                <c:pt idx="6433">
                  <c:v>44777.666666666664</c:v>
                </c:pt>
                <c:pt idx="6434">
                  <c:v>44777.6875</c:v>
                </c:pt>
                <c:pt idx="6435">
                  <c:v>44777.708333333336</c:v>
                </c:pt>
                <c:pt idx="6436">
                  <c:v>44777.729166666664</c:v>
                </c:pt>
                <c:pt idx="6437">
                  <c:v>44777.75</c:v>
                </c:pt>
                <c:pt idx="6438">
                  <c:v>44777.770833333336</c:v>
                </c:pt>
                <c:pt idx="6439">
                  <c:v>44777.791666666664</c:v>
                </c:pt>
                <c:pt idx="6440">
                  <c:v>44777.8125</c:v>
                </c:pt>
                <c:pt idx="6441">
                  <c:v>44777.833333333336</c:v>
                </c:pt>
                <c:pt idx="6442">
                  <c:v>44777.854166666664</c:v>
                </c:pt>
                <c:pt idx="6443">
                  <c:v>44777.875</c:v>
                </c:pt>
                <c:pt idx="6444">
                  <c:v>44777.895833333336</c:v>
                </c:pt>
                <c:pt idx="6445">
                  <c:v>44777.916666666664</c:v>
                </c:pt>
                <c:pt idx="6446">
                  <c:v>44777.9375</c:v>
                </c:pt>
                <c:pt idx="6447">
                  <c:v>44777.958333333336</c:v>
                </c:pt>
                <c:pt idx="6448">
                  <c:v>44777.979166666664</c:v>
                </c:pt>
                <c:pt idx="6449">
                  <c:v>44778</c:v>
                </c:pt>
                <c:pt idx="6450">
                  <c:v>44778.020833333336</c:v>
                </c:pt>
                <c:pt idx="6451">
                  <c:v>44778.041666666664</c:v>
                </c:pt>
                <c:pt idx="6452">
                  <c:v>44778.0625</c:v>
                </c:pt>
                <c:pt idx="6453">
                  <c:v>44778.083333333336</c:v>
                </c:pt>
                <c:pt idx="6454">
                  <c:v>44778.104166666664</c:v>
                </c:pt>
                <c:pt idx="6455">
                  <c:v>44778.125</c:v>
                </c:pt>
                <c:pt idx="6456">
                  <c:v>44778.145833333336</c:v>
                </c:pt>
                <c:pt idx="6457">
                  <c:v>44778.166666666664</c:v>
                </c:pt>
                <c:pt idx="6458">
                  <c:v>44778.1875</c:v>
                </c:pt>
                <c:pt idx="6459">
                  <c:v>44778.208333333336</c:v>
                </c:pt>
                <c:pt idx="6460">
                  <c:v>44778.229166666664</c:v>
                </c:pt>
                <c:pt idx="6461">
                  <c:v>44778.25</c:v>
                </c:pt>
                <c:pt idx="6462">
                  <c:v>44778.270833333336</c:v>
                </c:pt>
                <c:pt idx="6463">
                  <c:v>44778.291666666664</c:v>
                </c:pt>
                <c:pt idx="6464">
                  <c:v>44778.3125</c:v>
                </c:pt>
                <c:pt idx="6465">
                  <c:v>44778.333333333336</c:v>
                </c:pt>
                <c:pt idx="6466">
                  <c:v>44778.354166666664</c:v>
                </c:pt>
                <c:pt idx="6467">
                  <c:v>44778.375</c:v>
                </c:pt>
                <c:pt idx="6468">
                  <c:v>44778.395833333336</c:v>
                </c:pt>
                <c:pt idx="6469">
                  <c:v>44778.416666666664</c:v>
                </c:pt>
                <c:pt idx="6470">
                  <c:v>44778.4375</c:v>
                </c:pt>
                <c:pt idx="6471">
                  <c:v>44778.458333333336</c:v>
                </c:pt>
                <c:pt idx="6472">
                  <c:v>44778.479166666664</c:v>
                </c:pt>
                <c:pt idx="6473">
                  <c:v>44778.5</c:v>
                </c:pt>
                <c:pt idx="6474">
                  <c:v>44778.520833333336</c:v>
                </c:pt>
                <c:pt idx="6475">
                  <c:v>44778.541666666664</c:v>
                </c:pt>
                <c:pt idx="6476">
                  <c:v>44778.5625</c:v>
                </c:pt>
                <c:pt idx="6477">
                  <c:v>44778.583333333336</c:v>
                </c:pt>
                <c:pt idx="6478">
                  <c:v>44778.604166666664</c:v>
                </c:pt>
                <c:pt idx="6479">
                  <c:v>44778.625</c:v>
                </c:pt>
                <c:pt idx="6480">
                  <c:v>44778.645833333336</c:v>
                </c:pt>
                <c:pt idx="6481">
                  <c:v>44778.666666666664</c:v>
                </c:pt>
                <c:pt idx="6482">
                  <c:v>44778.6875</c:v>
                </c:pt>
                <c:pt idx="6483">
                  <c:v>44778.708333333336</c:v>
                </c:pt>
                <c:pt idx="6484">
                  <c:v>44778.729166666664</c:v>
                </c:pt>
                <c:pt idx="6485">
                  <c:v>44778.75</c:v>
                </c:pt>
                <c:pt idx="6486">
                  <c:v>44778.770833333336</c:v>
                </c:pt>
                <c:pt idx="6487">
                  <c:v>44778.791666666664</c:v>
                </c:pt>
                <c:pt idx="6488">
                  <c:v>44778.8125</c:v>
                </c:pt>
                <c:pt idx="6489">
                  <c:v>44778.833333333336</c:v>
                </c:pt>
                <c:pt idx="6490">
                  <c:v>44778.854166666664</c:v>
                </c:pt>
                <c:pt idx="6491">
                  <c:v>44778.875</c:v>
                </c:pt>
                <c:pt idx="6492">
                  <c:v>44778.895833333336</c:v>
                </c:pt>
                <c:pt idx="6493">
                  <c:v>44778.916666666664</c:v>
                </c:pt>
                <c:pt idx="6494">
                  <c:v>44778.9375</c:v>
                </c:pt>
                <c:pt idx="6495">
                  <c:v>44778.958333333336</c:v>
                </c:pt>
                <c:pt idx="6496">
                  <c:v>44778.979166666664</c:v>
                </c:pt>
                <c:pt idx="6497">
                  <c:v>44779</c:v>
                </c:pt>
                <c:pt idx="6498">
                  <c:v>44779.020833333336</c:v>
                </c:pt>
                <c:pt idx="6499">
                  <c:v>44779.041666666664</c:v>
                </c:pt>
                <c:pt idx="6500">
                  <c:v>44779.0625</c:v>
                </c:pt>
                <c:pt idx="6501">
                  <c:v>44779.083333333336</c:v>
                </c:pt>
                <c:pt idx="6502">
                  <c:v>44779.104166666664</c:v>
                </c:pt>
                <c:pt idx="6503">
                  <c:v>44779.125</c:v>
                </c:pt>
                <c:pt idx="6504">
                  <c:v>44779.145833333336</c:v>
                </c:pt>
                <c:pt idx="6505">
                  <c:v>44779.166666666664</c:v>
                </c:pt>
                <c:pt idx="6506">
                  <c:v>44779.1875</c:v>
                </c:pt>
                <c:pt idx="6507">
                  <c:v>44779.208333333336</c:v>
                </c:pt>
                <c:pt idx="6508">
                  <c:v>44779.229166666664</c:v>
                </c:pt>
                <c:pt idx="6509">
                  <c:v>44779.25</c:v>
                </c:pt>
                <c:pt idx="6510">
                  <c:v>44779.270833333336</c:v>
                </c:pt>
                <c:pt idx="6511">
                  <c:v>44779.291666666664</c:v>
                </c:pt>
                <c:pt idx="6512">
                  <c:v>44779.3125</c:v>
                </c:pt>
                <c:pt idx="6513">
                  <c:v>44779.333333333336</c:v>
                </c:pt>
                <c:pt idx="6514">
                  <c:v>44779.354166666664</c:v>
                </c:pt>
                <c:pt idx="6515">
                  <c:v>44779.375</c:v>
                </c:pt>
                <c:pt idx="6516">
                  <c:v>44779.395833333336</c:v>
                </c:pt>
                <c:pt idx="6517">
                  <c:v>44779.416666666664</c:v>
                </c:pt>
                <c:pt idx="6518">
                  <c:v>44779.4375</c:v>
                </c:pt>
                <c:pt idx="6519">
                  <c:v>44779.458333333336</c:v>
                </c:pt>
                <c:pt idx="6520">
                  <c:v>44779.479166666664</c:v>
                </c:pt>
                <c:pt idx="6521">
                  <c:v>44779.5</c:v>
                </c:pt>
                <c:pt idx="6522">
                  <c:v>44779.520833333336</c:v>
                </c:pt>
                <c:pt idx="6523">
                  <c:v>44779.541666666664</c:v>
                </c:pt>
                <c:pt idx="6524">
                  <c:v>44779.5625</c:v>
                </c:pt>
                <c:pt idx="6525">
                  <c:v>44779.583333333336</c:v>
                </c:pt>
                <c:pt idx="6526">
                  <c:v>44779.604166666664</c:v>
                </c:pt>
                <c:pt idx="6527">
                  <c:v>44779.625</c:v>
                </c:pt>
                <c:pt idx="6528">
                  <c:v>44779.645833333336</c:v>
                </c:pt>
                <c:pt idx="6529">
                  <c:v>44779.666666666664</c:v>
                </c:pt>
                <c:pt idx="6530">
                  <c:v>44779.6875</c:v>
                </c:pt>
                <c:pt idx="6531">
                  <c:v>44779.708333333336</c:v>
                </c:pt>
                <c:pt idx="6532">
                  <c:v>44779.729166666664</c:v>
                </c:pt>
                <c:pt idx="6533">
                  <c:v>44779.75</c:v>
                </c:pt>
                <c:pt idx="6534">
                  <c:v>44779.770833333336</c:v>
                </c:pt>
                <c:pt idx="6535">
                  <c:v>44779.791666666664</c:v>
                </c:pt>
                <c:pt idx="6536">
                  <c:v>44779.8125</c:v>
                </c:pt>
                <c:pt idx="6537">
                  <c:v>44779.833333333336</c:v>
                </c:pt>
                <c:pt idx="6538">
                  <c:v>44779.854166666664</c:v>
                </c:pt>
                <c:pt idx="6539">
                  <c:v>44779.875</c:v>
                </c:pt>
                <c:pt idx="6540">
                  <c:v>44779.895833333336</c:v>
                </c:pt>
                <c:pt idx="6541">
                  <c:v>44779.916666666664</c:v>
                </c:pt>
                <c:pt idx="6542">
                  <c:v>44779.9375</c:v>
                </c:pt>
                <c:pt idx="6543">
                  <c:v>44779.958333333336</c:v>
                </c:pt>
                <c:pt idx="6544">
                  <c:v>44779.979166666664</c:v>
                </c:pt>
                <c:pt idx="6545">
                  <c:v>44780</c:v>
                </c:pt>
                <c:pt idx="6546">
                  <c:v>44780.020833333336</c:v>
                </c:pt>
                <c:pt idx="6547">
                  <c:v>44780.041666666664</c:v>
                </c:pt>
                <c:pt idx="6548">
                  <c:v>44780.0625</c:v>
                </c:pt>
                <c:pt idx="6549">
                  <c:v>44780.083333333336</c:v>
                </c:pt>
                <c:pt idx="6550">
                  <c:v>44780.104166666664</c:v>
                </c:pt>
                <c:pt idx="6551">
                  <c:v>44780.125</c:v>
                </c:pt>
                <c:pt idx="6552">
                  <c:v>44780.145833333336</c:v>
                </c:pt>
                <c:pt idx="6553">
                  <c:v>44780.166666666664</c:v>
                </c:pt>
                <c:pt idx="6554">
                  <c:v>44780.1875</c:v>
                </c:pt>
                <c:pt idx="6555">
                  <c:v>44780.208333333336</c:v>
                </c:pt>
                <c:pt idx="6556">
                  <c:v>44780.229166666664</c:v>
                </c:pt>
                <c:pt idx="6557">
                  <c:v>44780.25</c:v>
                </c:pt>
                <c:pt idx="6558">
                  <c:v>44780.270833333336</c:v>
                </c:pt>
                <c:pt idx="6559">
                  <c:v>44780.291666666664</c:v>
                </c:pt>
                <c:pt idx="6560">
                  <c:v>44780.3125</c:v>
                </c:pt>
                <c:pt idx="6561">
                  <c:v>44780.333333333336</c:v>
                </c:pt>
                <c:pt idx="6562">
                  <c:v>44780.354166666664</c:v>
                </c:pt>
                <c:pt idx="6563">
                  <c:v>44780.375</c:v>
                </c:pt>
                <c:pt idx="6564">
                  <c:v>44780.395833333336</c:v>
                </c:pt>
                <c:pt idx="6565">
                  <c:v>44780.416666666664</c:v>
                </c:pt>
                <c:pt idx="6566">
                  <c:v>44780.4375</c:v>
                </c:pt>
                <c:pt idx="6567">
                  <c:v>44780.458333333336</c:v>
                </c:pt>
                <c:pt idx="6568">
                  <c:v>44780.479166666664</c:v>
                </c:pt>
                <c:pt idx="6569">
                  <c:v>44780.5</c:v>
                </c:pt>
                <c:pt idx="6570">
                  <c:v>44780.520833333336</c:v>
                </c:pt>
                <c:pt idx="6571">
                  <c:v>44780.541666666664</c:v>
                </c:pt>
                <c:pt idx="6572">
                  <c:v>44780.5625</c:v>
                </c:pt>
                <c:pt idx="6573">
                  <c:v>44780.583333333336</c:v>
                </c:pt>
                <c:pt idx="6574">
                  <c:v>44780.604166666664</c:v>
                </c:pt>
                <c:pt idx="6575">
                  <c:v>44780.625</c:v>
                </c:pt>
                <c:pt idx="6576">
                  <c:v>44780.645833333336</c:v>
                </c:pt>
                <c:pt idx="6577">
                  <c:v>44780.666666666664</c:v>
                </c:pt>
                <c:pt idx="6578">
                  <c:v>44780.6875</c:v>
                </c:pt>
                <c:pt idx="6579">
                  <c:v>44780.708333333336</c:v>
                </c:pt>
                <c:pt idx="6580">
                  <c:v>44780.729166666664</c:v>
                </c:pt>
                <c:pt idx="6581">
                  <c:v>44780.75</c:v>
                </c:pt>
                <c:pt idx="6582">
                  <c:v>44780.770833333336</c:v>
                </c:pt>
                <c:pt idx="6583">
                  <c:v>44780.791666666664</c:v>
                </c:pt>
                <c:pt idx="6584">
                  <c:v>44780.8125</c:v>
                </c:pt>
                <c:pt idx="6585">
                  <c:v>44780.833333333336</c:v>
                </c:pt>
                <c:pt idx="6586">
                  <c:v>44780.854166666664</c:v>
                </c:pt>
                <c:pt idx="6587">
                  <c:v>44780.875</c:v>
                </c:pt>
                <c:pt idx="6588">
                  <c:v>44780.895833333336</c:v>
                </c:pt>
                <c:pt idx="6589">
                  <c:v>44780.916666666664</c:v>
                </c:pt>
                <c:pt idx="6590">
                  <c:v>44780.9375</c:v>
                </c:pt>
                <c:pt idx="6591">
                  <c:v>44780.958333333336</c:v>
                </c:pt>
                <c:pt idx="6592">
                  <c:v>44780.979166666664</c:v>
                </c:pt>
                <c:pt idx="6593">
                  <c:v>44781</c:v>
                </c:pt>
                <c:pt idx="6594">
                  <c:v>44781.020833333336</c:v>
                </c:pt>
                <c:pt idx="6595">
                  <c:v>44781.041666666664</c:v>
                </c:pt>
                <c:pt idx="6596">
                  <c:v>44781.0625</c:v>
                </c:pt>
                <c:pt idx="6597">
                  <c:v>44781.083333333336</c:v>
                </c:pt>
                <c:pt idx="6598">
                  <c:v>44781.104166666664</c:v>
                </c:pt>
                <c:pt idx="6599">
                  <c:v>44781.125</c:v>
                </c:pt>
                <c:pt idx="6600">
                  <c:v>44781.145833333336</c:v>
                </c:pt>
                <c:pt idx="6601">
                  <c:v>44781.166666666664</c:v>
                </c:pt>
                <c:pt idx="6602">
                  <c:v>44781.1875</c:v>
                </c:pt>
                <c:pt idx="6603">
                  <c:v>44781.208333333336</c:v>
                </c:pt>
                <c:pt idx="6604">
                  <c:v>44781.229166666664</c:v>
                </c:pt>
                <c:pt idx="6605">
                  <c:v>44781.25</c:v>
                </c:pt>
                <c:pt idx="6606">
                  <c:v>44781.270833333336</c:v>
                </c:pt>
                <c:pt idx="6607">
                  <c:v>44781.291666666664</c:v>
                </c:pt>
                <c:pt idx="6608">
                  <c:v>44781.3125</c:v>
                </c:pt>
                <c:pt idx="6609">
                  <c:v>44781.333333333336</c:v>
                </c:pt>
                <c:pt idx="6610">
                  <c:v>44781.354166666664</c:v>
                </c:pt>
                <c:pt idx="6611">
                  <c:v>44781.375</c:v>
                </c:pt>
                <c:pt idx="6612">
                  <c:v>44781.395833333336</c:v>
                </c:pt>
                <c:pt idx="6613">
                  <c:v>44781.416666666664</c:v>
                </c:pt>
                <c:pt idx="6614">
                  <c:v>44781.4375</c:v>
                </c:pt>
                <c:pt idx="6615">
                  <c:v>44781.458333333336</c:v>
                </c:pt>
                <c:pt idx="6616">
                  <c:v>44781.479166666664</c:v>
                </c:pt>
                <c:pt idx="6617">
                  <c:v>44781.5</c:v>
                </c:pt>
                <c:pt idx="6618">
                  <c:v>44781.520833333336</c:v>
                </c:pt>
                <c:pt idx="6619">
                  <c:v>44781.541666666664</c:v>
                </c:pt>
                <c:pt idx="6620">
                  <c:v>44781.5625</c:v>
                </c:pt>
                <c:pt idx="6621">
                  <c:v>44781.583333333336</c:v>
                </c:pt>
                <c:pt idx="6622">
                  <c:v>44781.604166666664</c:v>
                </c:pt>
                <c:pt idx="6623">
                  <c:v>44781.625</c:v>
                </c:pt>
                <c:pt idx="6624">
                  <c:v>44781.645833333336</c:v>
                </c:pt>
                <c:pt idx="6625">
                  <c:v>44781.666666666664</c:v>
                </c:pt>
                <c:pt idx="6626">
                  <c:v>44781.6875</c:v>
                </c:pt>
                <c:pt idx="6627">
                  <c:v>44781.708333333336</c:v>
                </c:pt>
                <c:pt idx="6628">
                  <c:v>44781.729166666664</c:v>
                </c:pt>
                <c:pt idx="6629">
                  <c:v>44781.75</c:v>
                </c:pt>
                <c:pt idx="6630">
                  <c:v>44781.770833333336</c:v>
                </c:pt>
                <c:pt idx="6631">
                  <c:v>44781.791666666664</c:v>
                </c:pt>
                <c:pt idx="6632">
                  <c:v>44781.8125</c:v>
                </c:pt>
                <c:pt idx="6633">
                  <c:v>44781.833333333336</c:v>
                </c:pt>
                <c:pt idx="6634">
                  <c:v>44781.854166666664</c:v>
                </c:pt>
                <c:pt idx="6635">
                  <c:v>44781.875</c:v>
                </c:pt>
                <c:pt idx="6636">
                  <c:v>44781.895833333336</c:v>
                </c:pt>
                <c:pt idx="6637">
                  <c:v>44781.916666666664</c:v>
                </c:pt>
                <c:pt idx="6638">
                  <c:v>44781.9375</c:v>
                </c:pt>
                <c:pt idx="6639">
                  <c:v>44781.958333333336</c:v>
                </c:pt>
                <c:pt idx="6640">
                  <c:v>44781.979166666664</c:v>
                </c:pt>
                <c:pt idx="6641">
                  <c:v>44782</c:v>
                </c:pt>
                <c:pt idx="6642">
                  <c:v>44782.020833333336</c:v>
                </c:pt>
                <c:pt idx="6643">
                  <c:v>44782.041666666664</c:v>
                </c:pt>
                <c:pt idx="6644">
                  <c:v>44782.0625</c:v>
                </c:pt>
                <c:pt idx="6645">
                  <c:v>44782.083333333336</c:v>
                </c:pt>
                <c:pt idx="6646">
                  <c:v>44782.104166666664</c:v>
                </c:pt>
                <c:pt idx="6647">
                  <c:v>44782.125</c:v>
                </c:pt>
                <c:pt idx="6648">
                  <c:v>44782.145833333336</c:v>
                </c:pt>
                <c:pt idx="6649">
                  <c:v>44782.166666666664</c:v>
                </c:pt>
                <c:pt idx="6650">
                  <c:v>44782.1875</c:v>
                </c:pt>
                <c:pt idx="6651">
                  <c:v>44782.229166666664</c:v>
                </c:pt>
                <c:pt idx="6652">
                  <c:v>44782.25</c:v>
                </c:pt>
                <c:pt idx="6653">
                  <c:v>44782.270833333336</c:v>
                </c:pt>
                <c:pt idx="6654">
                  <c:v>44782.291666666664</c:v>
                </c:pt>
                <c:pt idx="6655">
                  <c:v>44782.3125</c:v>
                </c:pt>
                <c:pt idx="6656">
                  <c:v>44782.354166666664</c:v>
                </c:pt>
                <c:pt idx="6657">
                  <c:v>44782.375</c:v>
                </c:pt>
                <c:pt idx="6658">
                  <c:v>44782.395833333336</c:v>
                </c:pt>
                <c:pt idx="6659">
                  <c:v>44782.416666666664</c:v>
                </c:pt>
                <c:pt idx="6660">
                  <c:v>44782.4375</c:v>
                </c:pt>
                <c:pt idx="6661">
                  <c:v>44782.458333333336</c:v>
                </c:pt>
                <c:pt idx="6662">
                  <c:v>44782.479166666664</c:v>
                </c:pt>
                <c:pt idx="6663">
                  <c:v>44782.5</c:v>
                </c:pt>
                <c:pt idx="6664">
                  <c:v>44782.520833333336</c:v>
                </c:pt>
                <c:pt idx="6665">
                  <c:v>44782.541666666664</c:v>
                </c:pt>
                <c:pt idx="6666">
                  <c:v>44782.5625</c:v>
                </c:pt>
                <c:pt idx="6667">
                  <c:v>44782.583333333336</c:v>
                </c:pt>
                <c:pt idx="6668">
                  <c:v>44782.604166666664</c:v>
                </c:pt>
                <c:pt idx="6669">
                  <c:v>44782.625</c:v>
                </c:pt>
                <c:pt idx="6670">
                  <c:v>44782.645833333336</c:v>
                </c:pt>
                <c:pt idx="6671">
                  <c:v>44782.666666666664</c:v>
                </c:pt>
                <c:pt idx="6672">
                  <c:v>44782.6875</c:v>
                </c:pt>
                <c:pt idx="6673">
                  <c:v>44782.708333333336</c:v>
                </c:pt>
                <c:pt idx="6674">
                  <c:v>44782.729166666664</c:v>
                </c:pt>
                <c:pt idx="6675">
                  <c:v>44782.75</c:v>
                </c:pt>
                <c:pt idx="6676">
                  <c:v>44782.770833333336</c:v>
                </c:pt>
                <c:pt idx="6677">
                  <c:v>44782.791666666664</c:v>
                </c:pt>
                <c:pt idx="6678">
                  <c:v>44782.8125</c:v>
                </c:pt>
                <c:pt idx="6679">
                  <c:v>44782.833333333336</c:v>
                </c:pt>
                <c:pt idx="6680">
                  <c:v>44782.854166666664</c:v>
                </c:pt>
                <c:pt idx="6681">
                  <c:v>44782.875</c:v>
                </c:pt>
                <c:pt idx="6682">
                  <c:v>44782.895833333336</c:v>
                </c:pt>
                <c:pt idx="6683">
                  <c:v>44782.916666666664</c:v>
                </c:pt>
                <c:pt idx="6684">
                  <c:v>44782.9375</c:v>
                </c:pt>
                <c:pt idx="6685">
                  <c:v>44782.958333333336</c:v>
                </c:pt>
                <c:pt idx="6686">
                  <c:v>44782.979166666664</c:v>
                </c:pt>
                <c:pt idx="6687">
                  <c:v>44783</c:v>
                </c:pt>
                <c:pt idx="6688">
                  <c:v>44783.020833333336</c:v>
                </c:pt>
                <c:pt idx="6689">
                  <c:v>44783.041666666664</c:v>
                </c:pt>
                <c:pt idx="6690">
                  <c:v>44783.0625</c:v>
                </c:pt>
                <c:pt idx="6691">
                  <c:v>44783.083333333336</c:v>
                </c:pt>
                <c:pt idx="6692">
                  <c:v>44783.104166666664</c:v>
                </c:pt>
                <c:pt idx="6693">
                  <c:v>44783.125</c:v>
                </c:pt>
                <c:pt idx="6694">
                  <c:v>44783.145833333336</c:v>
                </c:pt>
                <c:pt idx="6695">
                  <c:v>44783.166666666664</c:v>
                </c:pt>
                <c:pt idx="6696">
                  <c:v>44783.1875</c:v>
                </c:pt>
                <c:pt idx="6697">
                  <c:v>44783.208333333336</c:v>
                </c:pt>
                <c:pt idx="6698">
                  <c:v>44783.229166666664</c:v>
                </c:pt>
                <c:pt idx="6699">
                  <c:v>44783.25</c:v>
                </c:pt>
                <c:pt idx="6700">
                  <c:v>44783.270833333336</c:v>
                </c:pt>
                <c:pt idx="6701">
                  <c:v>44783.291666666664</c:v>
                </c:pt>
                <c:pt idx="6702">
                  <c:v>44783.3125</c:v>
                </c:pt>
                <c:pt idx="6703">
                  <c:v>44783.333333333336</c:v>
                </c:pt>
                <c:pt idx="6704">
                  <c:v>44783.354166666664</c:v>
                </c:pt>
                <c:pt idx="6705">
                  <c:v>44783.375</c:v>
                </c:pt>
                <c:pt idx="6706">
                  <c:v>44783.395833333336</c:v>
                </c:pt>
                <c:pt idx="6707">
                  <c:v>44783.416666666664</c:v>
                </c:pt>
                <c:pt idx="6708">
                  <c:v>44783.4375</c:v>
                </c:pt>
                <c:pt idx="6709">
                  <c:v>44783.458333333336</c:v>
                </c:pt>
                <c:pt idx="6710">
                  <c:v>44783.479166666664</c:v>
                </c:pt>
                <c:pt idx="6711">
                  <c:v>44783.5</c:v>
                </c:pt>
                <c:pt idx="6712">
                  <c:v>44783.520833333336</c:v>
                </c:pt>
                <c:pt idx="6713">
                  <c:v>44783.541666666664</c:v>
                </c:pt>
                <c:pt idx="6714">
                  <c:v>44783.5625</c:v>
                </c:pt>
                <c:pt idx="6715">
                  <c:v>44783.583333333336</c:v>
                </c:pt>
                <c:pt idx="6716">
                  <c:v>44783.604166666664</c:v>
                </c:pt>
                <c:pt idx="6717">
                  <c:v>44783.625</c:v>
                </c:pt>
                <c:pt idx="6718">
                  <c:v>44783.645833333336</c:v>
                </c:pt>
                <c:pt idx="6719">
                  <c:v>44783.666666666664</c:v>
                </c:pt>
                <c:pt idx="6720">
                  <c:v>44783.6875</c:v>
                </c:pt>
                <c:pt idx="6721">
                  <c:v>44783.708333333336</c:v>
                </c:pt>
                <c:pt idx="6722">
                  <c:v>44783.729166666664</c:v>
                </c:pt>
                <c:pt idx="6723">
                  <c:v>44783.75</c:v>
                </c:pt>
                <c:pt idx="6724">
                  <c:v>44783.770833333336</c:v>
                </c:pt>
                <c:pt idx="6725">
                  <c:v>44783.791666666664</c:v>
                </c:pt>
                <c:pt idx="6726">
                  <c:v>44783.8125</c:v>
                </c:pt>
                <c:pt idx="6727">
                  <c:v>44783.833333333336</c:v>
                </c:pt>
                <c:pt idx="6728">
                  <c:v>44783.854166666664</c:v>
                </c:pt>
                <c:pt idx="6729">
                  <c:v>44783.875</c:v>
                </c:pt>
                <c:pt idx="6730">
                  <c:v>44783.895833333336</c:v>
                </c:pt>
                <c:pt idx="6731">
                  <c:v>44783.916666666664</c:v>
                </c:pt>
                <c:pt idx="6732">
                  <c:v>44783.9375</c:v>
                </c:pt>
                <c:pt idx="6733">
                  <c:v>44783.958333333336</c:v>
                </c:pt>
                <c:pt idx="6734">
                  <c:v>44783.979166666664</c:v>
                </c:pt>
                <c:pt idx="6735">
                  <c:v>44784</c:v>
                </c:pt>
                <c:pt idx="6736">
                  <c:v>44784.020833333336</c:v>
                </c:pt>
                <c:pt idx="6737">
                  <c:v>44784.041666666664</c:v>
                </c:pt>
                <c:pt idx="6738">
                  <c:v>44784.0625</c:v>
                </c:pt>
                <c:pt idx="6739">
                  <c:v>44784.083333333336</c:v>
                </c:pt>
                <c:pt idx="6740">
                  <c:v>44784.104166666664</c:v>
                </c:pt>
                <c:pt idx="6741">
                  <c:v>44784.125</c:v>
                </c:pt>
                <c:pt idx="6742">
                  <c:v>44784.145833333336</c:v>
                </c:pt>
                <c:pt idx="6743">
                  <c:v>44784.166666666664</c:v>
                </c:pt>
                <c:pt idx="6744">
                  <c:v>44784.1875</c:v>
                </c:pt>
                <c:pt idx="6745">
                  <c:v>44784.208333333336</c:v>
                </c:pt>
                <c:pt idx="6746">
                  <c:v>44784.229166666664</c:v>
                </c:pt>
                <c:pt idx="6747">
                  <c:v>44784.25</c:v>
                </c:pt>
                <c:pt idx="6748">
                  <c:v>44784.270833333336</c:v>
                </c:pt>
                <c:pt idx="6749">
                  <c:v>44784.291666666664</c:v>
                </c:pt>
                <c:pt idx="6750">
                  <c:v>44784.3125</c:v>
                </c:pt>
                <c:pt idx="6751">
                  <c:v>44784.333333333336</c:v>
                </c:pt>
                <c:pt idx="6752">
                  <c:v>44784.354166666664</c:v>
                </c:pt>
                <c:pt idx="6753">
                  <c:v>44784.375</c:v>
                </c:pt>
                <c:pt idx="6754">
                  <c:v>44784.395833333336</c:v>
                </c:pt>
                <c:pt idx="6755">
                  <c:v>44784.416666666664</c:v>
                </c:pt>
                <c:pt idx="6756">
                  <c:v>44784.4375</c:v>
                </c:pt>
                <c:pt idx="6757">
                  <c:v>44784.458333333336</c:v>
                </c:pt>
                <c:pt idx="6758">
                  <c:v>44784.479166666664</c:v>
                </c:pt>
                <c:pt idx="6759">
                  <c:v>44784.5</c:v>
                </c:pt>
                <c:pt idx="6760">
                  <c:v>44784.520833333336</c:v>
                </c:pt>
                <c:pt idx="6761">
                  <c:v>44784.541666666664</c:v>
                </c:pt>
                <c:pt idx="6762">
                  <c:v>44784.5625</c:v>
                </c:pt>
                <c:pt idx="6763">
                  <c:v>44784.583333333336</c:v>
                </c:pt>
                <c:pt idx="6764">
                  <c:v>44784.604166666664</c:v>
                </c:pt>
                <c:pt idx="6765">
                  <c:v>44784.625</c:v>
                </c:pt>
                <c:pt idx="6766">
                  <c:v>44784.645833333336</c:v>
                </c:pt>
                <c:pt idx="6767">
                  <c:v>44784.666666666664</c:v>
                </c:pt>
                <c:pt idx="6768">
                  <c:v>44784.6875</c:v>
                </c:pt>
                <c:pt idx="6769">
                  <c:v>44784.708333333336</c:v>
                </c:pt>
                <c:pt idx="6770">
                  <c:v>44784.729166666664</c:v>
                </c:pt>
                <c:pt idx="6771">
                  <c:v>44784.75</c:v>
                </c:pt>
                <c:pt idx="6772">
                  <c:v>44784.770833333336</c:v>
                </c:pt>
                <c:pt idx="6773">
                  <c:v>44784.791666666664</c:v>
                </c:pt>
                <c:pt idx="6774">
                  <c:v>44784.8125</c:v>
                </c:pt>
                <c:pt idx="6775">
                  <c:v>44784.833333333336</c:v>
                </c:pt>
                <c:pt idx="6776">
                  <c:v>44784.854166666664</c:v>
                </c:pt>
                <c:pt idx="6777">
                  <c:v>44784.875</c:v>
                </c:pt>
                <c:pt idx="6778">
                  <c:v>44784.895833333336</c:v>
                </c:pt>
                <c:pt idx="6779">
                  <c:v>44784.916666666664</c:v>
                </c:pt>
                <c:pt idx="6780">
                  <c:v>44784.9375</c:v>
                </c:pt>
                <c:pt idx="6781">
                  <c:v>44784.958333333336</c:v>
                </c:pt>
                <c:pt idx="6782">
                  <c:v>44784.979166666664</c:v>
                </c:pt>
                <c:pt idx="6783">
                  <c:v>44785</c:v>
                </c:pt>
                <c:pt idx="6784">
                  <c:v>44785.020833333336</c:v>
                </c:pt>
                <c:pt idx="6785">
                  <c:v>44785.041666666664</c:v>
                </c:pt>
                <c:pt idx="6786">
                  <c:v>44785.0625</c:v>
                </c:pt>
                <c:pt idx="6787">
                  <c:v>44785.083333333336</c:v>
                </c:pt>
                <c:pt idx="6788">
                  <c:v>44785.104166666664</c:v>
                </c:pt>
                <c:pt idx="6789">
                  <c:v>44785.125</c:v>
                </c:pt>
                <c:pt idx="6790">
                  <c:v>44791.625</c:v>
                </c:pt>
                <c:pt idx="6791">
                  <c:v>44791.645833333336</c:v>
                </c:pt>
                <c:pt idx="6792">
                  <c:v>44791.666666666664</c:v>
                </c:pt>
                <c:pt idx="6793">
                  <c:v>44791.6875</c:v>
                </c:pt>
                <c:pt idx="6794">
                  <c:v>44791.708333333336</c:v>
                </c:pt>
                <c:pt idx="6795">
                  <c:v>44791.729166666664</c:v>
                </c:pt>
                <c:pt idx="6796">
                  <c:v>44791.75</c:v>
                </c:pt>
                <c:pt idx="6797">
                  <c:v>44791.770833333336</c:v>
                </c:pt>
                <c:pt idx="6798">
                  <c:v>44791.791666666664</c:v>
                </c:pt>
                <c:pt idx="6799">
                  <c:v>44791.8125</c:v>
                </c:pt>
                <c:pt idx="6800">
                  <c:v>44791.833333333336</c:v>
                </c:pt>
                <c:pt idx="6801">
                  <c:v>44791.854166666664</c:v>
                </c:pt>
                <c:pt idx="6802">
                  <c:v>44791.875</c:v>
                </c:pt>
                <c:pt idx="6803">
                  <c:v>44791.895833333336</c:v>
                </c:pt>
                <c:pt idx="6804">
                  <c:v>44791.916666666664</c:v>
                </c:pt>
                <c:pt idx="6805">
                  <c:v>44791.9375</c:v>
                </c:pt>
                <c:pt idx="6806">
                  <c:v>44791.958333333336</c:v>
                </c:pt>
                <c:pt idx="6807">
                  <c:v>44791.979166666664</c:v>
                </c:pt>
                <c:pt idx="6808">
                  <c:v>44792</c:v>
                </c:pt>
                <c:pt idx="6809">
                  <c:v>44792.020833333336</c:v>
                </c:pt>
                <c:pt idx="6810">
                  <c:v>44792.041666666664</c:v>
                </c:pt>
                <c:pt idx="6811">
                  <c:v>44792.0625</c:v>
                </c:pt>
                <c:pt idx="6812">
                  <c:v>44792.083333333336</c:v>
                </c:pt>
                <c:pt idx="6813">
                  <c:v>44792.104166666664</c:v>
                </c:pt>
                <c:pt idx="6814">
                  <c:v>44792.125</c:v>
                </c:pt>
                <c:pt idx="6815">
                  <c:v>44792.145833333336</c:v>
                </c:pt>
                <c:pt idx="6816">
                  <c:v>44792.166666666664</c:v>
                </c:pt>
                <c:pt idx="6817">
                  <c:v>44792.1875</c:v>
                </c:pt>
                <c:pt idx="6818">
                  <c:v>44792.208333333336</c:v>
                </c:pt>
                <c:pt idx="6819">
                  <c:v>44792.229166666664</c:v>
                </c:pt>
                <c:pt idx="6820">
                  <c:v>44792.25</c:v>
                </c:pt>
                <c:pt idx="6821">
                  <c:v>44792.270833333336</c:v>
                </c:pt>
                <c:pt idx="6822">
                  <c:v>44792.291666666664</c:v>
                </c:pt>
                <c:pt idx="6823">
                  <c:v>44792.3125</c:v>
                </c:pt>
                <c:pt idx="6824">
                  <c:v>44792.333333333336</c:v>
                </c:pt>
                <c:pt idx="6825">
                  <c:v>44792.354166666664</c:v>
                </c:pt>
                <c:pt idx="6826">
                  <c:v>44792.375</c:v>
                </c:pt>
                <c:pt idx="6827">
                  <c:v>44792.395833333336</c:v>
                </c:pt>
                <c:pt idx="6828">
                  <c:v>44792.416666666664</c:v>
                </c:pt>
                <c:pt idx="6829">
                  <c:v>44792.4375</c:v>
                </c:pt>
                <c:pt idx="6830">
                  <c:v>44792.458333333336</c:v>
                </c:pt>
                <c:pt idx="6831">
                  <c:v>44792.479166666664</c:v>
                </c:pt>
                <c:pt idx="6832">
                  <c:v>44792.5</c:v>
                </c:pt>
                <c:pt idx="6833">
                  <c:v>44792.520833333336</c:v>
                </c:pt>
                <c:pt idx="6834">
                  <c:v>44792.541666666664</c:v>
                </c:pt>
                <c:pt idx="6835">
                  <c:v>44792.5625</c:v>
                </c:pt>
                <c:pt idx="6836">
                  <c:v>44792.583333333336</c:v>
                </c:pt>
                <c:pt idx="6837">
                  <c:v>44792.604166666664</c:v>
                </c:pt>
                <c:pt idx="6838">
                  <c:v>44792.625</c:v>
                </c:pt>
                <c:pt idx="6839">
                  <c:v>44792.645833333336</c:v>
                </c:pt>
                <c:pt idx="6840">
                  <c:v>44792.666666666664</c:v>
                </c:pt>
                <c:pt idx="6841">
                  <c:v>44792.6875</c:v>
                </c:pt>
                <c:pt idx="6842">
                  <c:v>44792.708333333336</c:v>
                </c:pt>
                <c:pt idx="6843">
                  <c:v>44792.729166666664</c:v>
                </c:pt>
                <c:pt idx="6844">
                  <c:v>44792.75</c:v>
                </c:pt>
                <c:pt idx="6845">
                  <c:v>44792.770833333336</c:v>
                </c:pt>
                <c:pt idx="6846">
                  <c:v>44792.791666666664</c:v>
                </c:pt>
                <c:pt idx="6847">
                  <c:v>44792.8125</c:v>
                </c:pt>
                <c:pt idx="6848">
                  <c:v>44792.833333333336</c:v>
                </c:pt>
                <c:pt idx="6849">
                  <c:v>44792.854166666664</c:v>
                </c:pt>
                <c:pt idx="6850">
                  <c:v>44792.875</c:v>
                </c:pt>
                <c:pt idx="6851">
                  <c:v>44792.895833333336</c:v>
                </c:pt>
                <c:pt idx="6852">
                  <c:v>44792.916666666664</c:v>
                </c:pt>
                <c:pt idx="6853">
                  <c:v>44792.9375</c:v>
                </c:pt>
                <c:pt idx="6854">
                  <c:v>44792.958333333336</c:v>
                </c:pt>
                <c:pt idx="6855">
                  <c:v>44792.979166666664</c:v>
                </c:pt>
                <c:pt idx="6856">
                  <c:v>44793</c:v>
                </c:pt>
                <c:pt idx="6857">
                  <c:v>44793.020833333336</c:v>
                </c:pt>
                <c:pt idx="6858">
                  <c:v>44793.041666666664</c:v>
                </c:pt>
                <c:pt idx="6859">
                  <c:v>44793.0625</c:v>
                </c:pt>
                <c:pt idx="6860">
                  <c:v>44793.083333333336</c:v>
                </c:pt>
                <c:pt idx="6861">
                  <c:v>44793.104166666664</c:v>
                </c:pt>
                <c:pt idx="6862">
                  <c:v>44793.125</c:v>
                </c:pt>
                <c:pt idx="6863">
                  <c:v>44793.145833333336</c:v>
                </c:pt>
                <c:pt idx="6864">
                  <c:v>44793.166666666664</c:v>
                </c:pt>
                <c:pt idx="6865">
                  <c:v>44793.1875</c:v>
                </c:pt>
                <c:pt idx="6866">
                  <c:v>44793.208333333336</c:v>
                </c:pt>
                <c:pt idx="6867">
                  <c:v>44793.229166666664</c:v>
                </c:pt>
                <c:pt idx="6868">
                  <c:v>44793.25</c:v>
                </c:pt>
                <c:pt idx="6869">
                  <c:v>44793.270833333336</c:v>
                </c:pt>
                <c:pt idx="6870">
                  <c:v>44793.291666666664</c:v>
                </c:pt>
                <c:pt idx="6871">
                  <c:v>44793.3125</c:v>
                </c:pt>
                <c:pt idx="6872">
                  <c:v>44793.333333333336</c:v>
                </c:pt>
                <c:pt idx="6873">
                  <c:v>44793.354166666664</c:v>
                </c:pt>
                <c:pt idx="6874">
                  <c:v>44793.375</c:v>
                </c:pt>
                <c:pt idx="6875">
                  <c:v>44793.395833333336</c:v>
                </c:pt>
                <c:pt idx="6876">
                  <c:v>44793.416666666664</c:v>
                </c:pt>
                <c:pt idx="6877">
                  <c:v>44793.4375</c:v>
                </c:pt>
                <c:pt idx="6878">
                  <c:v>44793.458333333336</c:v>
                </c:pt>
                <c:pt idx="6879">
                  <c:v>44793.479166666664</c:v>
                </c:pt>
                <c:pt idx="6880">
                  <c:v>44793.5</c:v>
                </c:pt>
                <c:pt idx="6881">
                  <c:v>44793.520833333336</c:v>
                </c:pt>
                <c:pt idx="6882">
                  <c:v>44793.541666666664</c:v>
                </c:pt>
                <c:pt idx="6883">
                  <c:v>44793.5625</c:v>
                </c:pt>
                <c:pt idx="6884">
                  <c:v>44793.583333333336</c:v>
                </c:pt>
                <c:pt idx="6885">
                  <c:v>44793.604166666664</c:v>
                </c:pt>
                <c:pt idx="6886">
                  <c:v>44793.625</c:v>
                </c:pt>
                <c:pt idx="6887">
                  <c:v>44793.645833333336</c:v>
                </c:pt>
                <c:pt idx="6888">
                  <c:v>44793.666666666664</c:v>
                </c:pt>
                <c:pt idx="6889">
                  <c:v>44793.6875</c:v>
                </c:pt>
                <c:pt idx="6890">
                  <c:v>44793.708333333336</c:v>
                </c:pt>
                <c:pt idx="6891">
                  <c:v>44793.729166666664</c:v>
                </c:pt>
                <c:pt idx="6892">
                  <c:v>44793.75</c:v>
                </c:pt>
                <c:pt idx="6893">
                  <c:v>44793.770833333336</c:v>
                </c:pt>
                <c:pt idx="6894">
                  <c:v>44793.791666666664</c:v>
                </c:pt>
                <c:pt idx="6895">
                  <c:v>44793.8125</c:v>
                </c:pt>
                <c:pt idx="6896">
                  <c:v>44793.833333333336</c:v>
                </c:pt>
                <c:pt idx="6897">
                  <c:v>44793.854166666664</c:v>
                </c:pt>
                <c:pt idx="6898">
                  <c:v>44793.875</c:v>
                </c:pt>
                <c:pt idx="6899">
                  <c:v>44793.895833333336</c:v>
                </c:pt>
                <c:pt idx="6900">
                  <c:v>44793.916666666664</c:v>
                </c:pt>
                <c:pt idx="6901">
                  <c:v>44793.9375</c:v>
                </c:pt>
                <c:pt idx="6902">
                  <c:v>44793.958333333336</c:v>
                </c:pt>
                <c:pt idx="6903">
                  <c:v>44793.979166666664</c:v>
                </c:pt>
                <c:pt idx="6904">
                  <c:v>44794</c:v>
                </c:pt>
                <c:pt idx="6905">
                  <c:v>44794.020833333336</c:v>
                </c:pt>
                <c:pt idx="6906">
                  <c:v>44794.041666666664</c:v>
                </c:pt>
                <c:pt idx="6907">
                  <c:v>44794.0625</c:v>
                </c:pt>
                <c:pt idx="6908">
                  <c:v>44794.083333333336</c:v>
                </c:pt>
                <c:pt idx="6909">
                  <c:v>44794.104166666664</c:v>
                </c:pt>
                <c:pt idx="6910">
                  <c:v>44794.125</c:v>
                </c:pt>
                <c:pt idx="6911">
                  <c:v>44794.145833333336</c:v>
                </c:pt>
                <c:pt idx="6912">
                  <c:v>44794.166666666664</c:v>
                </c:pt>
                <c:pt idx="6913">
                  <c:v>44794.1875</c:v>
                </c:pt>
                <c:pt idx="6914">
                  <c:v>44794.208333333336</c:v>
                </c:pt>
                <c:pt idx="6915">
                  <c:v>44794.229166666664</c:v>
                </c:pt>
                <c:pt idx="6916">
                  <c:v>44794.25</c:v>
                </c:pt>
                <c:pt idx="6917">
                  <c:v>44794.270833333336</c:v>
                </c:pt>
                <c:pt idx="6918">
                  <c:v>44794.291666666664</c:v>
                </c:pt>
                <c:pt idx="6919">
                  <c:v>44794.3125</c:v>
                </c:pt>
                <c:pt idx="6920">
                  <c:v>44794.333333333336</c:v>
                </c:pt>
                <c:pt idx="6921">
                  <c:v>44794.354166666664</c:v>
                </c:pt>
                <c:pt idx="6922">
                  <c:v>44794.375</c:v>
                </c:pt>
                <c:pt idx="6923">
                  <c:v>44794.395833333336</c:v>
                </c:pt>
                <c:pt idx="6924">
                  <c:v>44794.416666666664</c:v>
                </c:pt>
                <c:pt idx="6925">
                  <c:v>44794.4375</c:v>
                </c:pt>
                <c:pt idx="6926">
                  <c:v>44794.458333333336</c:v>
                </c:pt>
                <c:pt idx="6927">
                  <c:v>44794.479166666664</c:v>
                </c:pt>
                <c:pt idx="6928">
                  <c:v>44794.5</c:v>
                </c:pt>
                <c:pt idx="6929">
                  <c:v>44794.520833333336</c:v>
                </c:pt>
                <c:pt idx="6930">
                  <c:v>44794.541666666664</c:v>
                </c:pt>
                <c:pt idx="6931">
                  <c:v>44794.5625</c:v>
                </c:pt>
                <c:pt idx="6932">
                  <c:v>44794.583333333336</c:v>
                </c:pt>
                <c:pt idx="6933">
                  <c:v>44794.604166666664</c:v>
                </c:pt>
                <c:pt idx="6934">
                  <c:v>44794.625</c:v>
                </c:pt>
                <c:pt idx="6935">
                  <c:v>44794.645833333336</c:v>
                </c:pt>
                <c:pt idx="6936">
                  <c:v>44794.666666666664</c:v>
                </c:pt>
                <c:pt idx="6937">
                  <c:v>44794.6875</c:v>
                </c:pt>
                <c:pt idx="6938">
                  <c:v>44794.708333333336</c:v>
                </c:pt>
                <c:pt idx="6939">
                  <c:v>44794.729166666664</c:v>
                </c:pt>
                <c:pt idx="6940">
                  <c:v>44794.75</c:v>
                </c:pt>
                <c:pt idx="6941">
                  <c:v>44794.770833333336</c:v>
                </c:pt>
                <c:pt idx="6942">
                  <c:v>44794.791666666664</c:v>
                </c:pt>
                <c:pt idx="6943">
                  <c:v>44794.8125</c:v>
                </c:pt>
                <c:pt idx="6944">
                  <c:v>44794.833333333336</c:v>
                </c:pt>
                <c:pt idx="6945">
                  <c:v>44794.854166666664</c:v>
                </c:pt>
                <c:pt idx="6946">
                  <c:v>44794.875</c:v>
                </c:pt>
                <c:pt idx="6947">
                  <c:v>44794.895833333336</c:v>
                </c:pt>
                <c:pt idx="6948">
                  <c:v>44794.916666666664</c:v>
                </c:pt>
                <c:pt idx="6949">
                  <c:v>44794.9375</c:v>
                </c:pt>
                <c:pt idx="6950">
                  <c:v>44794.958333333336</c:v>
                </c:pt>
                <c:pt idx="6951">
                  <c:v>44794.979166666664</c:v>
                </c:pt>
                <c:pt idx="6952">
                  <c:v>44795</c:v>
                </c:pt>
                <c:pt idx="6953">
                  <c:v>44795.020833333336</c:v>
                </c:pt>
                <c:pt idx="6954">
                  <c:v>44795.041666666664</c:v>
                </c:pt>
                <c:pt idx="6955">
                  <c:v>44795.0625</c:v>
                </c:pt>
                <c:pt idx="6956">
                  <c:v>44795.083333333336</c:v>
                </c:pt>
                <c:pt idx="6957">
                  <c:v>44795.104166666664</c:v>
                </c:pt>
                <c:pt idx="6958">
                  <c:v>44795.125</c:v>
                </c:pt>
                <c:pt idx="6959">
                  <c:v>44795.145833333336</c:v>
                </c:pt>
                <c:pt idx="6960">
                  <c:v>44795.166666666664</c:v>
                </c:pt>
                <c:pt idx="6961">
                  <c:v>44795.1875</c:v>
                </c:pt>
                <c:pt idx="6962">
                  <c:v>44795.208333333336</c:v>
                </c:pt>
                <c:pt idx="6963">
                  <c:v>44795.229166666664</c:v>
                </c:pt>
                <c:pt idx="6964">
                  <c:v>44795.25</c:v>
                </c:pt>
                <c:pt idx="6965">
                  <c:v>44795.270833333336</c:v>
                </c:pt>
                <c:pt idx="6966">
                  <c:v>44795.291666666664</c:v>
                </c:pt>
                <c:pt idx="6967">
                  <c:v>44795.3125</c:v>
                </c:pt>
                <c:pt idx="6968">
                  <c:v>44795.333333333336</c:v>
                </c:pt>
                <c:pt idx="6969">
                  <c:v>44795.354166666664</c:v>
                </c:pt>
                <c:pt idx="6970">
                  <c:v>44795.375</c:v>
                </c:pt>
                <c:pt idx="6971">
                  <c:v>44795.395833333336</c:v>
                </c:pt>
                <c:pt idx="6972">
                  <c:v>44795.416666666664</c:v>
                </c:pt>
                <c:pt idx="6973">
                  <c:v>44795.4375</c:v>
                </c:pt>
                <c:pt idx="6974">
                  <c:v>44795.458333333336</c:v>
                </c:pt>
                <c:pt idx="6975">
                  <c:v>44795.479166666664</c:v>
                </c:pt>
                <c:pt idx="6976">
                  <c:v>44795.5</c:v>
                </c:pt>
                <c:pt idx="6977">
                  <c:v>44795.520833333336</c:v>
                </c:pt>
                <c:pt idx="6978">
                  <c:v>44795.541666666664</c:v>
                </c:pt>
                <c:pt idx="6979">
                  <c:v>44795.5625</c:v>
                </c:pt>
                <c:pt idx="6980">
                  <c:v>44795.583333333336</c:v>
                </c:pt>
                <c:pt idx="6981">
                  <c:v>44795.604166666664</c:v>
                </c:pt>
                <c:pt idx="6982">
                  <c:v>44795.625</c:v>
                </c:pt>
                <c:pt idx="6983">
                  <c:v>44795.645833333336</c:v>
                </c:pt>
                <c:pt idx="6984">
                  <c:v>44795.666666666664</c:v>
                </c:pt>
                <c:pt idx="6985">
                  <c:v>44795.6875</c:v>
                </c:pt>
                <c:pt idx="6986">
                  <c:v>44795.708333333336</c:v>
                </c:pt>
                <c:pt idx="6987">
                  <c:v>44795.729166666664</c:v>
                </c:pt>
                <c:pt idx="6988">
                  <c:v>44795.75</c:v>
                </c:pt>
                <c:pt idx="6989">
                  <c:v>44795.770833333336</c:v>
                </c:pt>
                <c:pt idx="6990">
                  <c:v>44795.791666666664</c:v>
                </c:pt>
                <c:pt idx="6991">
                  <c:v>44795.8125</c:v>
                </c:pt>
                <c:pt idx="6992">
                  <c:v>44795.833333333336</c:v>
                </c:pt>
                <c:pt idx="6993">
                  <c:v>44795.854166666664</c:v>
                </c:pt>
                <c:pt idx="6994">
                  <c:v>44795.875</c:v>
                </c:pt>
                <c:pt idx="6995">
                  <c:v>44795.895833333336</c:v>
                </c:pt>
                <c:pt idx="6996">
                  <c:v>44795.916666666664</c:v>
                </c:pt>
                <c:pt idx="6997">
                  <c:v>44795.9375</c:v>
                </c:pt>
                <c:pt idx="6998">
                  <c:v>44795.958333333336</c:v>
                </c:pt>
                <c:pt idx="6999">
                  <c:v>44795.979166666664</c:v>
                </c:pt>
                <c:pt idx="7000">
                  <c:v>44796</c:v>
                </c:pt>
                <c:pt idx="7001">
                  <c:v>44796.020833333336</c:v>
                </c:pt>
                <c:pt idx="7002">
                  <c:v>44796.041666666664</c:v>
                </c:pt>
                <c:pt idx="7003">
                  <c:v>44796.0625</c:v>
                </c:pt>
                <c:pt idx="7004">
                  <c:v>44796.083333333336</c:v>
                </c:pt>
                <c:pt idx="7005">
                  <c:v>44796.104166666664</c:v>
                </c:pt>
                <c:pt idx="7006">
                  <c:v>44796.125</c:v>
                </c:pt>
                <c:pt idx="7007">
                  <c:v>44796.145833333336</c:v>
                </c:pt>
                <c:pt idx="7008">
                  <c:v>44796.166666666664</c:v>
                </c:pt>
                <c:pt idx="7009">
                  <c:v>44796.1875</c:v>
                </c:pt>
                <c:pt idx="7010">
                  <c:v>44796.208333333336</c:v>
                </c:pt>
                <c:pt idx="7011">
                  <c:v>44796.229166666664</c:v>
                </c:pt>
                <c:pt idx="7012">
                  <c:v>44796.25</c:v>
                </c:pt>
                <c:pt idx="7013">
                  <c:v>44796.270833333336</c:v>
                </c:pt>
                <c:pt idx="7014">
                  <c:v>44796.291666666664</c:v>
                </c:pt>
                <c:pt idx="7015">
                  <c:v>44796.3125</c:v>
                </c:pt>
                <c:pt idx="7016">
                  <c:v>44796.333333333336</c:v>
                </c:pt>
                <c:pt idx="7017">
                  <c:v>44796.354166666664</c:v>
                </c:pt>
                <c:pt idx="7018">
                  <c:v>44796.375</c:v>
                </c:pt>
                <c:pt idx="7019">
                  <c:v>44796.395833333336</c:v>
                </c:pt>
                <c:pt idx="7020">
                  <c:v>44796.416666666664</c:v>
                </c:pt>
                <c:pt idx="7021">
                  <c:v>44796.4375</c:v>
                </c:pt>
                <c:pt idx="7022">
                  <c:v>44796.458333333336</c:v>
                </c:pt>
                <c:pt idx="7023">
                  <c:v>44796.479166666664</c:v>
                </c:pt>
                <c:pt idx="7024">
                  <c:v>44796.5</c:v>
                </c:pt>
                <c:pt idx="7025">
                  <c:v>44796.520833333336</c:v>
                </c:pt>
                <c:pt idx="7026">
                  <c:v>44796.541666666664</c:v>
                </c:pt>
                <c:pt idx="7027">
                  <c:v>44796.5625</c:v>
                </c:pt>
                <c:pt idx="7028">
                  <c:v>44796.583333333336</c:v>
                </c:pt>
                <c:pt idx="7029">
                  <c:v>44796.604166666664</c:v>
                </c:pt>
                <c:pt idx="7030">
                  <c:v>44796.625</c:v>
                </c:pt>
                <c:pt idx="7031">
                  <c:v>44796.645833333336</c:v>
                </c:pt>
                <c:pt idx="7032">
                  <c:v>44796.666666666664</c:v>
                </c:pt>
                <c:pt idx="7033">
                  <c:v>44796.6875</c:v>
                </c:pt>
                <c:pt idx="7034">
                  <c:v>44796.708333333336</c:v>
                </c:pt>
                <c:pt idx="7035">
                  <c:v>44796.729166666664</c:v>
                </c:pt>
                <c:pt idx="7036">
                  <c:v>44796.75</c:v>
                </c:pt>
                <c:pt idx="7037">
                  <c:v>44796.770833333336</c:v>
                </c:pt>
                <c:pt idx="7038">
                  <c:v>44796.791666666664</c:v>
                </c:pt>
                <c:pt idx="7039">
                  <c:v>44796.8125</c:v>
                </c:pt>
                <c:pt idx="7040">
                  <c:v>44796.833333333336</c:v>
                </c:pt>
                <c:pt idx="7041">
                  <c:v>44796.854166666664</c:v>
                </c:pt>
                <c:pt idx="7042">
                  <c:v>44796.875</c:v>
                </c:pt>
                <c:pt idx="7043">
                  <c:v>44796.895833333336</c:v>
                </c:pt>
                <c:pt idx="7044">
                  <c:v>44796.916666666664</c:v>
                </c:pt>
                <c:pt idx="7045">
                  <c:v>44796.9375</c:v>
                </c:pt>
                <c:pt idx="7046">
                  <c:v>44796.958333333336</c:v>
                </c:pt>
                <c:pt idx="7047">
                  <c:v>44796.979166666664</c:v>
                </c:pt>
                <c:pt idx="7048">
                  <c:v>44797</c:v>
                </c:pt>
                <c:pt idx="7049">
                  <c:v>44797.020833333336</c:v>
                </c:pt>
                <c:pt idx="7050">
                  <c:v>44797.041666666664</c:v>
                </c:pt>
                <c:pt idx="7051">
                  <c:v>44797.0625</c:v>
                </c:pt>
                <c:pt idx="7052">
                  <c:v>44797.083333333336</c:v>
                </c:pt>
                <c:pt idx="7053">
                  <c:v>44797.104166666664</c:v>
                </c:pt>
                <c:pt idx="7054">
                  <c:v>44797.125</c:v>
                </c:pt>
                <c:pt idx="7055">
                  <c:v>44797.145833333336</c:v>
                </c:pt>
                <c:pt idx="7056">
                  <c:v>44797.166666666664</c:v>
                </c:pt>
                <c:pt idx="7057">
                  <c:v>44797.1875</c:v>
                </c:pt>
                <c:pt idx="7058">
                  <c:v>44797.208333333336</c:v>
                </c:pt>
                <c:pt idx="7059">
                  <c:v>44797.229166666664</c:v>
                </c:pt>
                <c:pt idx="7060">
                  <c:v>44797.25</c:v>
                </c:pt>
                <c:pt idx="7061">
                  <c:v>44797.270833333336</c:v>
                </c:pt>
                <c:pt idx="7062">
                  <c:v>44797.291666666664</c:v>
                </c:pt>
                <c:pt idx="7063">
                  <c:v>44797.3125</c:v>
                </c:pt>
                <c:pt idx="7064">
                  <c:v>44797.333333333336</c:v>
                </c:pt>
                <c:pt idx="7065">
                  <c:v>44797.354166666664</c:v>
                </c:pt>
                <c:pt idx="7066">
                  <c:v>44797.375</c:v>
                </c:pt>
                <c:pt idx="7067">
                  <c:v>44797.395833333336</c:v>
                </c:pt>
                <c:pt idx="7068">
                  <c:v>44797.416666666664</c:v>
                </c:pt>
                <c:pt idx="7069">
                  <c:v>44797.4375</c:v>
                </c:pt>
                <c:pt idx="7070">
                  <c:v>44797.458333333336</c:v>
                </c:pt>
                <c:pt idx="7071">
                  <c:v>44797.479166666664</c:v>
                </c:pt>
                <c:pt idx="7072">
                  <c:v>44797.5</c:v>
                </c:pt>
                <c:pt idx="7073">
                  <c:v>44797.520833333336</c:v>
                </c:pt>
                <c:pt idx="7074">
                  <c:v>44797.541666666664</c:v>
                </c:pt>
                <c:pt idx="7075">
                  <c:v>44797.5625</c:v>
                </c:pt>
                <c:pt idx="7076">
                  <c:v>44797.583333333336</c:v>
                </c:pt>
                <c:pt idx="7077">
                  <c:v>44797.604166666664</c:v>
                </c:pt>
                <c:pt idx="7078">
                  <c:v>44797.625</c:v>
                </c:pt>
                <c:pt idx="7079">
                  <c:v>44797.645833333336</c:v>
                </c:pt>
                <c:pt idx="7080">
                  <c:v>44797.666666666664</c:v>
                </c:pt>
                <c:pt idx="7081">
                  <c:v>44797.6875</c:v>
                </c:pt>
                <c:pt idx="7082">
                  <c:v>44797.708333333336</c:v>
                </c:pt>
                <c:pt idx="7083">
                  <c:v>44797.729166666664</c:v>
                </c:pt>
                <c:pt idx="7084">
                  <c:v>44797.75</c:v>
                </c:pt>
                <c:pt idx="7085">
                  <c:v>44797.770833333336</c:v>
                </c:pt>
                <c:pt idx="7086">
                  <c:v>44797.791666666664</c:v>
                </c:pt>
                <c:pt idx="7087">
                  <c:v>44797.8125</c:v>
                </c:pt>
                <c:pt idx="7088">
                  <c:v>44797.833333333336</c:v>
                </c:pt>
                <c:pt idx="7089">
                  <c:v>44797.854166666664</c:v>
                </c:pt>
                <c:pt idx="7090">
                  <c:v>44797.875</c:v>
                </c:pt>
                <c:pt idx="7091">
                  <c:v>44797.895833333336</c:v>
                </c:pt>
                <c:pt idx="7092">
                  <c:v>44797.916666666664</c:v>
                </c:pt>
                <c:pt idx="7093">
                  <c:v>44797.9375</c:v>
                </c:pt>
                <c:pt idx="7094">
                  <c:v>44797.958333333336</c:v>
                </c:pt>
                <c:pt idx="7095">
                  <c:v>44797.979166666664</c:v>
                </c:pt>
                <c:pt idx="7096">
                  <c:v>44798</c:v>
                </c:pt>
                <c:pt idx="7097">
                  <c:v>44798.020833333336</c:v>
                </c:pt>
                <c:pt idx="7098">
                  <c:v>44798.041666666664</c:v>
                </c:pt>
                <c:pt idx="7099">
                  <c:v>44798.0625</c:v>
                </c:pt>
                <c:pt idx="7100">
                  <c:v>44798.083333333336</c:v>
                </c:pt>
                <c:pt idx="7101">
                  <c:v>44798.104166666664</c:v>
                </c:pt>
                <c:pt idx="7102">
                  <c:v>44798.125</c:v>
                </c:pt>
                <c:pt idx="7103">
                  <c:v>44798.145833333336</c:v>
                </c:pt>
                <c:pt idx="7104">
                  <c:v>44798.166666666664</c:v>
                </c:pt>
                <c:pt idx="7105">
                  <c:v>44798.1875</c:v>
                </c:pt>
                <c:pt idx="7106">
                  <c:v>44798.208333333336</c:v>
                </c:pt>
                <c:pt idx="7107">
                  <c:v>44798.229166666664</c:v>
                </c:pt>
                <c:pt idx="7108">
                  <c:v>44798.25</c:v>
                </c:pt>
                <c:pt idx="7109">
                  <c:v>44798.270833333336</c:v>
                </c:pt>
                <c:pt idx="7110">
                  <c:v>44798.291666666664</c:v>
                </c:pt>
                <c:pt idx="7111">
                  <c:v>44798.3125</c:v>
                </c:pt>
                <c:pt idx="7112">
                  <c:v>44798.333333333336</c:v>
                </c:pt>
                <c:pt idx="7113">
                  <c:v>44798.354166666664</c:v>
                </c:pt>
                <c:pt idx="7114">
                  <c:v>44798.375</c:v>
                </c:pt>
                <c:pt idx="7115">
                  <c:v>44798.395833333336</c:v>
                </c:pt>
                <c:pt idx="7116">
                  <c:v>44798.416666666664</c:v>
                </c:pt>
                <c:pt idx="7117">
                  <c:v>44798.4375</c:v>
                </c:pt>
                <c:pt idx="7118">
                  <c:v>44798.458333333336</c:v>
                </c:pt>
                <c:pt idx="7119">
                  <c:v>44798.479166666664</c:v>
                </c:pt>
                <c:pt idx="7120">
                  <c:v>44798.5</c:v>
                </c:pt>
                <c:pt idx="7121">
                  <c:v>44798.520833333336</c:v>
                </c:pt>
                <c:pt idx="7122">
                  <c:v>44798.541666666664</c:v>
                </c:pt>
                <c:pt idx="7123">
                  <c:v>44798.5625</c:v>
                </c:pt>
                <c:pt idx="7124">
                  <c:v>44798.583333333336</c:v>
                </c:pt>
                <c:pt idx="7125">
                  <c:v>44798.604166666664</c:v>
                </c:pt>
                <c:pt idx="7126">
                  <c:v>44798.625</c:v>
                </c:pt>
                <c:pt idx="7127">
                  <c:v>44798.645833333336</c:v>
                </c:pt>
                <c:pt idx="7128">
                  <c:v>44798.666666666664</c:v>
                </c:pt>
                <c:pt idx="7129">
                  <c:v>44798.6875</c:v>
                </c:pt>
                <c:pt idx="7130">
                  <c:v>44798.708333333336</c:v>
                </c:pt>
                <c:pt idx="7131">
                  <c:v>44798.729166666664</c:v>
                </c:pt>
                <c:pt idx="7132">
                  <c:v>44798.75</c:v>
                </c:pt>
                <c:pt idx="7133">
                  <c:v>44798.770833333336</c:v>
                </c:pt>
                <c:pt idx="7134">
                  <c:v>44798.791666666664</c:v>
                </c:pt>
                <c:pt idx="7135">
                  <c:v>44798.8125</c:v>
                </c:pt>
                <c:pt idx="7136">
                  <c:v>44798.833333333336</c:v>
                </c:pt>
                <c:pt idx="7137">
                  <c:v>44798.854166666664</c:v>
                </c:pt>
                <c:pt idx="7138">
                  <c:v>44798.875</c:v>
                </c:pt>
                <c:pt idx="7139">
                  <c:v>44798.895833333336</c:v>
                </c:pt>
                <c:pt idx="7140">
                  <c:v>44798.916666666664</c:v>
                </c:pt>
                <c:pt idx="7141">
                  <c:v>44798.9375</c:v>
                </c:pt>
                <c:pt idx="7142">
                  <c:v>44798.958333333336</c:v>
                </c:pt>
                <c:pt idx="7143">
                  <c:v>44798.979166666664</c:v>
                </c:pt>
                <c:pt idx="7144">
                  <c:v>44799</c:v>
                </c:pt>
                <c:pt idx="7145">
                  <c:v>44799.020833333336</c:v>
                </c:pt>
                <c:pt idx="7146">
                  <c:v>44799.041666666664</c:v>
                </c:pt>
                <c:pt idx="7147">
                  <c:v>44799.0625</c:v>
                </c:pt>
                <c:pt idx="7148">
                  <c:v>44799.083333333336</c:v>
                </c:pt>
                <c:pt idx="7149">
                  <c:v>44799.104166666664</c:v>
                </c:pt>
                <c:pt idx="7150">
                  <c:v>44799.125</c:v>
                </c:pt>
                <c:pt idx="7151">
                  <c:v>44799.145833333336</c:v>
                </c:pt>
                <c:pt idx="7152">
                  <c:v>44799.166666666664</c:v>
                </c:pt>
                <c:pt idx="7153">
                  <c:v>44799.1875</c:v>
                </c:pt>
                <c:pt idx="7154">
                  <c:v>44799.208333333336</c:v>
                </c:pt>
                <c:pt idx="7155">
                  <c:v>44799.229166666664</c:v>
                </c:pt>
                <c:pt idx="7156">
                  <c:v>44799.25</c:v>
                </c:pt>
                <c:pt idx="7157">
                  <c:v>44799.270833333336</c:v>
                </c:pt>
                <c:pt idx="7158">
                  <c:v>44799.291666666664</c:v>
                </c:pt>
                <c:pt idx="7159">
                  <c:v>44799.3125</c:v>
                </c:pt>
                <c:pt idx="7160">
                  <c:v>44799.333333333336</c:v>
                </c:pt>
                <c:pt idx="7161">
                  <c:v>44799.354166666664</c:v>
                </c:pt>
                <c:pt idx="7162">
                  <c:v>44799.375</c:v>
                </c:pt>
                <c:pt idx="7163">
                  <c:v>44799.395833333336</c:v>
                </c:pt>
                <c:pt idx="7164">
                  <c:v>44799.416666666664</c:v>
                </c:pt>
                <c:pt idx="7165">
                  <c:v>44799.4375</c:v>
                </c:pt>
                <c:pt idx="7166">
                  <c:v>44799.458333333336</c:v>
                </c:pt>
                <c:pt idx="7167">
                  <c:v>44799.479166666664</c:v>
                </c:pt>
                <c:pt idx="7168">
                  <c:v>44799.5</c:v>
                </c:pt>
                <c:pt idx="7169">
                  <c:v>44799.520833333336</c:v>
                </c:pt>
                <c:pt idx="7170">
                  <c:v>44799.541666666664</c:v>
                </c:pt>
              </c:numCache>
            </c:numRef>
          </c:xVal>
          <c:yVal>
            <c:numRef>
              <c:f>'CD1'!$B$949:$B$11168</c:f>
              <c:numCache>
                <c:formatCode>General</c:formatCode>
                <c:ptCount val="7171"/>
                <c:pt idx="0">
                  <c:v>1.3584799999999999</c:v>
                </c:pt>
                <c:pt idx="1">
                  <c:v>1.3584799999999999</c:v>
                </c:pt>
                <c:pt idx="2">
                  <c:v>2.2202999999999999</c:v>
                </c:pt>
                <c:pt idx="3">
                  <c:v>1.7891900000000001</c:v>
                </c:pt>
                <c:pt idx="4">
                  <c:v>2.06074</c:v>
                </c:pt>
                <c:pt idx="5">
                  <c:v>1.9636899999999999</c:v>
                </c:pt>
                <c:pt idx="6">
                  <c:v>2.4542700000000002</c:v>
                </c:pt>
                <c:pt idx="7">
                  <c:v>2.3029299999999999</c:v>
                </c:pt>
                <c:pt idx="8">
                  <c:v>2.0783299999999998</c:v>
                </c:pt>
                <c:pt idx="9">
                  <c:v>2.1809699999999999</c:v>
                </c:pt>
                <c:pt idx="10">
                  <c:v>0.662103</c:v>
                </c:pt>
                <c:pt idx="11">
                  <c:v>1.2083200000000001</c:v>
                </c:pt>
                <c:pt idx="12">
                  <c:v>2.56359</c:v>
                </c:pt>
                <c:pt idx="13">
                  <c:v>4.7093600000000002</c:v>
                </c:pt>
                <c:pt idx="14">
                  <c:v>1.1567000000000001</c:v>
                </c:pt>
                <c:pt idx="15">
                  <c:v>-0.35669000000000001</c:v>
                </c:pt>
                <c:pt idx="16">
                  <c:v>0.47624300000000003</c:v>
                </c:pt>
                <c:pt idx="17">
                  <c:v>2.1008399999999998</c:v>
                </c:pt>
                <c:pt idx="18">
                  <c:v>-1.0401499999999999</c:v>
                </c:pt>
                <c:pt idx="19">
                  <c:v>1.7923</c:v>
                </c:pt>
                <c:pt idx="20">
                  <c:v>1.9292199999999999</c:v>
                </c:pt>
                <c:pt idx="21">
                  <c:v>1.3247599999999999</c:v>
                </c:pt>
                <c:pt idx="22">
                  <c:v>1.06694</c:v>
                </c:pt>
                <c:pt idx="23">
                  <c:v>0.48690099999999997</c:v>
                </c:pt>
                <c:pt idx="24">
                  <c:v>0.92014099999999999</c:v>
                </c:pt>
                <c:pt idx="25">
                  <c:v>0.44000800000000001</c:v>
                </c:pt>
                <c:pt idx="26">
                  <c:v>11.389900000000001</c:v>
                </c:pt>
                <c:pt idx="27">
                  <c:v>0.90798500000000004</c:v>
                </c:pt>
                <c:pt idx="28">
                  <c:v>1.3134699999999999</c:v>
                </c:pt>
                <c:pt idx="29">
                  <c:v>1.1501300000000001</c:v>
                </c:pt>
                <c:pt idx="30">
                  <c:v>0.83024699999999996</c:v>
                </c:pt>
                <c:pt idx="31">
                  <c:v>0.77898199999999995</c:v>
                </c:pt>
                <c:pt idx="32">
                  <c:v>-1.18937</c:v>
                </c:pt>
                <c:pt idx="33">
                  <c:v>-0.96549499999999999</c:v>
                </c:pt>
                <c:pt idx="34">
                  <c:v>-0.629139</c:v>
                </c:pt>
                <c:pt idx="35">
                  <c:v>-1.25803</c:v>
                </c:pt>
                <c:pt idx="36">
                  <c:v>-1.2814099999999999</c:v>
                </c:pt>
                <c:pt idx="37">
                  <c:v>-1.9395</c:v>
                </c:pt>
                <c:pt idx="38">
                  <c:v>-1.5180400000000001</c:v>
                </c:pt>
                <c:pt idx="39">
                  <c:v>-1.9221200000000001</c:v>
                </c:pt>
                <c:pt idx="40">
                  <c:v>-1.18597</c:v>
                </c:pt>
                <c:pt idx="41">
                  <c:v>-1.0363</c:v>
                </c:pt>
                <c:pt idx="42">
                  <c:v>-0.49108800000000002</c:v>
                </c:pt>
                <c:pt idx="43">
                  <c:v>-0.124641</c:v>
                </c:pt>
                <c:pt idx="44">
                  <c:v>0.37277900000000003</c:v>
                </c:pt>
                <c:pt idx="45">
                  <c:v>0.68591999999999997</c:v>
                </c:pt>
                <c:pt idx="46">
                  <c:v>1.05216</c:v>
                </c:pt>
                <c:pt idx="47">
                  <c:v>0.75070599999999998</c:v>
                </c:pt>
                <c:pt idx="48">
                  <c:v>0.75248800000000005</c:v>
                </c:pt>
                <c:pt idx="49">
                  <c:v>1.1948399999999999</c:v>
                </c:pt>
                <c:pt idx="50">
                  <c:v>0.99518499999999999</c:v>
                </c:pt>
                <c:pt idx="51">
                  <c:v>1.02091</c:v>
                </c:pt>
                <c:pt idx="52">
                  <c:v>1.0332399999999999</c:v>
                </c:pt>
                <c:pt idx="53">
                  <c:v>1.2494099999999999</c:v>
                </c:pt>
                <c:pt idx="54">
                  <c:v>0.93476599999999999</c:v>
                </c:pt>
                <c:pt idx="55">
                  <c:v>0.79098000000000002</c:v>
                </c:pt>
                <c:pt idx="56">
                  <c:v>1.19486</c:v>
                </c:pt>
                <c:pt idx="57">
                  <c:v>1.2560899999999999</c:v>
                </c:pt>
                <c:pt idx="58">
                  <c:v>0.77585099999999996</c:v>
                </c:pt>
                <c:pt idx="59">
                  <c:v>0.90779900000000002</c:v>
                </c:pt>
                <c:pt idx="60">
                  <c:v>0.77032599999999996</c:v>
                </c:pt>
                <c:pt idx="61">
                  <c:v>0.79838699999999996</c:v>
                </c:pt>
                <c:pt idx="62">
                  <c:v>1.17225</c:v>
                </c:pt>
                <c:pt idx="63">
                  <c:v>0.92127300000000001</c:v>
                </c:pt>
                <c:pt idx="64">
                  <c:v>0.896617</c:v>
                </c:pt>
                <c:pt idx="65">
                  <c:v>1.1730799999999999</c:v>
                </c:pt>
                <c:pt idx="66">
                  <c:v>0.74157099999999998</c:v>
                </c:pt>
                <c:pt idx="67">
                  <c:v>0.95364700000000002</c:v>
                </c:pt>
                <c:pt idx="68">
                  <c:v>0.69579000000000002</c:v>
                </c:pt>
                <c:pt idx="69">
                  <c:v>0.57887</c:v>
                </c:pt>
                <c:pt idx="70">
                  <c:v>0.81843900000000003</c:v>
                </c:pt>
                <c:pt idx="71">
                  <c:v>0.80373099999999997</c:v>
                </c:pt>
                <c:pt idx="72">
                  <c:v>0.91763799999999995</c:v>
                </c:pt>
                <c:pt idx="73">
                  <c:v>0.91847400000000001</c:v>
                </c:pt>
                <c:pt idx="74">
                  <c:v>2.6691600000000002</c:v>
                </c:pt>
                <c:pt idx="75">
                  <c:v>1.2320899999999999</c:v>
                </c:pt>
                <c:pt idx="76">
                  <c:v>1.42679</c:v>
                </c:pt>
                <c:pt idx="77">
                  <c:v>0.67724300000000004</c:v>
                </c:pt>
                <c:pt idx="78">
                  <c:v>-0.51167300000000004</c:v>
                </c:pt>
                <c:pt idx="79">
                  <c:v>-1.9054</c:v>
                </c:pt>
                <c:pt idx="80">
                  <c:v>-3.3512300000000002</c:v>
                </c:pt>
                <c:pt idx="81">
                  <c:v>-2.5235699999999999</c:v>
                </c:pt>
                <c:pt idx="82">
                  <c:v>-2.4692599999999998</c:v>
                </c:pt>
                <c:pt idx="83">
                  <c:v>-5.1359500000000002</c:v>
                </c:pt>
                <c:pt idx="84">
                  <c:v>-4.4618200000000003</c:v>
                </c:pt>
                <c:pt idx="85">
                  <c:v>-3.4085899999999998</c:v>
                </c:pt>
                <c:pt idx="86">
                  <c:v>-3.40665</c:v>
                </c:pt>
                <c:pt idx="87">
                  <c:v>-1.8353600000000001</c:v>
                </c:pt>
                <c:pt idx="88">
                  <c:v>-2.0207600000000001</c:v>
                </c:pt>
                <c:pt idx="89">
                  <c:v>-0.39459300000000003</c:v>
                </c:pt>
                <c:pt idx="90">
                  <c:v>0.19976099999999999</c:v>
                </c:pt>
                <c:pt idx="91">
                  <c:v>0.73016700000000001</c:v>
                </c:pt>
                <c:pt idx="92">
                  <c:v>1.0142199999999999</c:v>
                </c:pt>
                <c:pt idx="93">
                  <c:v>0.95979499999999995</c:v>
                </c:pt>
                <c:pt idx="94">
                  <c:v>0.49699500000000002</c:v>
                </c:pt>
                <c:pt idx="95">
                  <c:v>0.52039800000000003</c:v>
                </c:pt>
                <c:pt idx="96">
                  <c:v>1.65306</c:v>
                </c:pt>
                <c:pt idx="97">
                  <c:v>1.3627</c:v>
                </c:pt>
                <c:pt idx="98">
                  <c:v>-0.99429500000000004</c:v>
                </c:pt>
                <c:pt idx="99">
                  <c:v>1.25284</c:v>
                </c:pt>
                <c:pt idx="100">
                  <c:v>0.88676100000000002</c:v>
                </c:pt>
                <c:pt idx="101">
                  <c:v>1.30829</c:v>
                </c:pt>
                <c:pt idx="102">
                  <c:v>0.98367400000000005</c:v>
                </c:pt>
                <c:pt idx="103">
                  <c:v>0.99404800000000004</c:v>
                </c:pt>
                <c:pt idx="104">
                  <c:v>0.97912399999999999</c:v>
                </c:pt>
                <c:pt idx="105">
                  <c:v>2.49261</c:v>
                </c:pt>
                <c:pt idx="106">
                  <c:v>1.8419700000000001</c:v>
                </c:pt>
                <c:pt idx="107">
                  <c:v>1.1939200000000001</c:v>
                </c:pt>
                <c:pt idx="108">
                  <c:v>1.42553</c:v>
                </c:pt>
                <c:pt idx="109">
                  <c:v>2.57701</c:v>
                </c:pt>
                <c:pt idx="110">
                  <c:v>0.37056800000000001</c:v>
                </c:pt>
                <c:pt idx="111">
                  <c:v>0.95583300000000004</c:v>
                </c:pt>
                <c:pt idx="112">
                  <c:v>2.3151799999999998</c:v>
                </c:pt>
                <c:pt idx="113">
                  <c:v>0.74514100000000005</c:v>
                </c:pt>
                <c:pt idx="114">
                  <c:v>-0.58294400000000002</c:v>
                </c:pt>
                <c:pt idx="115">
                  <c:v>0.21004300000000001</c:v>
                </c:pt>
                <c:pt idx="116">
                  <c:v>2.2537199999999999</c:v>
                </c:pt>
                <c:pt idx="117">
                  <c:v>0.89892300000000003</c:v>
                </c:pt>
                <c:pt idx="118">
                  <c:v>2.9268299999999998</c:v>
                </c:pt>
                <c:pt idx="119">
                  <c:v>0.91352999999999995</c:v>
                </c:pt>
                <c:pt idx="120">
                  <c:v>1.4874700000000001</c:v>
                </c:pt>
                <c:pt idx="121">
                  <c:v>0.99181200000000003</c:v>
                </c:pt>
                <c:pt idx="122">
                  <c:v>0.33269399999999999</c:v>
                </c:pt>
                <c:pt idx="123">
                  <c:v>-1.06507</c:v>
                </c:pt>
                <c:pt idx="124">
                  <c:v>-1.2828599999999999</c:v>
                </c:pt>
                <c:pt idx="125">
                  <c:v>-1.64497</c:v>
                </c:pt>
                <c:pt idx="126">
                  <c:v>-1.02919</c:v>
                </c:pt>
                <c:pt idx="127">
                  <c:v>-2.7898200000000002</c:v>
                </c:pt>
                <c:pt idx="128">
                  <c:v>-1.81491</c:v>
                </c:pt>
                <c:pt idx="129">
                  <c:v>-2.1770100000000001</c:v>
                </c:pt>
                <c:pt idx="130">
                  <c:v>-1.76335</c:v>
                </c:pt>
                <c:pt idx="131">
                  <c:v>-1.8501399999999999</c:v>
                </c:pt>
                <c:pt idx="132">
                  <c:v>-0.98295699999999997</c:v>
                </c:pt>
                <c:pt idx="133">
                  <c:v>-0.29970599999999997</c:v>
                </c:pt>
                <c:pt idx="134">
                  <c:v>0.28600599999999998</c:v>
                </c:pt>
                <c:pt idx="135">
                  <c:v>0.94425099999999995</c:v>
                </c:pt>
                <c:pt idx="136">
                  <c:v>1.7569600000000001</c:v>
                </c:pt>
                <c:pt idx="137">
                  <c:v>1.4462600000000001</c:v>
                </c:pt>
                <c:pt idx="138">
                  <c:v>1.50261</c:v>
                </c:pt>
                <c:pt idx="139">
                  <c:v>0.86808200000000002</c:v>
                </c:pt>
                <c:pt idx="140">
                  <c:v>0.44921899999999998</c:v>
                </c:pt>
                <c:pt idx="141">
                  <c:v>0.93549099999999996</c:v>
                </c:pt>
                <c:pt idx="142">
                  <c:v>0.898397</c:v>
                </c:pt>
                <c:pt idx="143">
                  <c:v>3.9719899999999999</c:v>
                </c:pt>
                <c:pt idx="144">
                  <c:v>1.2256199999999999</c:v>
                </c:pt>
                <c:pt idx="145">
                  <c:v>1.3301000000000001</c:v>
                </c:pt>
                <c:pt idx="146">
                  <c:v>1.62812</c:v>
                </c:pt>
                <c:pt idx="147">
                  <c:v>1.14008</c:v>
                </c:pt>
                <c:pt idx="148">
                  <c:v>1.3453900000000001</c:v>
                </c:pt>
                <c:pt idx="149">
                  <c:v>1.4896400000000001</c:v>
                </c:pt>
                <c:pt idx="150">
                  <c:v>1.5024299999999999</c:v>
                </c:pt>
                <c:pt idx="151">
                  <c:v>1.1463000000000001</c:v>
                </c:pt>
                <c:pt idx="152">
                  <c:v>1.46567</c:v>
                </c:pt>
                <c:pt idx="153">
                  <c:v>1.7138199999999999</c:v>
                </c:pt>
                <c:pt idx="154">
                  <c:v>1.70299</c:v>
                </c:pt>
                <c:pt idx="155">
                  <c:v>0.97335700000000003</c:v>
                </c:pt>
                <c:pt idx="156">
                  <c:v>1.03081</c:v>
                </c:pt>
                <c:pt idx="157">
                  <c:v>1.2990600000000001</c:v>
                </c:pt>
                <c:pt idx="158">
                  <c:v>1.2384599999999999</c:v>
                </c:pt>
                <c:pt idx="159">
                  <c:v>1.1828399999999999</c:v>
                </c:pt>
                <c:pt idx="160">
                  <c:v>1.4617800000000001</c:v>
                </c:pt>
                <c:pt idx="161">
                  <c:v>1.31107</c:v>
                </c:pt>
                <c:pt idx="162">
                  <c:v>1.3508599999999999</c:v>
                </c:pt>
                <c:pt idx="163">
                  <c:v>1.3121100000000001</c:v>
                </c:pt>
                <c:pt idx="164">
                  <c:v>1.0056499999999999</c:v>
                </c:pt>
                <c:pt idx="165">
                  <c:v>1.04226</c:v>
                </c:pt>
                <c:pt idx="166">
                  <c:v>1.1094999999999999</c:v>
                </c:pt>
                <c:pt idx="167">
                  <c:v>0.98092900000000005</c:v>
                </c:pt>
                <c:pt idx="168">
                  <c:v>1.49708</c:v>
                </c:pt>
                <c:pt idx="169">
                  <c:v>0.43068000000000001</c:v>
                </c:pt>
                <c:pt idx="170">
                  <c:v>-5.7259999999999998E-2</c:v>
                </c:pt>
                <c:pt idx="171">
                  <c:v>-0.147088</c:v>
                </c:pt>
                <c:pt idx="172">
                  <c:v>-0.34633599999999998</c:v>
                </c:pt>
                <c:pt idx="173">
                  <c:v>-0.825013</c:v>
                </c:pt>
                <c:pt idx="174">
                  <c:v>-0.83340800000000004</c:v>
                </c:pt>
                <c:pt idx="175">
                  <c:v>-1.16154</c:v>
                </c:pt>
                <c:pt idx="176">
                  <c:v>-0.67551799999999995</c:v>
                </c:pt>
                <c:pt idx="177">
                  <c:v>-0.18512000000000001</c:v>
                </c:pt>
                <c:pt idx="178">
                  <c:v>0.62319800000000003</c:v>
                </c:pt>
                <c:pt idx="179">
                  <c:v>2.3879700000000001</c:v>
                </c:pt>
                <c:pt idx="180">
                  <c:v>1.01444</c:v>
                </c:pt>
                <c:pt idx="181">
                  <c:v>1.2689299999999999</c:v>
                </c:pt>
                <c:pt idx="182">
                  <c:v>2.4262899999999998</c:v>
                </c:pt>
                <c:pt idx="183">
                  <c:v>2.5200200000000001</c:v>
                </c:pt>
                <c:pt idx="184">
                  <c:v>1.1664099999999999</c:v>
                </c:pt>
                <c:pt idx="185">
                  <c:v>1.5943400000000001</c:v>
                </c:pt>
                <c:pt idx="186">
                  <c:v>1.4987999999999999</c:v>
                </c:pt>
                <c:pt idx="187">
                  <c:v>1.4154</c:v>
                </c:pt>
                <c:pt idx="188">
                  <c:v>1.6114200000000001</c:v>
                </c:pt>
                <c:pt idx="189">
                  <c:v>1.66903</c:v>
                </c:pt>
                <c:pt idx="190">
                  <c:v>3.2184900000000001</c:v>
                </c:pt>
                <c:pt idx="191">
                  <c:v>5.2178500000000003</c:v>
                </c:pt>
                <c:pt idx="192">
                  <c:v>2.6698</c:v>
                </c:pt>
                <c:pt idx="193">
                  <c:v>8.2430199999999996</c:v>
                </c:pt>
                <c:pt idx="194">
                  <c:v>2.68337</c:v>
                </c:pt>
                <c:pt idx="195">
                  <c:v>-0.26855800000000002</c:v>
                </c:pt>
                <c:pt idx="196">
                  <c:v>2.8038500000000002</c:v>
                </c:pt>
                <c:pt idx="197">
                  <c:v>3.1751299999999998</c:v>
                </c:pt>
                <c:pt idx="198">
                  <c:v>1.8303799999999999</c:v>
                </c:pt>
                <c:pt idx="199">
                  <c:v>1.07718</c:v>
                </c:pt>
                <c:pt idx="200">
                  <c:v>0.840893</c:v>
                </c:pt>
                <c:pt idx="201">
                  <c:v>7.2229999999999999</c:v>
                </c:pt>
                <c:pt idx="202">
                  <c:v>1.45112</c:v>
                </c:pt>
                <c:pt idx="203">
                  <c:v>-4.52189</c:v>
                </c:pt>
                <c:pt idx="204">
                  <c:v>0.38806499999999999</c:v>
                </c:pt>
                <c:pt idx="205">
                  <c:v>3.4259499999999998</c:v>
                </c:pt>
                <c:pt idx="206">
                  <c:v>4.0152400000000004</c:v>
                </c:pt>
                <c:pt idx="207">
                  <c:v>-2.1560600000000001</c:v>
                </c:pt>
                <c:pt idx="208">
                  <c:v>8.1098500000000004E-2</c:v>
                </c:pt>
                <c:pt idx="209">
                  <c:v>-0.84268900000000002</c:v>
                </c:pt>
                <c:pt idx="210">
                  <c:v>-0.96033599999999997</c:v>
                </c:pt>
                <c:pt idx="211">
                  <c:v>-1.3805400000000001</c:v>
                </c:pt>
                <c:pt idx="212">
                  <c:v>-1.04484</c:v>
                </c:pt>
                <c:pt idx="213">
                  <c:v>-1.5803799999999999</c:v>
                </c:pt>
                <c:pt idx="214">
                  <c:v>-0.326955</c:v>
                </c:pt>
                <c:pt idx="215">
                  <c:v>-0.152363</c:v>
                </c:pt>
                <c:pt idx="216">
                  <c:v>0.192526</c:v>
                </c:pt>
                <c:pt idx="217">
                  <c:v>0.43753900000000001</c:v>
                </c:pt>
                <c:pt idx="218">
                  <c:v>0.67412099999999997</c:v>
                </c:pt>
                <c:pt idx="219">
                  <c:v>0.57652400000000004</c:v>
                </c:pt>
                <c:pt idx="220">
                  <c:v>0.96530099999999996</c:v>
                </c:pt>
                <c:pt idx="221">
                  <c:v>0.48491000000000001</c:v>
                </c:pt>
                <c:pt idx="222">
                  <c:v>1.70851</c:v>
                </c:pt>
                <c:pt idx="223">
                  <c:v>0.919763</c:v>
                </c:pt>
                <c:pt idx="224">
                  <c:v>1.35172</c:v>
                </c:pt>
                <c:pt idx="225">
                  <c:v>1.0220400000000001</c:v>
                </c:pt>
                <c:pt idx="226">
                  <c:v>0.21740999999999999</c:v>
                </c:pt>
                <c:pt idx="227">
                  <c:v>0.319554</c:v>
                </c:pt>
                <c:pt idx="228">
                  <c:v>1.1738</c:v>
                </c:pt>
                <c:pt idx="229">
                  <c:v>1.3446</c:v>
                </c:pt>
                <c:pt idx="230">
                  <c:v>-45.898800000000001</c:v>
                </c:pt>
                <c:pt idx="231">
                  <c:v>0.18789800000000001</c:v>
                </c:pt>
                <c:pt idx="232">
                  <c:v>3.0873300000000001</c:v>
                </c:pt>
                <c:pt idx="233">
                  <c:v>2.9050099999999999</c:v>
                </c:pt>
                <c:pt idx="234">
                  <c:v>2.9050099999999999</c:v>
                </c:pt>
                <c:pt idx="235">
                  <c:v>-9.2652900000000002</c:v>
                </c:pt>
                <c:pt idx="236">
                  <c:v>-9.2652900000000002</c:v>
                </c:pt>
                <c:pt idx="237">
                  <c:v>-0.34893600000000002</c:v>
                </c:pt>
                <c:pt idx="238">
                  <c:v>-0.34893600000000002</c:v>
                </c:pt>
                <c:pt idx="239">
                  <c:v>4.6641300000000001</c:v>
                </c:pt>
                <c:pt idx="240">
                  <c:v>4.6641300000000001</c:v>
                </c:pt>
                <c:pt idx="241">
                  <c:v>6.649</c:v>
                </c:pt>
                <c:pt idx="242">
                  <c:v>-20.4358</c:v>
                </c:pt>
                <c:pt idx="243">
                  <c:v>-0.19242799999999999</c:v>
                </c:pt>
                <c:pt idx="244">
                  <c:v>-0.19242799999999999</c:v>
                </c:pt>
                <c:pt idx="245">
                  <c:v>0.23271900000000001</c:v>
                </c:pt>
                <c:pt idx="246">
                  <c:v>0.23271900000000001</c:v>
                </c:pt>
                <c:pt idx="247">
                  <c:v>0.234685</c:v>
                </c:pt>
                <c:pt idx="248">
                  <c:v>0.234685</c:v>
                </c:pt>
                <c:pt idx="249">
                  <c:v>-0.175647</c:v>
                </c:pt>
                <c:pt idx="250">
                  <c:v>-0.175647</c:v>
                </c:pt>
                <c:pt idx="251">
                  <c:v>7.4843900000000005E-2</c:v>
                </c:pt>
                <c:pt idx="252">
                  <c:v>7.4843900000000005E-2</c:v>
                </c:pt>
                <c:pt idx="253">
                  <c:v>-0.25966</c:v>
                </c:pt>
                <c:pt idx="254">
                  <c:v>0.147756</c:v>
                </c:pt>
                <c:pt idx="255">
                  <c:v>0.147756</c:v>
                </c:pt>
                <c:pt idx="256">
                  <c:v>-0.13786300000000001</c:v>
                </c:pt>
                <c:pt idx="257">
                  <c:v>-0.24692800000000001</c:v>
                </c:pt>
                <c:pt idx="258">
                  <c:v>2.1398600000000001</c:v>
                </c:pt>
                <c:pt idx="259">
                  <c:v>2.1398600000000001</c:v>
                </c:pt>
                <c:pt idx="260">
                  <c:v>2.3495900000000001</c:v>
                </c:pt>
                <c:pt idx="261">
                  <c:v>1.84839</c:v>
                </c:pt>
                <c:pt idx="262">
                  <c:v>1.71193</c:v>
                </c:pt>
                <c:pt idx="263">
                  <c:v>1.8679699999999999</c:v>
                </c:pt>
                <c:pt idx="264">
                  <c:v>1.85978</c:v>
                </c:pt>
                <c:pt idx="265">
                  <c:v>2.2687900000000001</c:v>
                </c:pt>
                <c:pt idx="266">
                  <c:v>2.1101899999999998</c:v>
                </c:pt>
                <c:pt idx="267">
                  <c:v>2.1168100000000001</c:v>
                </c:pt>
                <c:pt idx="268">
                  <c:v>2.17509</c:v>
                </c:pt>
                <c:pt idx="269">
                  <c:v>1.9575400000000001</c:v>
                </c:pt>
                <c:pt idx="270">
                  <c:v>1.59903</c:v>
                </c:pt>
                <c:pt idx="271">
                  <c:v>1.9965200000000001</c:v>
                </c:pt>
                <c:pt idx="272">
                  <c:v>1.5058800000000001</c:v>
                </c:pt>
                <c:pt idx="273">
                  <c:v>1.90601</c:v>
                </c:pt>
                <c:pt idx="274">
                  <c:v>2.0446599999999999</c:v>
                </c:pt>
                <c:pt idx="275">
                  <c:v>1.7871300000000001</c:v>
                </c:pt>
                <c:pt idx="276">
                  <c:v>1.8807199999999999</c:v>
                </c:pt>
                <c:pt idx="277">
                  <c:v>1.91429</c:v>
                </c:pt>
                <c:pt idx="278">
                  <c:v>2.3292899999999999</c:v>
                </c:pt>
                <c:pt idx="279">
                  <c:v>11.6699</c:v>
                </c:pt>
                <c:pt idx="280">
                  <c:v>2.10453</c:v>
                </c:pt>
                <c:pt idx="281">
                  <c:v>0.12845400000000001</c:v>
                </c:pt>
                <c:pt idx="282">
                  <c:v>-3.27535</c:v>
                </c:pt>
                <c:pt idx="283">
                  <c:v>-2.4176700000000002</c:v>
                </c:pt>
                <c:pt idx="284">
                  <c:v>-3.69895</c:v>
                </c:pt>
                <c:pt idx="285">
                  <c:v>-2.3165399999999998</c:v>
                </c:pt>
                <c:pt idx="286">
                  <c:v>-1.6637299999999999</c:v>
                </c:pt>
                <c:pt idx="287">
                  <c:v>-4.8963099999999997</c:v>
                </c:pt>
                <c:pt idx="288">
                  <c:v>-5.5745300000000002</c:v>
                </c:pt>
                <c:pt idx="289">
                  <c:v>-2.73753</c:v>
                </c:pt>
                <c:pt idx="290">
                  <c:v>-5.6154200000000003</c:v>
                </c:pt>
                <c:pt idx="291">
                  <c:v>-4.3764900000000004</c:v>
                </c:pt>
                <c:pt idx="292">
                  <c:v>-2.8769800000000001</c:v>
                </c:pt>
                <c:pt idx="293">
                  <c:v>-3.0031300000000001</c:v>
                </c:pt>
                <c:pt idx="294">
                  <c:v>-2.5254799999999999</c:v>
                </c:pt>
                <c:pt idx="295">
                  <c:v>-0.866649</c:v>
                </c:pt>
                <c:pt idx="296">
                  <c:v>0.71419299999999997</c:v>
                </c:pt>
                <c:pt idx="297">
                  <c:v>1.0711999999999999</c:v>
                </c:pt>
                <c:pt idx="298">
                  <c:v>1.75973</c:v>
                </c:pt>
                <c:pt idx="299">
                  <c:v>1.10284</c:v>
                </c:pt>
                <c:pt idx="300">
                  <c:v>1.08039</c:v>
                </c:pt>
                <c:pt idx="301">
                  <c:v>1.2898799999999999</c:v>
                </c:pt>
                <c:pt idx="302">
                  <c:v>0.83219600000000005</c:v>
                </c:pt>
                <c:pt idx="303">
                  <c:v>0.78954999999999997</c:v>
                </c:pt>
                <c:pt idx="304">
                  <c:v>1.22448</c:v>
                </c:pt>
                <c:pt idx="305">
                  <c:v>0.96412900000000001</c:v>
                </c:pt>
                <c:pt idx="306">
                  <c:v>1.63879</c:v>
                </c:pt>
                <c:pt idx="307">
                  <c:v>0.77174600000000004</c:v>
                </c:pt>
                <c:pt idx="308">
                  <c:v>0.80658399999999997</c:v>
                </c:pt>
                <c:pt idx="309">
                  <c:v>0.58250299999999999</c:v>
                </c:pt>
                <c:pt idx="310">
                  <c:v>0.72825200000000001</c:v>
                </c:pt>
                <c:pt idx="311">
                  <c:v>4.7814100000000002</c:v>
                </c:pt>
                <c:pt idx="312">
                  <c:v>1.8002199999999999</c:v>
                </c:pt>
                <c:pt idx="313">
                  <c:v>1.00546</c:v>
                </c:pt>
                <c:pt idx="314">
                  <c:v>6.8073399999999999</c:v>
                </c:pt>
                <c:pt idx="315">
                  <c:v>1.4656100000000001</c:v>
                </c:pt>
                <c:pt idx="316">
                  <c:v>1.2179599999999999</c:v>
                </c:pt>
                <c:pt idx="317">
                  <c:v>13.2432</c:v>
                </c:pt>
                <c:pt idx="318">
                  <c:v>4.9806499999999998</c:v>
                </c:pt>
                <c:pt idx="319">
                  <c:v>1.5905800000000001</c:v>
                </c:pt>
                <c:pt idx="320">
                  <c:v>3.0730200000000001</c:v>
                </c:pt>
                <c:pt idx="321">
                  <c:v>2.0310199999999998</c:v>
                </c:pt>
                <c:pt idx="322">
                  <c:v>1.54633</c:v>
                </c:pt>
                <c:pt idx="323">
                  <c:v>1.31202</c:v>
                </c:pt>
                <c:pt idx="324">
                  <c:v>2.0514000000000001</c:v>
                </c:pt>
                <c:pt idx="325">
                  <c:v>-0.79225100000000004</c:v>
                </c:pt>
                <c:pt idx="326">
                  <c:v>-0.66118600000000005</c:v>
                </c:pt>
                <c:pt idx="327">
                  <c:v>-0.81742000000000004</c:v>
                </c:pt>
                <c:pt idx="328">
                  <c:v>-1.33596</c:v>
                </c:pt>
                <c:pt idx="329">
                  <c:v>-1.97279</c:v>
                </c:pt>
                <c:pt idx="330">
                  <c:v>-1.97279</c:v>
                </c:pt>
                <c:pt idx="331">
                  <c:v>-2.7860900000000002</c:v>
                </c:pt>
                <c:pt idx="332">
                  <c:v>-3.2636799999999999</c:v>
                </c:pt>
                <c:pt idx="333">
                  <c:v>-8.37758</c:v>
                </c:pt>
                <c:pt idx="334">
                  <c:v>-8.7405100000000004</c:v>
                </c:pt>
                <c:pt idx="335">
                  <c:v>-9.7285299999999992</c:v>
                </c:pt>
                <c:pt idx="336">
                  <c:v>-7.3517299999999999</c:v>
                </c:pt>
                <c:pt idx="337">
                  <c:v>-3.0299100000000001</c:v>
                </c:pt>
                <c:pt idx="338">
                  <c:v>0.455181</c:v>
                </c:pt>
                <c:pt idx="339">
                  <c:v>1.8634999999999999</c:v>
                </c:pt>
                <c:pt idx="340">
                  <c:v>1.7892699999999999</c:v>
                </c:pt>
                <c:pt idx="341">
                  <c:v>2.0762399999999999</c:v>
                </c:pt>
                <c:pt idx="342">
                  <c:v>2.0939399999999999</c:v>
                </c:pt>
                <c:pt idx="343">
                  <c:v>1.6879500000000001</c:v>
                </c:pt>
                <c:pt idx="344">
                  <c:v>2.1760899999999999</c:v>
                </c:pt>
                <c:pt idx="345">
                  <c:v>2.0938099999999999</c:v>
                </c:pt>
                <c:pt idx="346">
                  <c:v>2.2315800000000001</c:v>
                </c:pt>
                <c:pt idx="347">
                  <c:v>1.7471699999999999</c:v>
                </c:pt>
                <c:pt idx="348">
                  <c:v>2.25983</c:v>
                </c:pt>
                <c:pt idx="349">
                  <c:v>2.44617</c:v>
                </c:pt>
                <c:pt idx="350">
                  <c:v>2.0922200000000002</c:v>
                </c:pt>
                <c:pt idx="351">
                  <c:v>2.35236</c:v>
                </c:pt>
                <c:pt idx="352">
                  <c:v>2.4444900000000001</c:v>
                </c:pt>
                <c:pt idx="353">
                  <c:v>2.2321800000000001</c:v>
                </c:pt>
                <c:pt idx="354">
                  <c:v>2.1819899999999999</c:v>
                </c:pt>
                <c:pt idx="355">
                  <c:v>2.0715400000000002</c:v>
                </c:pt>
                <c:pt idx="356">
                  <c:v>1.9799100000000001</c:v>
                </c:pt>
                <c:pt idx="357">
                  <c:v>2.29189</c:v>
                </c:pt>
                <c:pt idx="358">
                  <c:v>1.9479</c:v>
                </c:pt>
                <c:pt idx="359">
                  <c:v>2.1360100000000002</c:v>
                </c:pt>
                <c:pt idx="360">
                  <c:v>2.4478800000000001</c:v>
                </c:pt>
                <c:pt idx="361">
                  <c:v>2.55342</c:v>
                </c:pt>
                <c:pt idx="362">
                  <c:v>2.2928199999999999</c:v>
                </c:pt>
                <c:pt idx="363">
                  <c:v>1.88531</c:v>
                </c:pt>
                <c:pt idx="364">
                  <c:v>2.30558</c:v>
                </c:pt>
                <c:pt idx="365">
                  <c:v>2.4732500000000002</c:v>
                </c:pt>
                <c:pt idx="366">
                  <c:v>2.4506600000000001</c:v>
                </c:pt>
                <c:pt idx="367">
                  <c:v>2.7854700000000001</c:v>
                </c:pt>
                <c:pt idx="368">
                  <c:v>2.1157499999999998</c:v>
                </c:pt>
                <c:pt idx="369">
                  <c:v>1.98312</c:v>
                </c:pt>
                <c:pt idx="370">
                  <c:v>1.8577999999999999</c:v>
                </c:pt>
                <c:pt idx="371">
                  <c:v>1.0888599999999999</c:v>
                </c:pt>
                <c:pt idx="372">
                  <c:v>0.78669199999999995</c:v>
                </c:pt>
                <c:pt idx="373">
                  <c:v>0.55703599999999998</c:v>
                </c:pt>
                <c:pt idx="374">
                  <c:v>0.10909199999999999</c:v>
                </c:pt>
                <c:pt idx="375">
                  <c:v>0.44733899999999999</c:v>
                </c:pt>
                <c:pt idx="376">
                  <c:v>-2.24268</c:v>
                </c:pt>
                <c:pt idx="377">
                  <c:v>-4.1210300000000002</c:v>
                </c:pt>
                <c:pt idx="378">
                  <c:v>-4.7788700000000004</c:v>
                </c:pt>
                <c:pt idx="379">
                  <c:v>-3.7562899999999999</c:v>
                </c:pt>
                <c:pt idx="380">
                  <c:v>-3.71428</c:v>
                </c:pt>
                <c:pt idx="381">
                  <c:v>-3.6768700000000001</c:v>
                </c:pt>
                <c:pt idx="382">
                  <c:v>-3.36253</c:v>
                </c:pt>
                <c:pt idx="383">
                  <c:v>-1.4508399999999999</c:v>
                </c:pt>
                <c:pt idx="384">
                  <c:v>0.72088300000000005</c:v>
                </c:pt>
                <c:pt idx="385">
                  <c:v>-1.4429799999999999</c:v>
                </c:pt>
                <c:pt idx="386">
                  <c:v>1.0390900000000001</c:v>
                </c:pt>
                <c:pt idx="387">
                  <c:v>1.5553699999999999</c:v>
                </c:pt>
                <c:pt idx="388">
                  <c:v>1.1838299999999999</c:v>
                </c:pt>
                <c:pt idx="389">
                  <c:v>0.68572299999999997</c:v>
                </c:pt>
                <c:pt idx="390">
                  <c:v>0.87729199999999996</c:v>
                </c:pt>
                <c:pt idx="391">
                  <c:v>0.658914</c:v>
                </c:pt>
                <c:pt idx="392">
                  <c:v>1.3323700000000001</c:v>
                </c:pt>
                <c:pt idx="393">
                  <c:v>0.95244799999999996</c:v>
                </c:pt>
                <c:pt idx="394">
                  <c:v>0.91193400000000002</c:v>
                </c:pt>
                <c:pt idx="395">
                  <c:v>0.89956899999999995</c:v>
                </c:pt>
                <c:pt idx="396">
                  <c:v>1.50925</c:v>
                </c:pt>
                <c:pt idx="397">
                  <c:v>0.96038900000000005</c:v>
                </c:pt>
                <c:pt idx="398">
                  <c:v>0.41962500000000003</c:v>
                </c:pt>
                <c:pt idx="399">
                  <c:v>1.25207</c:v>
                </c:pt>
                <c:pt idx="400">
                  <c:v>-0.66416399999999998</c:v>
                </c:pt>
                <c:pt idx="401">
                  <c:v>-1.00692</c:v>
                </c:pt>
                <c:pt idx="402">
                  <c:v>2.5467300000000002</c:v>
                </c:pt>
                <c:pt idx="403">
                  <c:v>15.6068</c:v>
                </c:pt>
                <c:pt idx="404">
                  <c:v>-0.57885799999999998</c:v>
                </c:pt>
                <c:pt idx="405">
                  <c:v>1.4416899999999999</c:v>
                </c:pt>
                <c:pt idx="406">
                  <c:v>-2.1842199999999998</c:v>
                </c:pt>
                <c:pt idx="407">
                  <c:v>5.57761</c:v>
                </c:pt>
                <c:pt idx="408">
                  <c:v>-0.79950699999999997</c:v>
                </c:pt>
                <c:pt idx="409">
                  <c:v>4.4349100000000004</c:v>
                </c:pt>
                <c:pt idx="410">
                  <c:v>5.6470099999999999</c:v>
                </c:pt>
                <c:pt idx="411">
                  <c:v>-3.5439400000000001</c:v>
                </c:pt>
                <c:pt idx="412">
                  <c:v>-5.3353200000000003</c:v>
                </c:pt>
                <c:pt idx="413">
                  <c:v>-4.2470299999999996</c:v>
                </c:pt>
                <c:pt idx="414">
                  <c:v>-4.7525599999999999</c:v>
                </c:pt>
                <c:pt idx="415">
                  <c:v>-2.64011</c:v>
                </c:pt>
                <c:pt idx="416">
                  <c:v>-3.0489299999999999</c:v>
                </c:pt>
                <c:pt idx="417">
                  <c:v>-2.6725300000000001</c:v>
                </c:pt>
                <c:pt idx="418">
                  <c:v>-2.8212299999999999</c:v>
                </c:pt>
                <c:pt idx="419">
                  <c:v>-0.71405099999999999</c:v>
                </c:pt>
                <c:pt idx="420">
                  <c:v>0.67319499999999999</c:v>
                </c:pt>
                <c:pt idx="421">
                  <c:v>1.32762</c:v>
                </c:pt>
                <c:pt idx="422">
                  <c:v>2.3521999999999998</c:v>
                </c:pt>
                <c:pt idx="423">
                  <c:v>2.2995199999999998</c:v>
                </c:pt>
                <c:pt idx="424">
                  <c:v>7.9905299999999997</c:v>
                </c:pt>
                <c:pt idx="425">
                  <c:v>1.7077899999999999</c:v>
                </c:pt>
                <c:pt idx="426">
                  <c:v>1.2899499999999999</c:v>
                </c:pt>
                <c:pt idx="427">
                  <c:v>1.2343999999999999</c:v>
                </c:pt>
                <c:pt idx="428">
                  <c:v>1.3745400000000001</c:v>
                </c:pt>
                <c:pt idx="429">
                  <c:v>1.3815599999999999</c:v>
                </c:pt>
                <c:pt idx="430">
                  <c:v>1.3587899999999999</c:v>
                </c:pt>
                <c:pt idx="431">
                  <c:v>1.2903500000000001</c:v>
                </c:pt>
                <c:pt idx="432">
                  <c:v>1.48271</c:v>
                </c:pt>
                <c:pt idx="433">
                  <c:v>1.5088900000000001</c:v>
                </c:pt>
                <c:pt idx="434">
                  <c:v>1.37392</c:v>
                </c:pt>
                <c:pt idx="435">
                  <c:v>1.14116</c:v>
                </c:pt>
                <c:pt idx="436">
                  <c:v>1.07765</c:v>
                </c:pt>
                <c:pt idx="437">
                  <c:v>1.04539</c:v>
                </c:pt>
                <c:pt idx="438">
                  <c:v>1.2579100000000001</c:v>
                </c:pt>
                <c:pt idx="439">
                  <c:v>1.1933800000000001</c:v>
                </c:pt>
                <c:pt idx="440">
                  <c:v>1.2646299999999999</c:v>
                </c:pt>
                <c:pt idx="441">
                  <c:v>1.18282</c:v>
                </c:pt>
                <c:pt idx="442">
                  <c:v>1.1596599999999999</c:v>
                </c:pt>
                <c:pt idx="443">
                  <c:v>1.0827100000000001</c:v>
                </c:pt>
                <c:pt idx="444">
                  <c:v>1.1083499999999999</c:v>
                </c:pt>
                <c:pt idx="445">
                  <c:v>0.932199</c:v>
                </c:pt>
                <c:pt idx="446">
                  <c:v>1.31792</c:v>
                </c:pt>
                <c:pt idx="447">
                  <c:v>0.97898700000000005</c:v>
                </c:pt>
                <c:pt idx="448">
                  <c:v>0.95302900000000002</c:v>
                </c:pt>
                <c:pt idx="449">
                  <c:v>1.3344800000000001</c:v>
                </c:pt>
                <c:pt idx="450">
                  <c:v>1.17004</c:v>
                </c:pt>
                <c:pt idx="451">
                  <c:v>0.67112099999999997</c:v>
                </c:pt>
                <c:pt idx="452">
                  <c:v>0.49595600000000001</c:v>
                </c:pt>
                <c:pt idx="453">
                  <c:v>-0.70178399999999996</c:v>
                </c:pt>
                <c:pt idx="454">
                  <c:v>-1.7067699999999999</c:v>
                </c:pt>
                <c:pt idx="455">
                  <c:v>-0.67627300000000001</c:v>
                </c:pt>
                <c:pt idx="456">
                  <c:v>-1.6672199999999999</c:v>
                </c:pt>
                <c:pt idx="457">
                  <c:v>-4.4260000000000002</c:v>
                </c:pt>
                <c:pt idx="458">
                  <c:v>-5.9507899999999996</c:v>
                </c:pt>
                <c:pt idx="459">
                  <c:v>-2.74587</c:v>
                </c:pt>
                <c:pt idx="460">
                  <c:v>-3.85555</c:v>
                </c:pt>
                <c:pt idx="461">
                  <c:v>-3.3474400000000002</c:v>
                </c:pt>
                <c:pt idx="462">
                  <c:v>-2.6052499999999998</c:v>
                </c:pt>
                <c:pt idx="463">
                  <c:v>-3.6942499999999998</c:v>
                </c:pt>
                <c:pt idx="464">
                  <c:v>-2.6298300000000001</c:v>
                </c:pt>
                <c:pt idx="465">
                  <c:v>-2.5585900000000001</c:v>
                </c:pt>
                <c:pt idx="466">
                  <c:v>-0.87084099999999998</c:v>
                </c:pt>
                <c:pt idx="467">
                  <c:v>0.35541299999999998</c:v>
                </c:pt>
                <c:pt idx="468">
                  <c:v>0.77382899999999999</c:v>
                </c:pt>
                <c:pt idx="469">
                  <c:v>1.5693699999999999</c:v>
                </c:pt>
                <c:pt idx="470">
                  <c:v>1.45865</c:v>
                </c:pt>
                <c:pt idx="471">
                  <c:v>1.57002</c:v>
                </c:pt>
                <c:pt idx="472">
                  <c:v>1.48855</c:v>
                </c:pt>
                <c:pt idx="473">
                  <c:v>1.01674</c:v>
                </c:pt>
                <c:pt idx="474">
                  <c:v>1.52939</c:v>
                </c:pt>
                <c:pt idx="475">
                  <c:v>1.48996</c:v>
                </c:pt>
                <c:pt idx="476">
                  <c:v>1.57314</c:v>
                </c:pt>
                <c:pt idx="477">
                  <c:v>1.6109500000000001</c:v>
                </c:pt>
                <c:pt idx="478">
                  <c:v>1.6260699999999999</c:v>
                </c:pt>
                <c:pt idx="479">
                  <c:v>1.7547200000000001</c:v>
                </c:pt>
                <c:pt idx="480">
                  <c:v>1.79512</c:v>
                </c:pt>
                <c:pt idx="481">
                  <c:v>1.8117000000000001</c:v>
                </c:pt>
                <c:pt idx="482">
                  <c:v>1.7894399999999999</c:v>
                </c:pt>
                <c:pt idx="483">
                  <c:v>1.9676899999999999</c:v>
                </c:pt>
                <c:pt idx="484">
                  <c:v>1.73495</c:v>
                </c:pt>
                <c:pt idx="485">
                  <c:v>1.4660299999999999</c:v>
                </c:pt>
                <c:pt idx="486">
                  <c:v>1.55789</c:v>
                </c:pt>
                <c:pt idx="487">
                  <c:v>1.5843</c:v>
                </c:pt>
                <c:pt idx="488">
                  <c:v>1.5015799999999999</c:v>
                </c:pt>
                <c:pt idx="489">
                  <c:v>1.5358000000000001</c:v>
                </c:pt>
                <c:pt idx="490">
                  <c:v>1.73749</c:v>
                </c:pt>
                <c:pt idx="491">
                  <c:v>1.7396100000000001</c:v>
                </c:pt>
                <c:pt idx="492">
                  <c:v>1.6977500000000001</c:v>
                </c:pt>
                <c:pt idx="493">
                  <c:v>1.8768800000000001</c:v>
                </c:pt>
                <c:pt idx="494">
                  <c:v>1.72028</c:v>
                </c:pt>
                <c:pt idx="495">
                  <c:v>1.6596599999999999</c:v>
                </c:pt>
                <c:pt idx="496">
                  <c:v>1.60538</c:v>
                </c:pt>
                <c:pt idx="497">
                  <c:v>1.8594299999999999</c:v>
                </c:pt>
                <c:pt idx="498">
                  <c:v>2.0949900000000001</c:v>
                </c:pt>
                <c:pt idx="499">
                  <c:v>1.32287</c:v>
                </c:pt>
                <c:pt idx="500">
                  <c:v>0.92366999999999999</c:v>
                </c:pt>
                <c:pt idx="501">
                  <c:v>0.30810100000000001</c:v>
                </c:pt>
                <c:pt idx="502">
                  <c:v>-1.4166300000000001</c:v>
                </c:pt>
                <c:pt idx="503">
                  <c:v>-2.1097800000000002</c:v>
                </c:pt>
                <c:pt idx="504">
                  <c:v>-1.6554</c:v>
                </c:pt>
                <c:pt idx="505">
                  <c:v>-1.95166</c:v>
                </c:pt>
                <c:pt idx="506">
                  <c:v>-1.8681000000000001</c:v>
                </c:pt>
                <c:pt idx="507">
                  <c:v>-2.5933199999999998</c:v>
                </c:pt>
                <c:pt idx="508">
                  <c:v>-2.7943899999999999</c:v>
                </c:pt>
                <c:pt idx="509">
                  <c:v>-2.8698600000000001</c:v>
                </c:pt>
                <c:pt idx="510">
                  <c:v>-3.6372900000000001</c:v>
                </c:pt>
                <c:pt idx="511">
                  <c:v>-0.67878899999999998</c:v>
                </c:pt>
                <c:pt idx="512">
                  <c:v>-0.43692300000000001</c:v>
                </c:pt>
                <c:pt idx="513">
                  <c:v>-8.5713899999999996E-2</c:v>
                </c:pt>
                <c:pt idx="514">
                  <c:v>0.45857799999999999</c:v>
                </c:pt>
                <c:pt idx="515">
                  <c:v>-5.4481700000000002</c:v>
                </c:pt>
                <c:pt idx="516">
                  <c:v>-5.4481700000000002</c:v>
                </c:pt>
                <c:pt idx="517">
                  <c:v>-6.4159199999999998</c:v>
                </c:pt>
                <c:pt idx="518">
                  <c:v>-3.3184800000000001</c:v>
                </c:pt>
                <c:pt idx="519">
                  <c:v>-1.1819500000000001</c:v>
                </c:pt>
                <c:pt idx="520">
                  <c:v>0.96354799999999996</c:v>
                </c:pt>
                <c:pt idx="521">
                  <c:v>2.5823200000000002</c:v>
                </c:pt>
                <c:pt idx="522">
                  <c:v>2.5305399999999998</c:v>
                </c:pt>
                <c:pt idx="523">
                  <c:v>2.36374</c:v>
                </c:pt>
                <c:pt idx="524">
                  <c:v>2.1407799999999999</c:v>
                </c:pt>
                <c:pt idx="525">
                  <c:v>2.5793300000000001</c:v>
                </c:pt>
                <c:pt idx="526">
                  <c:v>2.3267000000000002</c:v>
                </c:pt>
                <c:pt idx="527">
                  <c:v>2.3033000000000001</c:v>
                </c:pt>
                <c:pt idx="528">
                  <c:v>2.2967900000000001</c:v>
                </c:pt>
                <c:pt idx="529">
                  <c:v>2.1372100000000001</c:v>
                </c:pt>
                <c:pt idx="530">
                  <c:v>1.87351</c:v>
                </c:pt>
                <c:pt idx="531">
                  <c:v>1.5100199999999999</c:v>
                </c:pt>
                <c:pt idx="532">
                  <c:v>1.80315</c:v>
                </c:pt>
                <c:pt idx="533">
                  <c:v>1.75648</c:v>
                </c:pt>
                <c:pt idx="534">
                  <c:v>1.8481700000000001</c:v>
                </c:pt>
                <c:pt idx="535">
                  <c:v>1.7885200000000001</c:v>
                </c:pt>
                <c:pt idx="536">
                  <c:v>1.21878</c:v>
                </c:pt>
                <c:pt idx="537">
                  <c:v>1.79914</c:v>
                </c:pt>
                <c:pt idx="538">
                  <c:v>1.38988</c:v>
                </c:pt>
                <c:pt idx="539">
                  <c:v>1.9571400000000001</c:v>
                </c:pt>
                <c:pt idx="540">
                  <c:v>1.5739399999999999</c:v>
                </c:pt>
                <c:pt idx="541">
                  <c:v>1.7386999999999999</c:v>
                </c:pt>
                <c:pt idx="542">
                  <c:v>1.7238</c:v>
                </c:pt>
                <c:pt idx="543">
                  <c:v>1.1510400000000001</c:v>
                </c:pt>
                <c:pt idx="544">
                  <c:v>1.3916999999999999</c:v>
                </c:pt>
                <c:pt idx="545">
                  <c:v>0.746618</c:v>
                </c:pt>
                <c:pt idx="546">
                  <c:v>1.7189099999999999</c:v>
                </c:pt>
                <c:pt idx="547">
                  <c:v>1.13344</c:v>
                </c:pt>
                <c:pt idx="548">
                  <c:v>1.0846499999999999</c:v>
                </c:pt>
                <c:pt idx="549">
                  <c:v>-0.42610199999999998</c:v>
                </c:pt>
                <c:pt idx="550">
                  <c:v>-4.17516</c:v>
                </c:pt>
                <c:pt idx="551">
                  <c:v>-5.3899499999999998</c:v>
                </c:pt>
                <c:pt idx="552">
                  <c:v>-7.13591</c:v>
                </c:pt>
                <c:pt idx="553">
                  <c:v>-5.2071699999999996</c:v>
                </c:pt>
                <c:pt idx="554">
                  <c:v>-4.5987099999999996</c:v>
                </c:pt>
                <c:pt idx="555">
                  <c:v>-4.0979200000000002</c:v>
                </c:pt>
                <c:pt idx="556">
                  <c:v>-6.6089099999999998</c:v>
                </c:pt>
                <c:pt idx="557">
                  <c:v>-6.6921999999999997</c:v>
                </c:pt>
                <c:pt idx="558">
                  <c:v>-6.7539999999999996</c:v>
                </c:pt>
                <c:pt idx="559">
                  <c:v>-9.0710599999999992</c:v>
                </c:pt>
                <c:pt idx="560">
                  <c:v>-6.9602399999999998</c:v>
                </c:pt>
                <c:pt idx="561">
                  <c:v>-6.4522399999999998</c:v>
                </c:pt>
                <c:pt idx="562">
                  <c:v>-5.9752799999999997</c:v>
                </c:pt>
                <c:pt idx="563">
                  <c:v>-3.60677</c:v>
                </c:pt>
                <c:pt idx="564">
                  <c:v>-2.64032</c:v>
                </c:pt>
                <c:pt idx="565">
                  <c:v>-1.5977300000000001</c:v>
                </c:pt>
                <c:pt idx="566">
                  <c:v>-6.3888899999999998E-2</c:v>
                </c:pt>
                <c:pt idx="567">
                  <c:v>1.44184</c:v>
                </c:pt>
                <c:pt idx="568">
                  <c:v>1.5726599999999999</c:v>
                </c:pt>
                <c:pt idx="569">
                  <c:v>1.7959400000000001</c:v>
                </c:pt>
                <c:pt idx="570">
                  <c:v>1.60012</c:v>
                </c:pt>
                <c:pt idx="571">
                  <c:v>1.39008</c:v>
                </c:pt>
                <c:pt idx="572">
                  <c:v>1.46512</c:v>
                </c:pt>
                <c:pt idx="573">
                  <c:v>1.4038900000000001</c:v>
                </c:pt>
                <c:pt idx="574">
                  <c:v>1.5251999999999999</c:v>
                </c:pt>
                <c:pt idx="575">
                  <c:v>1.4881599999999999</c:v>
                </c:pt>
                <c:pt idx="576">
                  <c:v>1.5716699999999999</c:v>
                </c:pt>
                <c:pt idx="577">
                  <c:v>1.14645</c:v>
                </c:pt>
                <c:pt idx="578">
                  <c:v>1.0862799999999999</c:v>
                </c:pt>
                <c:pt idx="579">
                  <c:v>1.51685</c:v>
                </c:pt>
                <c:pt idx="580">
                  <c:v>1.1743600000000001</c:v>
                </c:pt>
                <c:pt idx="581">
                  <c:v>1.4020600000000001</c:v>
                </c:pt>
                <c:pt idx="582">
                  <c:v>1.3714200000000001</c:v>
                </c:pt>
                <c:pt idx="583">
                  <c:v>1.2001200000000001</c:v>
                </c:pt>
                <c:pt idx="584">
                  <c:v>1.3208500000000001</c:v>
                </c:pt>
                <c:pt idx="585">
                  <c:v>1.31077</c:v>
                </c:pt>
                <c:pt idx="586">
                  <c:v>1.5359700000000001</c:v>
                </c:pt>
                <c:pt idx="587">
                  <c:v>1.03024</c:v>
                </c:pt>
                <c:pt idx="588">
                  <c:v>0.98633899999999997</c:v>
                </c:pt>
                <c:pt idx="589">
                  <c:v>1.19557</c:v>
                </c:pt>
                <c:pt idx="590">
                  <c:v>0.80883000000000005</c:v>
                </c:pt>
                <c:pt idx="591">
                  <c:v>1.0609999999999999</c:v>
                </c:pt>
                <c:pt idx="592">
                  <c:v>0.77740699999999996</c:v>
                </c:pt>
                <c:pt idx="593">
                  <c:v>1.01623</c:v>
                </c:pt>
                <c:pt idx="594">
                  <c:v>1.2601199999999999</c:v>
                </c:pt>
                <c:pt idx="595">
                  <c:v>0.57612300000000005</c:v>
                </c:pt>
                <c:pt idx="596">
                  <c:v>0.76768199999999998</c:v>
                </c:pt>
                <c:pt idx="597">
                  <c:v>-2.3342299999999998</c:v>
                </c:pt>
                <c:pt idx="598">
                  <c:v>-3.23672</c:v>
                </c:pt>
                <c:pt idx="599">
                  <c:v>-5.7600199999999999</c:v>
                </c:pt>
                <c:pt idx="600">
                  <c:v>-5.8936999999999999</c:v>
                </c:pt>
                <c:pt idx="601">
                  <c:v>-6.2687499999999998</c:v>
                </c:pt>
                <c:pt idx="602">
                  <c:v>-6.8402900000000004</c:v>
                </c:pt>
                <c:pt idx="603">
                  <c:v>-6.95303</c:v>
                </c:pt>
                <c:pt idx="604">
                  <c:v>-5.8482599999999998</c:v>
                </c:pt>
                <c:pt idx="605">
                  <c:v>-5.4502800000000002</c:v>
                </c:pt>
                <c:pt idx="606">
                  <c:v>-6.2981999999999996</c:v>
                </c:pt>
                <c:pt idx="607">
                  <c:v>-4.9956199999999997</c:v>
                </c:pt>
                <c:pt idx="608">
                  <c:v>-3.7801100000000001</c:v>
                </c:pt>
                <c:pt idx="609">
                  <c:v>-3.7801100000000001</c:v>
                </c:pt>
                <c:pt idx="610">
                  <c:v>-3.02047</c:v>
                </c:pt>
                <c:pt idx="611">
                  <c:v>-2.2111100000000001</c:v>
                </c:pt>
                <c:pt idx="612">
                  <c:v>-1.7109399999999999</c:v>
                </c:pt>
                <c:pt idx="613">
                  <c:v>-2.3381699999999999</c:v>
                </c:pt>
                <c:pt idx="614">
                  <c:v>1.53695</c:v>
                </c:pt>
                <c:pt idx="615">
                  <c:v>1.73288</c:v>
                </c:pt>
                <c:pt idx="616">
                  <c:v>1.07358</c:v>
                </c:pt>
                <c:pt idx="617">
                  <c:v>1.1789499999999999</c:v>
                </c:pt>
                <c:pt idx="618">
                  <c:v>1.08969</c:v>
                </c:pt>
                <c:pt idx="619">
                  <c:v>1.1418600000000001</c:v>
                </c:pt>
                <c:pt idx="620">
                  <c:v>1.13829</c:v>
                </c:pt>
                <c:pt idx="621">
                  <c:v>1.0180199999999999</c:v>
                </c:pt>
                <c:pt idx="622">
                  <c:v>1.0596699999999999</c:v>
                </c:pt>
                <c:pt idx="623">
                  <c:v>1.1315999999999999</c:v>
                </c:pt>
                <c:pt idx="624">
                  <c:v>0.97876600000000002</c:v>
                </c:pt>
                <c:pt idx="625">
                  <c:v>1.17767</c:v>
                </c:pt>
                <c:pt idx="626">
                  <c:v>1.1084000000000001</c:v>
                </c:pt>
                <c:pt idx="627">
                  <c:v>1.3128200000000001</c:v>
                </c:pt>
                <c:pt idx="628">
                  <c:v>1.10703</c:v>
                </c:pt>
                <c:pt idx="629">
                  <c:v>0.90224800000000005</c:v>
                </c:pt>
                <c:pt idx="630">
                  <c:v>0.64352500000000001</c:v>
                </c:pt>
                <c:pt idx="631">
                  <c:v>0.79225299999999999</c:v>
                </c:pt>
                <c:pt idx="632">
                  <c:v>1.0967199999999999</c:v>
                </c:pt>
                <c:pt idx="633">
                  <c:v>0.86620900000000001</c:v>
                </c:pt>
                <c:pt idx="634">
                  <c:v>0.68562299999999998</c:v>
                </c:pt>
                <c:pt idx="635">
                  <c:v>1.1662999999999999</c:v>
                </c:pt>
                <c:pt idx="636">
                  <c:v>0.775281</c:v>
                </c:pt>
                <c:pt idx="637">
                  <c:v>0.65214300000000003</c:v>
                </c:pt>
                <c:pt idx="638">
                  <c:v>0.62391399999999997</c:v>
                </c:pt>
                <c:pt idx="639">
                  <c:v>0.95506800000000003</c:v>
                </c:pt>
                <c:pt idx="640">
                  <c:v>1.37598</c:v>
                </c:pt>
                <c:pt idx="641">
                  <c:v>1.3283</c:v>
                </c:pt>
                <c:pt idx="642">
                  <c:v>1.4055800000000001</c:v>
                </c:pt>
                <c:pt idx="643">
                  <c:v>1.35666</c:v>
                </c:pt>
                <c:pt idx="644">
                  <c:v>0.533528</c:v>
                </c:pt>
                <c:pt idx="645">
                  <c:v>0.86063900000000004</c:v>
                </c:pt>
                <c:pt idx="646">
                  <c:v>-1.2695799999999999</c:v>
                </c:pt>
                <c:pt idx="647">
                  <c:v>-4.7430599999999998</c:v>
                </c:pt>
                <c:pt idx="648">
                  <c:v>-3.3134399999999999</c:v>
                </c:pt>
                <c:pt idx="649">
                  <c:v>-3.34355</c:v>
                </c:pt>
                <c:pt idx="650">
                  <c:v>-6.1658999999999997</c:v>
                </c:pt>
                <c:pt idx="651">
                  <c:v>-6.5143500000000003</c:v>
                </c:pt>
                <c:pt idx="652">
                  <c:v>-7.1264799999999999</c:v>
                </c:pt>
                <c:pt idx="653">
                  <c:v>-4.9839599999999997</c:v>
                </c:pt>
                <c:pt idx="654">
                  <c:v>-3.6852399999999998</c:v>
                </c:pt>
                <c:pt idx="655">
                  <c:v>-8.2816299999999998</c:v>
                </c:pt>
                <c:pt idx="656">
                  <c:v>-7.5194400000000003</c:v>
                </c:pt>
                <c:pt idx="657">
                  <c:v>-5.7307600000000001</c:v>
                </c:pt>
                <c:pt idx="658">
                  <c:v>-1.8385199999999999</c:v>
                </c:pt>
                <c:pt idx="659">
                  <c:v>-0.72392800000000002</c:v>
                </c:pt>
                <c:pt idx="660">
                  <c:v>0.86778599999999995</c:v>
                </c:pt>
                <c:pt idx="661">
                  <c:v>1.7043699999999999</c:v>
                </c:pt>
                <c:pt idx="662">
                  <c:v>1.9240900000000001</c:v>
                </c:pt>
                <c:pt idx="663">
                  <c:v>2.5308000000000002</c:v>
                </c:pt>
                <c:pt idx="664">
                  <c:v>2.10629</c:v>
                </c:pt>
                <c:pt idx="665">
                  <c:v>1.9452799999999999</c:v>
                </c:pt>
                <c:pt idx="666">
                  <c:v>1.9631799999999999</c:v>
                </c:pt>
                <c:pt idx="667">
                  <c:v>2.0058400000000001</c:v>
                </c:pt>
                <c:pt idx="668">
                  <c:v>2.0351900000000001</c:v>
                </c:pt>
                <c:pt idx="669">
                  <c:v>2.0961599999999998</c:v>
                </c:pt>
                <c:pt idx="670">
                  <c:v>1.9776800000000001</c:v>
                </c:pt>
                <c:pt idx="671">
                  <c:v>2.3037899999999998</c:v>
                </c:pt>
                <c:pt idx="672">
                  <c:v>2.2702800000000001</c:v>
                </c:pt>
                <c:pt idx="673">
                  <c:v>2.6875900000000001</c:v>
                </c:pt>
                <c:pt idx="674">
                  <c:v>2.2921200000000002</c:v>
                </c:pt>
                <c:pt idx="675">
                  <c:v>2.1496900000000001</c:v>
                </c:pt>
                <c:pt idx="676">
                  <c:v>2.4061400000000002</c:v>
                </c:pt>
                <c:pt idx="677">
                  <c:v>2.0680900000000002</c:v>
                </c:pt>
                <c:pt idx="678">
                  <c:v>2.3728699999999998</c:v>
                </c:pt>
                <c:pt idx="679">
                  <c:v>2.2316600000000002</c:v>
                </c:pt>
                <c:pt idx="680">
                  <c:v>2.08264</c:v>
                </c:pt>
                <c:pt idx="681">
                  <c:v>2.2743899999999999</c:v>
                </c:pt>
                <c:pt idx="682">
                  <c:v>2.1334900000000001</c:v>
                </c:pt>
                <c:pt idx="683">
                  <c:v>2.38585</c:v>
                </c:pt>
                <c:pt idx="684">
                  <c:v>1.41343</c:v>
                </c:pt>
                <c:pt idx="685">
                  <c:v>1.454</c:v>
                </c:pt>
                <c:pt idx="686">
                  <c:v>1.454</c:v>
                </c:pt>
                <c:pt idx="687">
                  <c:v>1.5075799999999999</c:v>
                </c:pt>
                <c:pt idx="688">
                  <c:v>0.94329200000000002</c:v>
                </c:pt>
                <c:pt idx="689">
                  <c:v>0.38453999999999999</c:v>
                </c:pt>
                <c:pt idx="690">
                  <c:v>0.871973</c:v>
                </c:pt>
                <c:pt idx="691">
                  <c:v>-0.17727999999999999</c:v>
                </c:pt>
                <c:pt idx="692">
                  <c:v>-0.17727999999999999</c:v>
                </c:pt>
                <c:pt idx="693">
                  <c:v>-7.4263599999999999</c:v>
                </c:pt>
                <c:pt idx="694">
                  <c:v>-7.4263599999999999</c:v>
                </c:pt>
                <c:pt idx="695">
                  <c:v>-1.2970299999999999</c:v>
                </c:pt>
                <c:pt idx="696">
                  <c:v>-1.2970299999999999</c:v>
                </c:pt>
                <c:pt idx="697">
                  <c:v>-1.5815900000000001</c:v>
                </c:pt>
                <c:pt idx="698">
                  <c:v>-4.7681100000000001</c:v>
                </c:pt>
                <c:pt idx="699">
                  <c:v>-10.774800000000001</c:v>
                </c:pt>
                <c:pt idx="700">
                  <c:v>-8.3511699999999998</c:v>
                </c:pt>
                <c:pt idx="701">
                  <c:v>-8.0688399999999998</c:v>
                </c:pt>
                <c:pt idx="702">
                  <c:v>-6.6125699999999998</c:v>
                </c:pt>
                <c:pt idx="703">
                  <c:v>-4.7439499999999999</c:v>
                </c:pt>
                <c:pt idx="704">
                  <c:v>0.31201699999999999</c:v>
                </c:pt>
                <c:pt idx="705">
                  <c:v>1.0375799999999999</c:v>
                </c:pt>
                <c:pt idx="706">
                  <c:v>1.2759</c:v>
                </c:pt>
                <c:pt idx="707">
                  <c:v>1.90496</c:v>
                </c:pt>
                <c:pt idx="708">
                  <c:v>1.8150500000000001</c:v>
                </c:pt>
                <c:pt idx="709">
                  <c:v>1.8547400000000001</c:v>
                </c:pt>
                <c:pt idx="710">
                  <c:v>1.4109400000000001</c:v>
                </c:pt>
                <c:pt idx="711">
                  <c:v>0.871475</c:v>
                </c:pt>
                <c:pt idx="712">
                  <c:v>1.7298500000000001</c:v>
                </c:pt>
                <c:pt idx="713">
                  <c:v>1.7438199999999999</c:v>
                </c:pt>
                <c:pt idx="714">
                  <c:v>1.76918</c:v>
                </c:pt>
                <c:pt idx="715">
                  <c:v>1.8569</c:v>
                </c:pt>
                <c:pt idx="716">
                  <c:v>1.3386499999999999</c:v>
                </c:pt>
                <c:pt idx="717">
                  <c:v>1.48333</c:v>
                </c:pt>
                <c:pt idx="718">
                  <c:v>2.5087199999999998</c:v>
                </c:pt>
                <c:pt idx="719">
                  <c:v>1.9846900000000001</c:v>
                </c:pt>
                <c:pt idx="720">
                  <c:v>1.8806099999999999</c:v>
                </c:pt>
                <c:pt idx="721">
                  <c:v>2.0161099999999998</c:v>
                </c:pt>
                <c:pt idx="722">
                  <c:v>-0.32567600000000002</c:v>
                </c:pt>
                <c:pt idx="723">
                  <c:v>0.197321</c:v>
                </c:pt>
                <c:pt idx="724">
                  <c:v>0.197321</c:v>
                </c:pt>
                <c:pt idx="725">
                  <c:v>-0.81839799999999996</c:v>
                </c:pt>
                <c:pt idx="726">
                  <c:v>-0.25465300000000002</c:v>
                </c:pt>
                <c:pt idx="727">
                  <c:v>-0.25465300000000002</c:v>
                </c:pt>
                <c:pt idx="728">
                  <c:v>0.79918500000000003</c:v>
                </c:pt>
                <c:pt idx="729">
                  <c:v>0.124921</c:v>
                </c:pt>
                <c:pt idx="730">
                  <c:v>0.45656000000000002</c:v>
                </c:pt>
                <c:pt idx="731">
                  <c:v>0.37650400000000001</c:v>
                </c:pt>
                <c:pt idx="732">
                  <c:v>0.34120200000000001</c:v>
                </c:pt>
                <c:pt idx="733">
                  <c:v>0.34120200000000001</c:v>
                </c:pt>
                <c:pt idx="734">
                  <c:v>-0.179114</c:v>
                </c:pt>
                <c:pt idx="735">
                  <c:v>-3.7083499999999998</c:v>
                </c:pt>
                <c:pt idx="736">
                  <c:v>-3.7083499999999998</c:v>
                </c:pt>
                <c:pt idx="737">
                  <c:v>-5.1796300000000004</c:v>
                </c:pt>
                <c:pt idx="738">
                  <c:v>-2.0157699999999998</c:v>
                </c:pt>
                <c:pt idx="739">
                  <c:v>-2.7301799999999998</c:v>
                </c:pt>
                <c:pt idx="740">
                  <c:v>-0.72137799999999996</c:v>
                </c:pt>
                <c:pt idx="741">
                  <c:v>0.54213699999999998</c:v>
                </c:pt>
                <c:pt idx="742">
                  <c:v>1.18608</c:v>
                </c:pt>
                <c:pt idx="743">
                  <c:v>1.20804</c:v>
                </c:pt>
                <c:pt idx="744">
                  <c:v>1.1472599999999999</c:v>
                </c:pt>
                <c:pt idx="745">
                  <c:v>1.3921699999999999</c:v>
                </c:pt>
                <c:pt idx="746">
                  <c:v>1.03017</c:v>
                </c:pt>
                <c:pt idx="747">
                  <c:v>1.32436</c:v>
                </c:pt>
                <c:pt idx="748">
                  <c:v>1.24939</c:v>
                </c:pt>
                <c:pt idx="749">
                  <c:v>1.18516</c:v>
                </c:pt>
                <c:pt idx="750">
                  <c:v>1.7745</c:v>
                </c:pt>
                <c:pt idx="751">
                  <c:v>1.51234</c:v>
                </c:pt>
                <c:pt idx="752">
                  <c:v>1.9153800000000001</c:v>
                </c:pt>
                <c:pt idx="753">
                  <c:v>1.67218</c:v>
                </c:pt>
                <c:pt idx="754">
                  <c:v>1.54579</c:v>
                </c:pt>
                <c:pt idx="755">
                  <c:v>1.1960500000000001</c:v>
                </c:pt>
                <c:pt idx="756">
                  <c:v>1.7227600000000001</c:v>
                </c:pt>
                <c:pt idx="757">
                  <c:v>1.46461</c:v>
                </c:pt>
                <c:pt idx="758">
                  <c:v>1.5364500000000001</c:v>
                </c:pt>
                <c:pt idx="759">
                  <c:v>1.20133</c:v>
                </c:pt>
                <c:pt idx="760">
                  <c:v>1.77562</c:v>
                </c:pt>
                <c:pt idx="761">
                  <c:v>1.1284400000000001</c:v>
                </c:pt>
                <c:pt idx="762">
                  <c:v>1.3883099999999999</c:v>
                </c:pt>
                <c:pt idx="763">
                  <c:v>1.20153</c:v>
                </c:pt>
                <c:pt idx="764">
                  <c:v>1.76128</c:v>
                </c:pt>
                <c:pt idx="765">
                  <c:v>1.6041099999999999</c:v>
                </c:pt>
                <c:pt idx="766">
                  <c:v>1.47505</c:v>
                </c:pt>
                <c:pt idx="767">
                  <c:v>1.18719</c:v>
                </c:pt>
                <c:pt idx="768">
                  <c:v>1.4339999999999999</c:v>
                </c:pt>
                <c:pt idx="769">
                  <c:v>2.2610700000000001</c:v>
                </c:pt>
                <c:pt idx="770">
                  <c:v>1.37927</c:v>
                </c:pt>
                <c:pt idx="771">
                  <c:v>0.96730000000000005</c:v>
                </c:pt>
                <c:pt idx="772">
                  <c:v>0.36349100000000001</c:v>
                </c:pt>
                <c:pt idx="773">
                  <c:v>-1.8801300000000001</c:v>
                </c:pt>
                <c:pt idx="774">
                  <c:v>-2.7124600000000001</c:v>
                </c:pt>
                <c:pt idx="775">
                  <c:v>-4.5065</c:v>
                </c:pt>
                <c:pt idx="776">
                  <c:v>-4.8239400000000003</c:v>
                </c:pt>
                <c:pt idx="777">
                  <c:v>-6.4934700000000003</c:v>
                </c:pt>
                <c:pt idx="778">
                  <c:v>-4.4758500000000003</c:v>
                </c:pt>
                <c:pt idx="779">
                  <c:v>-5.0368000000000004</c:v>
                </c:pt>
                <c:pt idx="780">
                  <c:v>-4.9435799999999999</c:v>
                </c:pt>
                <c:pt idx="781">
                  <c:v>-4.6413900000000003</c:v>
                </c:pt>
                <c:pt idx="782">
                  <c:v>-5.44102</c:v>
                </c:pt>
                <c:pt idx="783">
                  <c:v>-4.0125999999999999</c:v>
                </c:pt>
                <c:pt idx="784">
                  <c:v>-5.5037799999999999</c:v>
                </c:pt>
                <c:pt idx="785">
                  <c:v>-1.93316</c:v>
                </c:pt>
                <c:pt idx="786">
                  <c:v>-2.9435099999999998</c:v>
                </c:pt>
                <c:pt idx="787">
                  <c:v>-2.9571800000000001</c:v>
                </c:pt>
                <c:pt idx="788">
                  <c:v>-2.5544099999999998</c:v>
                </c:pt>
                <c:pt idx="789">
                  <c:v>-1.2131700000000001</c:v>
                </c:pt>
                <c:pt idx="790">
                  <c:v>0.25108900000000001</c:v>
                </c:pt>
                <c:pt idx="791">
                  <c:v>1.53566</c:v>
                </c:pt>
                <c:pt idx="792">
                  <c:v>1.4458</c:v>
                </c:pt>
                <c:pt idx="793">
                  <c:v>1.38883</c:v>
                </c:pt>
                <c:pt idx="794">
                  <c:v>0.98800900000000003</c:v>
                </c:pt>
                <c:pt idx="795">
                  <c:v>1.81793</c:v>
                </c:pt>
                <c:pt idx="796">
                  <c:v>0.70584999999999998</c:v>
                </c:pt>
                <c:pt idx="797">
                  <c:v>1.7356400000000001</c:v>
                </c:pt>
                <c:pt idx="798">
                  <c:v>2.07124</c:v>
                </c:pt>
                <c:pt idx="799">
                  <c:v>1.4119900000000001</c:v>
                </c:pt>
                <c:pt idx="800">
                  <c:v>1.4993099999999999</c:v>
                </c:pt>
                <c:pt idx="801">
                  <c:v>1.45696</c:v>
                </c:pt>
                <c:pt idx="802">
                  <c:v>1.95749</c:v>
                </c:pt>
                <c:pt idx="803">
                  <c:v>1.2681100000000001</c:v>
                </c:pt>
                <c:pt idx="804">
                  <c:v>1.7511000000000001</c:v>
                </c:pt>
                <c:pt idx="805">
                  <c:v>1.63304</c:v>
                </c:pt>
                <c:pt idx="806">
                  <c:v>1.8668100000000001</c:v>
                </c:pt>
                <c:pt idx="807">
                  <c:v>2.1528299999999998</c:v>
                </c:pt>
                <c:pt idx="808">
                  <c:v>2.0318200000000002</c:v>
                </c:pt>
                <c:pt idx="809">
                  <c:v>2.3582299999999998</c:v>
                </c:pt>
                <c:pt idx="810">
                  <c:v>2.3489399999999998</c:v>
                </c:pt>
                <c:pt idx="811">
                  <c:v>2.0267200000000001</c:v>
                </c:pt>
                <c:pt idx="812">
                  <c:v>2.5946600000000002</c:v>
                </c:pt>
                <c:pt idx="813">
                  <c:v>0.79136600000000001</c:v>
                </c:pt>
                <c:pt idx="814">
                  <c:v>2.7111900000000002</c:v>
                </c:pt>
                <c:pt idx="815">
                  <c:v>2.25665</c:v>
                </c:pt>
                <c:pt idx="816">
                  <c:v>11.770200000000001</c:v>
                </c:pt>
                <c:pt idx="817">
                  <c:v>0.89032800000000001</c:v>
                </c:pt>
                <c:pt idx="818">
                  <c:v>1.2610399999999999</c:v>
                </c:pt>
                <c:pt idx="819">
                  <c:v>0.52693199999999996</c:v>
                </c:pt>
                <c:pt idx="820">
                  <c:v>-1.2624</c:v>
                </c:pt>
                <c:pt idx="821">
                  <c:v>-1.96435</c:v>
                </c:pt>
                <c:pt idx="822">
                  <c:v>-5.0737399999999999</c:v>
                </c:pt>
                <c:pt idx="823">
                  <c:v>-3.9722599999999999</c:v>
                </c:pt>
                <c:pt idx="824">
                  <c:v>-3.94618</c:v>
                </c:pt>
                <c:pt idx="825">
                  <c:v>-4.1056100000000004</c:v>
                </c:pt>
                <c:pt idx="826">
                  <c:v>-3.8604699999999998</c:v>
                </c:pt>
                <c:pt idx="827">
                  <c:v>-3.97254</c:v>
                </c:pt>
                <c:pt idx="828">
                  <c:v>-7.1183500000000004</c:v>
                </c:pt>
                <c:pt idx="829">
                  <c:v>-6.43527</c:v>
                </c:pt>
                <c:pt idx="830">
                  <c:v>-5.2009299999999996</c:v>
                </c:pt>
                <c:pt idx="831">
                  <c:v>-1.6729700000000001</c:v>
                </c:pt>
                <c:pt idx="832">
                  <c:v>-0.469752</c:v>
                </c:pt>
                <c:pt idx="833">
                  <c:v>-1.64191</c:v>
                </c:pt>
                <c:pt idx="834">
                  <c:v>-0.61466900000000002</c:v>
                </c:pt>
                <c:pt idx="835">
                  <c:v>1.1385000000000001</c:v>
                </c:pt>
                <c:pt idx="836">
                  <c:v>1.3223199999999999</c:v>
                </c:pt>
                <c:pt idx="837">
                  <c:v>1.1633899999999999</c:v>
                </c:pt>
                <c:pt idx="838">
                  <c:v>1.4051400000000001</c:v>
                </c:pt>
                <c:pt idx="839">
                  <c:v>1.8813899999999999</c:v>
                </c:pt>
                <c:pt idx="840">
                  <c:v>1.23875</c:v>
                </c:pt>
                <c:pt idx="841">
                  <c:v>1.2568900000000001</c:v>
                </c:pt>
                <c:pt idx="842">
                  <c:v>1.5303</c:v>
                </c:pt>
                <c:pt idx="843">
                  <c:v>1.5887100000000001</c:v>
                </c:pt>
                <c:pt idx="844">
                  <c:v>0.54878800000000005</c:v>
                </c:pt>
                <c:pt idx="845">
                  <c:v>0.54878800000000005</c:v>
                </c:pt>
                <c:pt idx="846">
                  <c:v>1.18754</c:v>
                </c:pt>
                <c:pt idx="847">
                  <c:v>2.6566200000000002</c:v>
                </c:pt>
                <c:pt idx="848">
                  <c:v>2.4801600000000001</c:v>
                </c:pt>
                <c:pt idx="849">
                  <c:v>3.4668899999999998</c:v>
                </c:pt>
                <c:pt idx="850">
                  <c:v>2.7057899999999999</c:v>
                </c:pt>
                <c:pt idx="851">
                  <c:v>2.6173299999999999</c:v>
                </c:pt>
                <c:pt idx="852">
                  <c:v>2.4624899999999998</c:v>
                </c:pt>
                <c:pt idx="853">
                  <c:v>2.3547799999999999</c:v>
                </c:pt>
                <c:pt idx="854">
                  <c:v>2.3070200000000001</c:v>
                </c:pt>
                <c:pt idx="855">
                  <c:v>1.7717000000000001</c:v>
                </c:pt>
                <c:pt idx="856">
                  <c:v>2.07253</c:v>
                </c:pt>
                <c:pt idx="857">
                  <c:v>2.1891699999999998</c:v>
                </c:pt>
                <c:pt idx="858">
                  <c:v>2.1134499999999998</c:v>
                </c:pt>
                <c:pt idx="859">
                  <c:v>-0.92882100000000001</c:v>
                </c:pt>
                <c:pt idx="860">
                  <c:v>-2.3674599999999999</c:v>
                </c:pt>
                <c:pt idx="861">
                  <c:v>-5.35703</c:v>
                </c:pt>
                <c:pt idx="862">
                  <c:v>-7.9928400000000002</c:v>
                </c:pt>
                <c:pt idx="863">
                  <c:v>-7.3811400000000003</c:v>
                </c:pt>
                <c:pt idx="864">
                  <c:v>-4.5065400000000002</c:v>
                </c:pt>
                <c:pt idx="865">
                  <c:v>-6.0194000000000001</c:v>
                </c:pt>
                <c:pt idx="866">
                  <c:v>-4.92178</c:v>
                </c:pt>
                <c:pt idx="867">
                  <c:v>-5.4918300000000002</c:v>
                </c:pt>
                <c:pt idx="868">
                  <c:v>-4.7778900000000002</c:v>
                </c:pt>
                <c:pt idx="869">
                  <c:v>-3.4229500000000002</c:v>
                </c:pt>
                <c:pt idx="870">
                  <c:v>-4.7842099999999999</c:v>
                </c:pt>
                <c:pt idx="871">
                  <c:v>-5.6792400000000001</c:v>
                </c:pt>
                <c:pt idx="872">
                  <c:v>-5.2902399999999998</c:v>
                </c:pt>
                <c:pt idx="873">
                  <c:v>-2.9036200000000001</c:v>
                </c:pt>
                <c:pt idx="874">
                  <c:v>0.64066199999999995</c:v>
                </c:pt>
                <c:pt idx="875">
                  <c:v>2.2334499999999999</c:v>
                </c:pt>
                <c:pt idx="876">
                  <c:v>2.5975999999999999</c:v>
                </c:pt>
                <c:pt idx="877">
                  <c:v>2.9984000000000002</c:v>
                </c:pt>
                <c:pt idx="878">
                  <c:v>4.0701299999999998</c:v>
                </c:pt>
                <c:pt idx="879">
                  <c:v>2.6064799999999999</c:v>
                </c:pt>
                <c:pt idx="880">
                  <c:v>8.8297100000000004</c:v>
                </c:pt>
                <c:pt idx="881">
                  <c:v>2.14696</c:v>
                </c:pt>
                <c:pt idx="882">
                  <c:v>2.1025900000000002</c:v>
                </c:pt>
                <c:pt idx="883">
                  <c:v>2.1650999999999998</c:v>
                </c:pt>
                <c:pt idx="884">
                  <c:v>1.94167</c:v>
                </c:pt>
                <c:pt idx="885">
                  <c:v>1.9905600000000001</c:v>
                </c:pt>
                <c:pt idx="886">
                  <c:v>1.32942</c:v>
                </c:pt>
                <c:pt idx="887">
                  <c:v>1.3550199999999999</c:v>
                </c:pt>
                <c:pt idx="888">
                  <c:v>1.2806599999999999</c:v>
                </c:pt>
                <c:pt idx="889">
                  <c:v>1.32359</c:v>
                </c:pt>
                <c:pt idx="890">
                  <c:v>1.58168</c:v>
                </c:pt>
                <c:pt idx="891">
                  <c:v>1.1259699999999999</c:v>
                </c:pt>
                <c:pt idx="892">
                  <c:v>1.4408000000000001</c:v>
                </c:pt>
                <c:pt idx="893">
                  <c:v>1.7421899999999999</c:v>
                </c:pt>
                <c:pt idx="894">
                  <c:v>1.3628</c:v>
                </c:pt>
                <c:pt idx="895">
                  <c:v>1.76942</c:v>
                </c:pt>
                <c:pt idx="896">
                  <c:v>1.3960999999999999</c:v>
                </c:pt>
                <c:pt idx="897">
                  <c:v>1.19737</c:v>
                </c:pt>
                <c:pt idx="898">
                  <c:v>1.3068900000000001</c:v>
                </c:pt>
                <c:pt idx="899">
                  <c:v>1.5785899999999999</c:v>
                </c:pt>
                <c:pt idx="900">
                  <c:v>1.26241</c:v>
                </c:pt>
                <c:pt idx="901">
                  <c:v>1.2011400000000001</c:v>
                </c:pt>
                <c:pt idx="902">
                  <c:v>1.5026299999999999</c:v>
                </c:pt>
                <c:pt idx="903">
                  <c:v>0.98517600000000005</c:v>
                </c:pt>
                <c:pt idx="904">
                  <c:v>-2.4357000000000002</c:v>
                </c:pt>
                <c:pt idx="905">
                  <c:v>-3.0530400000000002</c:v>
                </c:pt>
                <c:pt idx="906">
                  <c:v>-5.8286100000000003</c:v>
                </c:pt>
                <c:pt idx="907">
                  <c:v>-7.1125400000000001</c:v>
                </c:pt>
                <c:pt idx="908">
                  <c:v>-6.9010499999999997</c:v>
                </c:pt>
                <c:pt idx="909">
                  <c:v>-7.7530700000000001</c:v>
                </c:pt>
                <c:pt idx="910">
                  <c:v>-5.9188599999999996</c:v>
                </c:pt>
                <c:pt idx="911">
                  <c:v>-5.9628800000000002</c:v>
                </c:pt>
                <c:pt idx="912">
                  <c:v>-5.4392800000000001</c:v>
                </c:pt>
                <c:pt idx="913">
                  <c:v>-4.5940200000000004</c:v>
                </c:pt>
                <c:pt idx="914">
                  <c:v>-2.5921699999999999</c:v>
                </c:pt>
                <c:pt idx="915">
                  <c:v>-3.4400400000000002</c:v>
                </c:pt>
                <c:pt idx="916">
                  <c:v>-2.6548699999999998</c:v>
                </c:pt>
                <c:pt idx="917">
                  <c:v>-1.6921600000000001</c:v>
                </c:pt>
                <c:pt idx="918">
                  <c:v>-0.23638999999999999</c:v>
                </c:pt>
                <c:pt idx="919">
                  <c:v>1.05132</c:v>
                </c:pt>
                <c:pt idx="920">
                  <c:v>1.6090899999999999</c:v>
                </c:pt>
                <c:pt idx="921">
                  <c:v>1.20397</c:v>
                </c:pt>
                <c:pt idx="922">
                  <c:v>1.00492</c:v>
                </c:pt>
                <c:pt idx="923">
                  <c:v>1.1147499999999999</c:v>
                </c:pt>
                <c:pt idx="924">
                  <c:v>2.4537900000000001</c:v>
                </c:pt>
                <c:pt idx="925">
                  <c:v>0.98111199999999998</c:v>
                </c:pt>
                <c:pt idx="926">
                  <c:v>3.5076700000000001</c:v>
                </c:pt>
                <c:pt idx="927">
                  <c:v>1.0793600000000001</c:v>
                </c:pt>
                <c:pt idx="928">
                  <c:v>1.7044900000000001</c:v>
                </c:pt>
                <c:pt idx="929">
                  <c:v>2.0447099999999998</c:v>
                </c:pt>
                <c:pt idx="930">
                  <c:v>3.0564300000000002</c:v>
                </c:pt>
                <c:pt idx="931">
                  <c:v>1.30931</c:v>
                </c:pt>
                <c:pt idx="932">
                  <c:v>1.3215600000000001</c:v>
                </c:pt>
                <c:pt idx="933">
                  <c:v>1.06765</c:v>
                </c:pt>
                <c:pt idx="934">
                  <c:v>0.85767800000000005</c:v>
                </c:pt>
                <c:pt idx="935">
                  <c:v>2.2639200000000002</c:v>
                </c:pt>
                <c:pt idx="936">
                  <c:v>-1.4773099999999999</c:v>
                </c:pt>
                <c:pt idx="937">
                  <c:v>-4.0975799999999998</c:v>
                </c:pt>
                <c:pt idx="938">
                  <c:v>-4.6651600000000002</c:v>
                </c:pt>
                <c:pt idx="939">
                  <c:v>-4.9966799999999996</c:v>
                </c:pt>
                <c:pt idx="940">
                  <c:v>-4.7511400000000004</c:v>
                </c:pt>
                <c:pt idx="941">
                  <c:v>-4.9654999999999996</c:v>
                </c:pt>
                <c:pt idx="942">
                  <c:v>-2.1597200000000001</c:v>
                </c:pt>
                <c:pt idx="943">
                  <c:v>-2.09626</c:v>
                </c:pt>
                <c:pt idx="944">
                  <c:v>-3.10494</c:v>
                </c:pt>
                <c:pt idx="945">
                  <c:v>-2.80383</c:v>
                </c:pt>
                <c:pt idx="946">
                  <c:v>-1.63703</c:v>
                </c:pt>
                <c:pt idx="947">
                  <c:v>0.11145099999999999</c:v>
                </c:pt>
                <c:pt idx="948">
                  <c:v>1.1847700000000001</c:v>
                </c:pt>
                <c:pt idx="949">
                  <c:v>1.5527200000000001</c:v>
                </c:pt>
                <c:pt idx="950">
                  <c:v>1.5313000000000001</c:v>
                </c:pt>
                <c:pt idx="951">
                  <c:v>1.15448</c:v>
                </c:pt>
                <c:pt idx="952">
                  <c:v>1.10866</c:v>
                </c:pt>
                <c:pt idx="953">
                  <c:v>1.2521199999999999</c:v>
                </c:pt>
                <c:pt idx="954">
                  <c:v>1.2922100000000001</c:v>
                </c:pt>
                <c:pt idx="955">
                  <c:v>1.1873400000000001</c:v>
                </c:pt>
                <c:pt idx="956">
                  <c:v>0.91993000000000003</c:v>
                </c:pt>
                <c:pt idx="957">
                  <c:v>1.0867800000000001</c:v>
                </c:pt>
                <c:pt idx="958">
                  <c:v>1.2747200000000001</c:v>
                </c:pt>
                <c:pt idx="959">
                  <c:v>1.1057300000000001</c:v>
                </c:pt>
                <c:pt idx="960">
                  <c:v>0.88766299999999998</c:v>
                </c:pt>
                <c:pt idx="961">
                  <c:v>1.09693</c:v>
                </c:pt>
                <c:pt idx="962">
                  <c:v>0.96731299999999998</c:v>
                </c:pt>
                <c:pt idx="963">
                  <c:v>1.4532799999999999</c:v>
                </c:pt>
                <c:pt idx="964">
                  <c:v>2.6087199999999999</c:v>
                </c:pt>
                <c:pt idx="965">
                  <c:v>0.59449200000000002</c:v>
                </c:pt>
                <c:pt idx="966">
                  <c:v>1.3303799999999999</c:v>
                </c:pt>
                <c:pt idx="967">
                  <c:v>1.4451000000000001</c:v>
                </c:pt>
                <c:pt idx="968">
                  <c:v>0.89812700000000001</c:v>
                </c:pt>
                <c:pt idx="969">
                  <c:v>0.95878200000000002</c:v>
                </c:pt>
                <c:pt idx="970">
                  <c:v>0.94728500000000004</c:v>
                </c:pt>
                <c:pt idx="971">
                  <c:v>0.89326099999999997</c:v>
                </c:pt>
                <c:pt idx="972">
                  <c:v>1.0178700000000001</c:v>
                </c:pt>
                <c:pt idx="973">
                  <c:v>0.80057</c:v>
                </c:pt>
                <c:pt idx="974">
                  <c:v>4.8117099999999997</c:v>
                </c:pt>
                <c:pt idx="975">
                  <c:v>-6.5559200000000004</c:v>
                </c:pt>
                <c:pt idx="976">
                  <c:v>-6.6518100000000002</c:v>
                </c:pt>
                <c:pt idx="977">
                  <c:v>-6.1491899999999999</c:v>
                </c:pt>
                <c:pt idx="978">
                  <c:v>-6.1233599999999999</c:v>
                </c:pt>
                <c:pt idx="979">
                  <c:v>-6.6818600000000004</c:v>
                </c:pt>
                <c:pt idx="980">
                  <c:v>-6.7506300000000001</c:v>
                </c:pt>
                <c:pt idx="981">
                  <c:v>-5.91073</c:v>
                </c:pt>
                <c:pt idx="982">
                  <c:v>-5.9199400000000004</c:v>
                </c:pt>
                <c:pt idx="983">
                  <c:v>-5.6831899999999997</c:v>
                </c:pt>
                <c:pt idx="984">
                  <c:v>-6.4526500000000002</c:v>
                </c:pt>
                <c:pt idx="985">
                  <c:v>-7.2743900000000004</c:v>
                </c:pt>
                <c:pt idx="986">
                  <c:v>-4.2432699999999999</c:v>
                </c:pt>
                <c:pt idx="987">
                  <c:v>1.06962</c:v>
                </c:pt>
                <c:pt idx="988">
                  <c:v>1.44648</c:v>
                </c:pt>
                <c:pt idx="989">
                  <c:v>1.69262</c:v>
                </c:pt>
                <c:pt idx="990">
                  <c:v>1.50244</c:v>
                </c:pt>
                <c:pt idx="991">
                  <c:v>1.4089799999999999</c:v>
                </c:pt>
                <c:pt idx="992">
                  <c:v>2.15164</c:v>
                </c:pt>
                <c:pt idx="993">
                  <c:v>1.05565</c:v>
                </c:pt>
                <c:pt idx="994">
                  <c:v>1.3750500000000001</c:v>
                </c:pt>
                <c:pt idx="995">
                  <c:v>18.8888</c:v>
                </c:pt>
                <c:pt idx="996">
                  <c:v>2.0431499999999998</c:v>
                </c:pt>
                <c:pt idx="997">
                  <c:v>2.2161200000000001</c:v>
                </c:pt>
                <c:pt idx="998">
                  <c:v>1.6445399999999999</c:v>
                </c:pt>
                <c:pt idx="999">
                  <c:v>1.91516</c:v>
                </c:pt>
                <c:pt idx="1000">
                  <c:v>1.32508</c:v>
                </c:pt>
                <c:pt idx="1001">
                  <c:v>2.2749299999999999</c:v>
                </c:pt>
                <c:pt idx="1002">
                  <c:v>2.35006</c:v>
                </c:pt>
                <c:pt idx="1003">
                  <c:v>2.2563599999999999</c:v>
                </c:pt>
                <c:pt idx="1004">
                  <c:v>1.23814</c:v>
                </c:pt>
                <c:pt idx="1005">
                  <c:v>2.7038099999999998</c:v>
                </c:pt>
                <c:pt idx="1006">
                  <c:v>1.74898</c:v>
                </c:pt>
                <c:pt idx="1007">
                  <c:v>9.2732600000000005</c:v>
                </c:pt>
                <c:pt idx="1008">
                  <c:v>1.35629</c:v>
                </c:pt>
                <c:pt idx="1009">
                  <c:v>1.3746100000000001</c:v>
                </c:pt>
                <c:pt idx="1010">
                  <c:v>1.05565</c:v>
                </c:pt>
                <c:pt idx="1011">
                  <c:v>0.41150399999999998</c:v>
                </c:pt>
                <c:pt idx="1012">
                  <c:v>2.6082399999999999</c:v>
                </c:pt>
                <c:pt idx="1013">
                  <c:v>1.81504</c:v>
                </c:pt>
                <c:pt idx="1014">
                  <c:v>7.4576200000000004</c:v>
                </c:pt>
                <c:pt idx="1015">
                  <c:v>1.2242200000000001</c:v>
                </c:pt>
                <c:pt idx="1016">
                  <c:v>1.6521300000000001</c:v>
                </c:pt>
                <c:pt idx="1017">
                  <c:v>1.2968</c:v>
                </c:pt>
                <c:pt idx="1018">
                  <c:v>0.61487999999999998</c:v>
                </c:pt>
                <c:pt idx="1019">
                  <c:v>-1.4981899999999999</c:v>
                </c:pt>
                <c:pt idx="1020">
                  <c:v>-3.1780499999999998</c:v>
                </c:pt>
                <c:pt idx="1021">
                  <c:v>-3.7476799999999999</c:v>
                </c:pt>
                <c:pt idx="1022">
                  <c:v>-4.03599</c:v>
                </c:pt>
                <c:pt idx="1023">
                  <c:v>-4.3047899999999997</c:v>
                </c:pt>
                <c:pt idx="1024">
                  <c:v>-3.7663099999999998</c:v>
                </c:pt>
                <c:pt idx="1025">
                  <c:v>-4.12174</c:v>
                </c:pt>
                <c:pt idx="1026">
                  <c:v>-4.6485000000000003</c:v>
                </c:pt>
                <c:pt idx="1027">
                  <c:v>-6.2705099999999998</c:v>
                </c:pt>
                <c:pt idx="1028">
                  <c:v>-4.2186899999999996</c:v>
                </c:pt>
                <c:pt idx="1029">
                  <c:v>-5.1355199999999996</c:v>
                </c:pt>
                <c:pt idx="1030">
                  <c:v>-5.3044399999999996</c:v>
                </c:pt>
                <c:pt idx="1031">
                  <c:v>-5.7343599999999997</c:v>
                </c:pt>
                <c:pt idx="1032">
                  <c:v>-4.16906</c:v>
                </c:pt>
                <c:pt idx="1033">
                  <c:v>-2.4312299999999998</c:v>
                </c:pt>
                <c:pt idx="1034">
                  <c:v>-1.2619400000000001</c:v>
                </c:pt>
                <c:pt idx="1035">
                  <c:v>-0.71441200000000005</c:v>
                </c:pt>
                <c:pt idx="1036">
                  <c:v>1.4419299999999999</c:v>
                </c:pt>
                <c:pt idx="1037">
                  <c:v>1.34493</c:v>
                </c:pt>
                <c:pt idx="1038">
                  <c:v>1.75634</c:v>
                </c:pt>
                <c:pt idx="1039">
                  <c:v>1.2382599999999999</c:v>
                </c:pt>
                <c:pt idx="1040">
                  <c:v>2.2860499999999999</c:v>
                </c:pt>
                <c:pt idx="1041">
                  <c:v>1.7078199999999999</c:v>
                </c:pt>
                <c:pt idx="1042">
                  <c:v>1.3164400000000001</c:v>
                </c:pt>
                <c:pt idx="1043">
                  <c:v>1.4286099999999999</c:v>
                </c:pt>
                <c:pt idx="1044">
                  <c:v>1.56071</c:v>
                </c:pt>
                <c:pt idx="1045">
                  <c:v>2.0419200000000002</c:v>
                </c:pt>
                <c:pt idx="1046">
                  <c:v>2.0730200000000001</c:v>
                </c:pt>
                <c:pt idx="1047">
                  <c:v>1.64137</c:v>
                </c:pt>
                <c:pt idx="1048">
                  <c:v>2.19814</c:v>
                </c:pt>
                <c:pt idx="1049">
                  <c:v>1.8194300000000001</c:v>
                </c:pt>
                <c:pt idx="1050">
                  <c:v>2.37276</c:v>
                </c:pt>
                <c:pt idx="1051">
                  <c:v>2.1639200000000001</c:v>
                </c:pt>
                <c:pt idx="1052">
                  <c:v>2.4595699999999998</c:v>
                </c:pt>
                <c:pt idx="1053">
                  <c:v>2.43858</c:v>
                </c:pt>
                <c:pt idx="1054">
                  <c:v>2.5090300000000001</c:v>
                </c:pt>
                <c:pt idx="1055">
                  <c:v>1.6982200000000001</c:v>
                </c:pt>
                <c:pt idx="1056">
                  <c:v>1.9171</c:v>
                </c:pt>
                <c:pt idx="1057">
                  <c:v>2.19611</c:v>
                </c:pt>
                <c:pt idx="1058">
                  <c:v>2.5878899999999998</c:v>
                </c:pt>
                <c:pt idx="1059">
                  <c:v>2.5338500000000002</c:v>
                </c:pt>
                <c:pt idx="1060">
                  <c:v>2.66662</c:v>
                </c:pt>
                <c:pt idx="1061">
                  <c:v>2.4409800000000001</c:v>
                </c:pt>
                <c:pt idx="1062">
                  <c:v>2.3768799999999999</c:v>
                </c:pt>
                <c:pt idx="1063">
                  <c:v>1.8301499999999999</c:v>
                </c:pt>
                <c:pt idx="1064">
                  <c:v>3.3268300000000002</c:v>
                </c:pt>
                <c:pt idx="1065">
                  <c:v>-5.9666699999999997</c:v>
                </c:pt>
                <c:pt idx="1066">
                  <c:v>-5.96251</c:v>
                </c:pt>
                <c:pt idx="1067">
                  <c:v>-5.8366499999999997</c:v>
                </c:pt>
                <c:pt idx="1068">
                  <c:v>-6.4787499999999998</c:v>
                </c:pt>
                <c:pt idx="1069">
                  <c:v>-5.2488599999999996</c:v>
                </c:pt>
                <c:pt idx="1070">
                  <c:v>-5.7747799999999998</c:v>
                </c:pt>
                <c:pt idx="1071">
                  <c:v>-6.0301400000000003</c:v>
                </c:pt>
                <c:pt idx="1072">
                  <c:v>-7.1608299999999998</c:v>
                </c:pt>
                <c:pt idx="1073">
                  <c:v>-5.2901199999999999</c:v>
                </c:pt>
                <c:pt idx="1074">
                  <c:v>-4.8631399999999996</c:v>
                </c:pt>
                <c:pt idx="1075">
                  <c:v>-6.06501</c:v>
                </c:pt>
                <c:pt idx="1076">
                  <c:v>-5.0196399999999999</c:v>
                </c:pt>
                <c:pt idx="1077">
                  <c:v>-3.2456800000000001</c:v>
                </c:pt>
                <c:pt idx="1078">
                  <c:v>-1.68954</c:v>
                </c:pt>
                <c:pt idx="1079">
                  <c:v>0.83831500000000003</c:v>
                </c:pt>
                <c:pt idx="1080">
                  <c:v>4.7338899999999997</c:v>
                </c:pt>
                <c:pt idx="1081">
                  <c:v>1.9682200000000001</c:v>
                </c:pt>
                <c:pt idx="1082">
                  <c:v>1.7364299999999999</c:v>
                </c:pt>
                <c:pt idx="1083">
                  <c:v>1.66466</c:v>
                </c:pt>
                <c:pt idx="1084">
                  <c:v>2.1289799999999999</c:v>
                </c:pt>
                <c:pt idx="1085">
                  <c:v>2.1116899999999998</c:v>
                </c:pt>
                <c:pt idx="1086">
                  <c:v>1.8172600000000001</c:v>
                </c:pt>
                <c:pt idx="1087">
                  <c:v>1.6058399999999999</c:v>
                </c:pt>
                <c:pt idx="1088">
                  <c:v>6.1050599999999999</c:v>
                </c:pt>
                <c:pt idx="1089">
                  <c:v>6.4294900000000004</c:v>
                </c:pt>
                <c:pt idx="1090">
                  <c:v>2.4930099999999999</c:v>
                </c:pt>
                <c:pt idx="1091">
                  <c:v>2.4378500000000001</c:v>
                </c:pt>
                <c:pt idx="1092">
                  <c:v>3.0810399999999998</c:v>
                </c:pt>
                <c:pt idx="1093">
                  <c:v>1.53321</c:v>
                </c:pt>
                <c:pt idx="1094">
                  <c:v>1.6957199999999999</c:v>
                </c:pt>
                <c:pt idx="1095">
                  <c:v>1.27637</c:v>
                </c:pt>
                <c:pt idx="1096">
                  <c:v>0.74813300000000005</c:v>
                </c:pt>
                <c:pt idx="1097">
                  <c:v>0.99044299999999996</c:v>
                </c:pt>
                <c:pt idx="1098">
                  <c:v>0.89112800000000003</c:v>
                </c:pt>
                <c:pt idx="1099">
                  <c:v>2.1178900000000001</c:v>
                </c:pt>
                <c:pt idx="1100">
                  <c:v>2.2715100000000001</c:v>
                </c:pt>
                <c:pt idx="1101">
                  <c:v>2.1011299999999999</c:v>
                </c:pt>
                <c:pt idx="1102">
                  <c:v>2.1812900000000002</c:v>
                </c:pt>
                <c:pt idx="1103">
                  <c:v>2.1536599999999999</c:v>
                </c:pt>
                <c:pt idx="1104">
                  <c:v>2.1491400000000001</c:v>
                </c:pt>
                <c:pt idx="1105">
                  <c:v>2.0485000000000002</c:v>
                </c:pt>
                <c:pt idx="1106">
                  <c:v>2.06446</c:v>
                </c:pt>
                <c:pt idx="1107">
                  <c:v>1.47176</c:v>
                </c:pt>
                <c:pt idx="1108">
                  <c:v>1.0103</c:v>
                </c:pt>
                <c:pt idx="1109">
                  <c:v>-0.63411799999999996</c:v>
                </c:pt>
                <c:pt idx="1110">
                  <c:v>-2.4403299999999999</c:v>
                </c:pt>
                <c:pt idx="1111">
                  <c:v>-3.5549300000000001</c:v>
                </c:pt>
                <c:pt idx="1112">
                  <c:v>-6.1464600000000003</c:v>
                </c:pt>
                <c:pt idx="1113">
                  <c:v>-5.1501599999999996</c:v>
                </c:pt>
                <c:pt idx="1114">
                  <c:v>-3.0174599999999998</c:v>
                </c:pt>
                <c:pt idx="1115">
                  <c:v>-19.4834</c:v>
                </c:pt>
                <c:pt idx="1116">
                  <c:v>-8.2812400000000004</c:v>
                </c:pt>
                <c:pt idx="1117">
                  <c:v>-8.0598899999999993</c:v>
                </c:pt>
                <c:pt idx="1118">
                  <c:v>1.5357000000000001</c:v>
                </c:pt>
                <c:pt idx="1119">
                  <c:v>7.9050900000000004</c:v>
                </c:pt>
                <c:pt idx="1120">
                  <c:v>1.51318</c:v>
                </c:pt>
                <c:pt idx="1121">
                  <c:v>0.91852100000000003</c:v>
                </c:pt>
                <c:pt idx="1122">
                  <c:v>1.7972300000000001</c:v>
                </c:pt>
                <c:pt idx="1123">
                  <c:v>1.1948099999999999</c:v>
                </c:pt>
                <c:pt idx="1124">
                  <c:v>1.3721300000000001</c:v>
                </c:pt>
                <c:pt idx="1125">
                  <c:v>1.2713699999999999</c:v>
                </c:pt>
                <c:pt idx="1126">
                  <c:v>1.84935</c:v>
                </c:pt>
                <c:pt idx="1127">
                  <c:v>1.23163</c:v>
                </c:pt>
                <c:pt idx="1128">
                  <c:v>1.4228499999999999</c:v>
                </c:pt>
                <c:pt idx="1129">
                  <c:v>1.16594</c:v>
                </c:pt>
                <c:pt idx="1130">
                  <c:v>1.41814</c:v>
                </c:pt>
                <c:pt idx="1131">
                  <c:v>18.094899999999999</c:v>
                </c:pt>
                <c:pt idx="1132">
                  <c:v>-11.243</c:v>
                </c:pt>
                <c:pt idx="1133">
                  <c:v>-4.5771199999999999</c:v>
                </c:pt>
                <c:pt idx="1134">
                  <c:v>-3.6112000000000002</c:v>
                </c:pt>
                <c:pt idx="1135">
                  <c:v>-2.3512</c:v>
                </c:pt>
                <c:pt idx="1136">
                  <c:v>-1.1169500000000001</c:v>
                </c:pt>
                <c:pt idx="1137">
                  <c:v>-0.37929099999999999</c:v>
                </c:pt>
                <c:pt idx="1138">
                  <c:v>0.78918900000000003</c:v>
                </c:pt>
                <c:pt idx="1139">
                  <c:v>1.15052</c:v>
                </c:pt>
                <c:pt idx="1140">
                  <c:v>1.3506499999999999</c:v>
                </c:pt>
                <c:pt idx="1141">
                  <c:v>1.5614300000000001</c:v>
                </c:pt>
                <c:pt idx="1142">
                  <c:v>1.70852</c:v>
                </c:pt>
                <c:pt idx="1143">
                  <c:v>1.4708399999999999</c:v>
                </c:pt>
                <c:pt idx="1144">
                  <c:v>1.3494600000000001</c:v>
                </c:pt>
                <c:pt idx="1145">
                  <c:v>1.1627799999999999</c:v>
                </c:pt>
                <c:pt idx="1146">
                  <c:v>1.4377899999999999</c:v>
                </c:pt>
                <c:pt idx="1147">
                  <c:v>1.1682999999999999</c:v>
                </c:pt>
                <c:pt idx="1148">
                  <c:v>1.19211</c:v>
                </c:pt>
                <c:pt idx="1149">
                  <c:v>1.14747</c:v>
                </c:pt>
                <c:pt idx="1150">
                  <c:v>1.50224</c:v>
                </c:pt>
                <c:pt idx="1151">
                  <c:v>1.15957</c:v>
                </c:pt>
                <c:pt idx="1152">
                  <c:v>1.0563</c:v>
                </c:pt>
                <c:pt idx="1153">
                  <c:v>1.0233699999999999</c:v>
                </c:pt>
                <c:pt idx="1154">
                  <c:v>1.18154</c:v>
                </c:pt>
                <c:pt idx="1155">
                  <c:v>1.0225500000000001</c:v>
                </c:pt>
                <c:pt idx="1156">
                  <c:v>1.1560299999999999</c:v>
                </c:pt>
                <c:pt idx="1157">
                  <c:v>1.25766</c:v>
                </c:pt>
                <c:pt idx="1158">
                  <c:v>1.03952</c:v>
                </c:pt>
                <c:pt idx="1159">
                  <c:v>1.0387299999999999</c:v>
                </c:pt>
                <c:pt idx="1160">
                  <c:v>1.38306</c:v>
                </c:pt>
                <c:pt idx="1161">
                  <c:v>1.46909</c:v>
                </c:pt>
                <c:pt idx="1162">
                  <c:v>0.95717799999999997</c:v>
                </c:pt>
                <c:pt idx="1163">
                  <c:v>0.95484199999999997</c:v>
                </c:pt>
                <c:pt idx="1164">
                  <c:v>0.90604399999999996</c:v>
                </c:pt>
                <c:pt idx="1165">
                  <c:v>0.58968399999999999</c:v>
                </c:pt>
                <c:pt idx="1166">
                  <c:v>-0.73826099999999995</c:v>
                </c:pt>
                <c:pt idx="1167">
                  <c:v>-2.0411999999999999</c:v>
                </c:pt>
                <c:pt idx="1168">
                  <c:v>-3.5637500000000002</c:v>
                </c:pt>
                <c:pt idx="1169">
                  <c:v>-2.3613499999999998</c:v>
                </c:pt>
                <c:pt idx="1170">
                  <c:v>-4.6021299999999998</c:v>
                </c:pt>
                <c:pt idx="1171">
                  <c:v>-6.9909800000000004</c:v>
                </c:pt>
                <c:pt idx="1172">
                  <c:v>-6.8401699999999996</c:v>
                </c:pt>
                <c:pt idx="1173">
                  <c:v>-7.8200799999999999</c:v>
                </c:pt>
                <c:pt idx="1174">
                  <c:v>-8.3143799999999999</c:v>
                </c:pt>
                <c:pt idx="1175">
                  <c:v>-9.3065300000000004</c:v>
                </c:pt>
                <c:pt idx="1176">
                  <c:v>-10.415800000000001</c:v>
                </c:pt>
                <c:pt idx="1177">
                  <c:v>-8.8702400000000008</c:v>
                </c:pt>
                <c:pt idx="1178">
                  <c:v>-10.479799999999999</c:v>
                </c:pt>
                <c:pt idx="1179">
                  <c:v>-8.16526</c:v>
                </c:pt>
                <c:pt idx="1180">
                  <c:v>-8.0733599999999992</c:v>
                </c:pt>
                <c:pt idx="1181">
                  <c:v>-7.1544499999999998</c:v>
                </c:pt>
                <c:pt idx="1182">
                  <c:v>-6.6397599999999999</c:v>
                </c:pt>
                <c:pt idx="1183">
                  <c:v>-3.0089199999999998</c:v>
                </c:pt>
                <c:pt idx="1184">
                  <c:v>-2.8763000000000001</c:v>
                </c:pt>
                <c:pt idx="1185">
                  <c:v>0.14510300000000001</c:v>
                </c:pt>
                <c:pt idx="1186">
                  <c:v>1.4694700000000001</c:v>
                </c:pt>
                <c:pt idx="1187">
                  <c:v>2.34795</c:v>
                </c:pt>
                <c:pt idx="1188">
                  <c:v>2.1930700000000001</c:v>
                </c:pt>
                <c:pt idx="1189">
                  <c:v>2.0551400000000002</c:v>
                </c:pt>
                <c:pt idx="1190">
                  <c:v>2.0986600000000002</c:v>
                </c:pt>
                <c:pt idx="1191">
                  <c:v>1.87879</c:v>
                </c:pt>
                <c:pt idx="1192">
                  <c:v>2.2986300000000002</c:v>
                </c:pt>
                <c:pt idx="1193">
                  <c:v>3.28199</c:v>
                </c:pt>
                <c:pt idx="1194">
                  <c:v>2.3106300000000002</c:v>
                </c:pt>
                <c:pt idx="1195">
                  <c:v>1.8539600000000001</c:v>
                </c:pt>
                <c:pt idx="1196">
                  <c:v>1.8767</c:v>
                </c:pt>
                <c:pt idx="1197">
                  <c:v>1.86673</c:v>
                </c:pt>
                <c:pt idx="1198">
                  <c:v>2.0322</c:v>
                </c:pt>
                <c:pt idx="1199">
                  <c:v>1.83077</c:v>
                </c:pt>
                <c:pt idx="1200">
                  <c:v>2.0886900000000002</c:v>
                </c:pt>
                <c:pt idx="1201">
                  <c:v>2.0280900000000002</c:v>
                </c:pt>
                <c:pt idx="1202">
                  <c:v>1.9370799999999999</c:v>
                </c:pt>
                <c:pt idx="1203">
                  <c:v>2.0356700000000001</c:v>
                </c:pt>
                <c:pt idx="1204">
                  <c:v>2.2076899999999999</c:v>
                </c:pt>
                <c:pt idx="1205">
                  <c:v>2.3332700000000002</c:v>
                </c:pt>
                <c:pt idx="1206">
                  <c:v>2.6404399999999999</c:v>
                </c:pt>
                <c:pt idx="1207">
                  <c:v>1.8602000000000001</c:v>
                </c:pt>
                <c:pt idx="1208">
                  <c:v>1.95119</c:v>
                </c:pt>
                <c:pt idx="1209">
                  <c:v>2.2134399999999999</c:v>
                </c:pt>
                <c:pt idx="1210">
                  <c:v>2.3399299999999998</c:v>
                </c:pt>
                <c:pt idx="1211">
                  <c:v>2.3666999999999998</c:v>
                </c:pt>
                <c:pt idx="1212">
                  <c:v>2.3618800000000002</c:v>
                </c:pt>
                <c:pt idx="1213">
                  <c:v>2.1343399999999999</c:v>
                </c:pt>
                <c:pt idx="1214">
                  <c:v>1.6056900000000001</c:v>
                </c:pt>
                <c:pt idx="1215">
                  <c:v>0.901953</c:v>
                </c:pt>
                <c:pt idx="1216">
                  <c:v>1.07135</c:v>
                </c:pt>
                <c:pt idx="1217">
                  <c:v>-2.3642400000000001</c:v>
                </c:pt>
                <c:pt idx="1218">
                  <c:v>-0.79403299999999999</c:v>
                </c:pt>
                <c:pt idx="1219">
                  <c:v>-1.63486</c:v>
                </c:pt>
                <c:pt idx="1220">
                  <c:v>-1.7708600000000001</c:v>
                </c:pt>
                <c:pt idx="1221">
                  <c:v>-2.8861500000000002</c:v>
                </c:pt>
                <c:pt idx="1222">
                  <c:v>-4.44475</c:v>
                </c:pt>
                <c:pt idx="1223">
                  <c:v>-3.4373</c:v>
                </c:pt>
                <c:pt idx="1224">
                  <c:v>-3.6974200000000002</c:v>
                </c:pt>
                <c:pt idx="1225">
                  <c:v>-2.8868100000000001</c:v>
                </c:pt>
                <c:pt idx="1226">
                  <c:v>-1.8993599999999999</c:v>
                </c:pt>
                <c:pt idx="1227">
                  <c:v>-1.08772</c:v>
                </c:pt>
                <c:pt idx="1228">
                  <c:v>-1.11707</c:v>
                </c:pt>
                <c:pt idx="1229">
                  <c:v>-0.65123299999999995</c:v>
                </c:pt>
                <c:pt idx="1230">
                  <c:v>0.46847899999999998</c:v>
                </c:pt>
                <c:pt idx="1231">
                  <c:v>0.49271999999999999</c:v>
                </c:pt>
                <c:pt idx="1232">
                  <c:v>1.62313</c:v>
                </c:pt>
                <c:pt idx="1233">
                  <c:v>1.9884599999999999</c:v>
                </c:pt>
                <c:pt idx="1234">
                  <c:v>2.6118299999999999</c:v>
                </c:pt>
                <c:pt idx="1235">
                  <c:v>2.24274</c:v>
                </c:pt>
                <c:pt idx="1236">
                  <c:v>2.25271</c:v>
                </c:pt>
                <c:pt idx="1237">
                  <c:v>2.1002800000000001</c:v>
                </c:pt>
                <c:pt idx="1238">
                  <c:v>1.82742</c:v>
                </c:pt>
                <c:pt idx="1239">
                  <c:v>2.1148699999999998</c:v>
                </c:pt>
                <c:pt idx="1240">
                  <c:v>2.2433100000000001</c:v>
                </c:pt>
                <c:pt idx="1241">
                  <c:v>2.0367600000000001</c:v>
                </c:pt>
                <c:pt idx="1242">
                  <c:v>2.21028</c:v>
                </c:pt>
                <c:pt idx="1243">
                  <c:v>1.9914799999999999</c:v>
                </c:pt>
                <c:pt idx="1244">
                  <c:v>2.3038599999999998</c:v>
                </c:pt>
                <c:pt idx="1245">
                  <c:v>2.0465100000000001</c:v>
                </c:pt>
                <c:pt idx="1246">
                  <c:v>2.1748099999999999</c:v>
                </c:pt>
                <c:pt idx="1247">
                  <c:v>1.9713499999999999</c:v>
                </c:pt>
                <c:pt idx="1248">
                  <c:v>2.0868899999999999</c:v>
                </c:pt>
                <c:pt idx="1249">
                  <c:v>1.7015800000000001</c:v>
                </c:pt>
                <c:pt idx="1250">
                  <c:v>2.0875499999999998</c:v>
                </c:pt>
                <c:pt idx="1251">
                  <c:v>2.13835</c:v>
                </c:pt>
                <c:pt idx="1252">
                  <c:v>1.8111900000000001</c:v>
                </c:pt>
                <c:pt idx="1253">
                  <c:v>1.8323400000000001</c:v>
                </c:pt>
                <c:pt idx="1254">
                  <c:v>1.6592100000000001</c:v>
                </c:pt>
                <c:pt idx="1255">
                  <c:v>1.64686</c:v>
                </c:pt>
                <c:pt idx="1256">
                  <c:v>1.7370099999999999</c:v>
                </c:pt>
                <c:pt idx="1257">
                  <c:v>1.95825</c:v>
                </c:pt>
                <c:pt idx="1258">
                  <c:v>1.9054599999999999</c:v>
                </c:pt>
                <c:pt idx="1259">
                  <c:v>1.8941399999999999</c:v>
                </c:pt>
                <c:pt idx="1260">
                  <c:v>1.6806300000000001</c:v>
                </c:pt>
                <c:pt idx="1261">
                  <c:v>0.99036199999999996</c:v>
                </c:pt>
                <c:pt idx="1262">
                  <c:v>-1.66214</c:v>
                </c:pt>
                <c:pt idx="1263">
                  <c:v>-4.3261200000000004</c:v>
                </c:pt>
                <c:pt idx="1264">
                  <c:v>-3.5571100000000002</c:v>
                </c:pt>
                <c:pt idx="1265">
                  <c:v>-2.4649999999999999</c:v>
                </c:pt>
                <c:pt idx="1266">
                  <c:v>-2.2698399999999999</c:v>
                </c:pt>
                <c:pt idx="1267">
                  <c:v>-1.0622400000000001</c:v>
                </c:pt>
                <c:pt idx="1268">
                  <c:v>-0.71225799999999995</c:v>
                </c:pt>
                <c:pt idx="1269">
                  <c:v>-0.96067400000000003</c:v>
                </c:pt>
                <c:pt idx="1270">
                  <c:v>-1.99844</c:v>
                </c:pt>
                <c:pt idx="1271">
                  <c:v>-1.8028200000000001</c:v>
                </c:pt>
                <c:pt idx="1272">
                  <c:v>-0.93793499999999996</c:v>
                </c:pt>
                <c:pt idx="1273">
                  <c:v>-0.75689700000000004</c:v>
                </c:pt>
                <c:pt idx="1274">
                  <c:v>-1.2005300000000001</c:v>
                </c:pt>
                <c:pt idx="1275">
                  <c:v>-4.8514099999999996</c:v>
                </c:pt>
                <c:pt idx="1276">
                  <c:v>-37.882599999999996</c:v>
                </c:pt>
                <c:pt idx="1277">
                  <c:v>-10.4344</c:v>
                </c:pt>
                <c:pt idx="1278">
                  <c:v>1.49983</c:v>
                </c:pt>
                <c:pt idx="1279">
                  <c:v>1.3349899999999999</c:v>
                </c:pt>
                <c:pt idx="1280">
                  <c:v>5.0878100000000002</c:v>
                </c:pt>
                <c:pt idx="1281">
                  <c:v>0.93775200000000003</c:v>
                </c:pt>
                <c:pt idx="1282">
                  <c:v>1.5127299999999999</c:v>
                </c:pt>
                <c:pt idx="1283">
                  <c:v>1.54521</c:v>
                </c:pt>
                <c:pt idx="1284">
                  <c:v>1.1971700000000001</c:v>
                </c:pt>
                <c:pt idx="1285">
                  <c:v>1.0678799999999999</c:v>
                </c:pt>
                <c:pt idx="1286">
                  <c:v>2.56134</c:v>
                </c:pt>
                <c:pt idx="1287">
                  <c:v>0.59841900000000003</c:v>
                </c:pt>
                <c:pt idx="1288">
                  <c:v>1.33782</c:v>
                </c:pt>
                <c:pt idx="1289">
                  <c:v>1.6343300000000001</c:v>
                </c:pt>
                <c:pt idx="1290">
                  <c:v>1.2034800000000001</c:v>
                </c:pt>
                <c:pt idx="1291">
                  <c:v>1.5254000000000001</c:v>
                </c:pt>
                <c:pt idx="1292">
                  <c:v>1.94774</c:v>
                </c:pt>
                <c:pt idx="1293">
                  <c:v>2.0104799999999998</c:v>
                </c:pt>
                <c:pt idx="1294">
                  <c:v>2.2976999999999999</c:v>
                </c:pt>
                <c:pt idx="1295">
                  <c:v>1.4209799999999999</c:v>
                </c:pt>
                <c:pt idx="1296">
                  <c:v>1.7610300000000001</c:v>
                </c:pt>
                <c:pt idx="1297">
                  <c:v>10.1699</c:v>
                </c:pt>
                <c:pt idx="1298">
                  <c:v>1.57003</c:v>
                </c:pt>
                <c:pt idx="1299">
                  <c:v>1.5471999999999999</c:v>
                </c:pt>
                <c:pt idx="1300">
                  <c:v>1.07724</c:v>
                </c:pt>
                <c:pt idx="1301">
                  <c:v>1.96729</c:v>
                </c:pt>
                <c:pt idx="1302">
                  <c:v>0.85919500000000004</c:v>
                </c:pt>
                <c:pt idx="1303">
                  <c:v>0.87700500000000003</c:v>
                </c:pt>
                <c:pt idx="1304">
                  <c:v>-0.893289</c:v>
                </c:pt>
                <c:pt idx="1305">
                  <c:v>-0.86690400000000001</c:v>
                </c:pt>
                <c:pt idx="1306">
                  <c:v>-1.53362</c:v>
                </c:pt>
                <c:pt idx="1307">
                  <c:v>-2.1865399999999999</c:v>
                </c:pt>
                <c:pt idx="1308">
                  <c:v>-2.9265699999999999</c:v>
                </c:pt>
                <c:pt idx="1309">
                  <c:v>-6.4192200000000001</c:v>
                </c:pt>
                <c:pt idx="1310">
                  <c:v>-4.1295200000000003</c:v>
                </c:pt>
                <c:pt idx="1311">
                  <c:v>-4.2069299999999998</c:v>
                </c:pt>
                <c:pt idx="1312">
                  <c:v>-3.7133600000000002</c:v>
                </c:pt>
                <c:pt idx="1313">
                  <c:v>-5.4115500000000001</c:v>
                </c:pt>
                <c:pt idx="1314">
                  <c:v>-5.0521799999999999</c:v>
                </c:pt>
                <c:pt idx="1315">
                  <c:v>-5.0057400000000003</c:v>
                </c:pt>
                <c:pt idx="1316">
                  <c:v>-4.0371100000000002</c:v>
                </c:pt>
                <c:pt idx="1317">
                  <c:v>-3.3093499999999998</c:v>
                </c:pt>
                <c:pt idx="1318">
                  <c:v>-3.9357700000000002</c:v>
                </c:pt>
                <c:pt idx="1319">
                  <c:v>-2.7553100000000001</c:v>
                </c:pt>
                <c:pt idx="1320">
                  <c:v>-1.3559699999999999</c:v>
                </c:pt>
                <c:pt idx="1321">
                  <c:v>-0.55745500000000003</c:v>
                </c:pt>
                <c:pt idx="1322">
                  <c:v>0.83665999999999996</c:v>
                </c:pt>
                <c:pt idx="1323">
                  <c:v>1.3688499999999999</c:v>
                </c:pt>
                <c:pt idx="1324">
                  <c:v>1.71705</c:v>
                </c:pt>
                <c:pt idx="1325">
                  <c:v>2.40551</c:v>
                </c:pt>
                <c:pt idx="1326">
                  <c:v>1.7255499999999999</c:v>
                </c:pt>
                <c:pt idx="1327">
                  <c:v>1.4094899999999999</c:v>
                </c:pt>
                <c:pt idx="1328">
                  <c:v>1.2950900000000001</c:v>
                </c:pt>
                <c:pt idx="1329">
                  <c:v>1.84046</c:v>
                </c:pt>
                <c:pt idx="1330">
                  <c:v>1.40873</c:v>
                </c:pt>
                <c:pt idx="1331">
                  <c:v>2.28281</c:v>
                </c:pt>
                <c:pt idx="1332">
                  <c:v>1.3009200000000001</c:v>
                </c:pt>
                <c:pt idx="1333">
                  <c:v>1.3785099999999999</c:v>
                </c:pt>
                <c:pt idx="1334">
                  <c:v>1.59582</c:v>
                </c:pt>
                <c:pt idx="1335">
                  <c:v>1.61683</c:v>
                </c:pt>
                <c:pt idx="1336">
                  <c:v>1.57108</c:v>
                </c:pt>
                <c:pt idx="1337">
                  <c:v>1.88961</c:v>
                </c:pt>
                <c:pt idx="1338">
                  <c:v>1.9369400000000001</c:v>
                </c:pt>
                <c:pt idx="1339">
                  <c:v>2.1088300000000002</c:v>
                </c:pt>
                <c:pt idx="1340">
                  <c:v>1.7554000000000001</c:v>
                </c:pt>
                <c:pt idx="1341">
                  <c:v>1.62174</c:v>
                </c:pt>
                <c:pt idx="1342">
                  <c:v>1.9359299999999999</c:v>
                </c:pt>
                <c:pt idx="1343">
                  <c:v>1.4578800000000001</c:v>
                </c:pt>
                <c:pt idx="1344">
                  <c:v>1.7130799999999999</c:v>
                </c:pt>
                <c:pt idx="1345">
                  <c:v>0.50041199999999997</c:v>
                </c:pt>
                <c:pt idx="1346">
                  <c:v>-3.82504</c:v>
                </c:pt>
                <c:pt idx="1347">
                  <c:v>-2.9720300000000002</c:v>
                </c:pt>
                <c:pt idx="1348">
                  <c:v>-4.6079400000000001</c:v>
                </c:pt>
                <c:pt idx="1349">
                  <c:v>-4.3418299999999999</c:v>
                </c:pt>
                <c:pt idx="1350">
                  <c:v>-4.2987399999999996</c:v>
                </c:pt>
                <c:pt idx="1351">
                  <c:v>-5.5147599999999999</c:v>
                </c:pt>
                <c:pt idx="1352">
                  <c:v>-4.09368</c:v>
                </c:pt>
                <c:pt idx="1353">
                  <c:v>-4.7910899999999996</c:v>
                </c:pt>
                <c:pt idx="1354">
                  <c:v>-5.4058900000000003</c:v>
                </c:pt>
                <c:pt idx="1355">
                  <c:v>-2.1135000000000002</c:v>
                </c:pt>
                <c:pt idx="1356">
                  <c:v>-1.09202</c:v>
                </c:pt>
                <c:pt idx="1357">
                  <c:v>-2.7005599999999998</c:v>
                </c:pt>
                <c:pt idx="1358">
                  <c:v>-3.0389900000000001</c:v>
                </c:pt>
                <c:pt idx="1359">
                  <c:v>-0.83743999999999996</c:v>
                </c:pt>
                <c:pt idx="1360">
                  <c:v>0.72389000000000003</c:v>
                </c:pt>
                <c:pt idx="1361">
                  <c:v>1.4355100000000001</c:v>
                </c:pt>
                <c:pt idx="1362">
                  <c:v>1.9318200000000001</c:v>
                </c:pt>
                <c:pt idx="1363">
                  <c:v>1.4781599999999999</c:v>
                </c:pt>
                <c:pt idx="1364">
                  <c:v>1.5797699999999999</c:v>
                </c:pt>
                <c:pt idx="1365">
                  <c:v>1.8824099999999999</c:v>
                </c:pt>
                <c:pt idx="1366">
                  <c:v>1.9222999999999999</c:v>
                </c:pt>
                <c:pt idx="1367">
                  <c:v>1.6411100000000001</c:v>
                </c:pt>
                <c:pt idx="1368">
                  <c:v>2.28315</c:v>
                </c:pt>
                <c:pt idx="1369">
                  <c:v>1.49956</c:v>
                </c:pt>
                <c:pt idx="1370">
                  <c:v>1.6233200000000001</c:v>
                </c:pt>
                <c:pt idx="1371">
                  <c:v>1.70137</c:v>
                </c:pt>
                <c:pt idx="1372">
                  <c:v>0.987263</c:v>
                </c:pt>
                <c:pt idx="1373">
                  <c:v>1.5672699999999999</c:v>
                </c:pt>
                <c:pt idx="1374">
                  <c:v>1.42913</c:v>
                </c:pt>
                <c:pt idx="1375">
                  <c:v>1.64218</c:v>
                </c:pt>
                <c:pt idx="1376">
                  <c:v>1.47872</c:v>
                </c:pt>
                <c:pt idx="1377">
                  <c:v>1.6297999999999999</c:v>
                </c:pt>
                <c:pt idx="1378">
                  <c:v>1.63927</c:v>
                </c:pt>
                <c:pt idx="1379">
                  <c:v>1.5459700000000001</c:v>
                </c:pt>
                <c:pt idx="1380">
                  <c:v>1.58029</c:v>
                </c:pt>
                <c:pt idx="1381">
                  <c:v>1.3940699999999999</c:v>
                </c:pt>
                <c:pt idx="1382">
                  <c:v>1.3303799999999999</c:v>
                </c:pt>
                <c:pt idx="1383">
                  <c:v>1.49953</c:v>
                </c:pt>
                <c:pt idx="1384">
                  <c:v>0.62390500000000004</c:v>
                </c:pt>
                <c:pt idx="1385">
                  <c:v>0.85932399999999998</c:v>
                </c:pt>
                <c:pt idx="1386">
                  <c:v>0.91890099999999997</c:v>
                </c:pt>
                <c:pt idx="1387">
                  <c:v>1.58046</c:v>
                </c:pt>
                <c:pt idx="1388">
                  <c:v>-4.1347699999999996</c:v>
                </c:pt>
                <c:pt idx="1389">
                  <c:v>-3.3493300000000001</c:v>
                </c:pt>
                <c:pt idx="1390">
                  <c:v>-1.8374200000000001</c:v>
                </c:pt>
                <c:pt idx="1391">
                  <c:v>-2.31995</c:v>
                </c:pt>
                <c:pt idx="1392">
                  <c:v>-2.5986500000000001</c:v>
                </c:pt>
                <c:pt idx="1393">
                  <c:v>-3.3565999999999998</c:v>
                </c:pt>
                <c:pt idx="1394">
                  <c:v>-4.0670299999999999</c:v>
                </c:pt>
                <c:pt idx="1395">
                  <c:v>-5.0803200000000004</c:v>
                </c:pt>
                <c:pt idx="1396">
                  <c:v>-5.0803200000000004</c:v>
                </c:pt>
                <c:pt idx="1397">
                  <c:v>-5.1542199999999996</c:v>
                </c:pt>
                <c:pt idx="1398">
                  <c:v>-4.2431099999999997</c:v>
                </c:pt>
                <c:pt idx="1399">
                  <c:v>-4.8815299999999997</c:v>
                </c:pt>
                <c:pt idx="1400">
                  <c:v>-4.2542299999999997</c:v>
                </c:pt>
                <c:pt idx="1401">
                  <c:v>-3.21496</c:v>
                </c:pt>
                <c:pt idx="1402">
                  <c:v>-2.14385</c:v>
                </c:pt>
                <c:pt idx="1403">
                  <c:v>-1.9387399999999999</c:v>
                </c:pt>
                <c:pt idx="1404">
                  <c:v>-0.88273599999999997</c:v>
                </c:pt>
                <c:pt idx="1405">
                  <c:v>-0.50091600000000003</c:v>
                </c:pt>
                <c:pt idx="1406">
                  <c:v>-0.20145199999999999</c:v>
                </c:pt>
                <c:pt idx="1407">
                  <c:v>0.34559000000000001</c:v>
                </c:pt>
                <c:pt idx="1408">
                  <c:v>1.20688</c:v>
                </c:pt>
                <c:pt idx="1409">
                  <c:v>2.08853</c:v>
                </c:pt>
                <c:pt idx="1410">
                  <c:v>1.4527099999999999</c:v>
                </c:pt>
                <c:pt idx="1411">
                  <c:v>1.0080499999999999</c:v>
                </c:pt>
                <c:pt idx="1412">
                  <c:v>2.0973799999999998</c:v>
                </c:pt>
                <c:pt idx="1413">
                  <c:v>1.4349799999999999</c:v>
                </c:pt>
                <c:pt idx="1414">
                  <c:v>1.7818099999999999</c:v>
                </c:pt>
                <c:pt idx="1415">
                  <c:v>2.15402</c:v>
                </c:pt>
                <c:pt idx="1416">
                  <c:v>1.49593</c:v>
                </c:pt>
                <c:pt idx="1417">
                  <c:v>1.0742700000000001</c:v>
                </c:pt>
                <c:pt idx="1418">
                  <c:v>1.20008</c:v>
                </c:pt>
                <c:pt idx="1419">
                  <c:v>3.2647300000000001</c:v>
                </c:pt>
                <c:pt idx="1420">
                  <c:v>1.2465900000000001</c:v>
                </c:pt>
                <c:pt idx="1421">
                  <c:v>1.4263600000000001</c:v>
                </c:pt>
                <c:pt idx="1422">
                  <c:v>1.57006</c:v>
                </c:pt>
                <c:pt idx="1423">
                  <c:v>1.4285300000000001</c:v>
                </c:pt>
                <c:pt idx="1424">
                  <c:v>2.4232399999999998</c:v>
                </c:pt>
                <c:pt idx="1425">
                  <c:v>1.06708</c:v>
                </c:pt>
                <c:pt idx="1426">
                  <c:v>1.7644500000000001</c:v>
                </c:pt>
                <c:pt idx="1427">
                  <c:v>1.6053200000000001</c:v>
                </c:pt>
                <c:pt idx="1428">
                  <c:v>1.63252</c:v>
                </c:pt>
                <c:pt idx="1429">
                  <c:v>1.8306100000000001</c:v>
                </c:pt>
                <c:pt idx="1430">
                  <c:v>1.7909600000000001</c:v>
                </c:pt>
                <c:pt idx="1431">
                  <c:v>1.93174</c:v>
                </c:pt>
                <c:pt idx="1432">
                  <c:v>1.7876000000000001</c:v>
                </c:pt>
                <c:pt idx="1433">
                  <c:v>2.0409199999999998</c:v>
                </c:pt>
                <c:pt idx="1434">
                  <c:v>-1.35724</c:v>
                </c:pt>
                <c:pt idx="1435">
                  <c:v>-1.5279</c:v>
                </c:pt>
                <c:pt idx="1436">
                  <c:v>-2.2793000000000001</c:v>
                </c:pt>
                <c:pt idx="1437">
                  <c:v>-2.3017799999999999</c:v>
                </c:pt>
                <c:pt idx="1438">
                  <c:v>-2.9186200000000002</c:v>
                </c:pt>
                <c:pt idx="1439">
                  <c:v>-3.3428800000000001</c:v>
                </c:pt>
                <c:pt idx="1440">
                  <c:v>-4.69496</c:v>
                </c:pt>
                <c:pt idx="1441">
                  <c:v>-2.5353599999999998</c:v>
                </c:pt>
                <c:pt idx="1442">
                  <c:v>-6.3291000000000004</c:v>
                </c:pt>
                <c:pt idx="1443">
                  <c:v>-2.4039000000000001</c:v>
                </c:pt>
                <c:pt idx="1444">
                  <c:v>-2.1787800000000002</c:v>
                </c:pt>
                <c:pt idx="1445">
                  <c:v>-2.6553100000000001</c:v>
                </c:pt>
                <c:pt idx="1446">
                  <c:v>-1.8680099999999999</c:v>
                </c:pt>
                <c:pt idx="1447">
                  <c:v>-3.4788100000000002</c:v>
                </c:pt>
                <c:pt idx="1448">
                  <c:v>-2.9356</c:v>
                </c:pt>
                <c:pt idx="1449">
                  <c:v>-2.82098</c:v>
                </c:pt>
                <c:pt idx="1450">
                  <c:v>-2.05844</c:v>
                </c:pt>
                <c:pt idx="1451">
                  <c:v>-2.0106600000000001</c:v>
                </c:pt>
                <c:pt idx="1452">
                  <c:v>-0.162879</c:v>
                </c:pt>
                <c:pt idx="1453">
                  <c:v>0.15812799999999999</c:v>
                </c:pt>
                <c:pt idx="1454">
                  <c:v>0.66600199999999998</c:v>
                </c:pt>
                <c:pt idx="1455">
                  <c:v>1.3950800000000001</c:v>
                </c:pt>
                <c:pt idx="1456">
                  <c:v>1.8162</c:v>
                </c:pt>
                <c:pt idx="1457">
                  <c:v>2.2226599999999999</c:v>
                </c:pt>
                <c:pt idx="1458">
                  <c:v>2.0421499999999999</c:v>
                </c:pt>
                <c:pt idx="1459">
                  <c:v>2.11496</c:v>
                </c:pt>
                <c:pt idx="1460">
                  <c:v>2.0831300000000001</c:v>
                </c:pt>
                <c:pt idx="1461">
                  <c:v>2.05918</c:v>
                </c:pt>
                <c:pt idx="1462">
                  <c:v>2.1424699999999999</c:v>
                </c:pt>
                <c:pt idx="1463">
                  <c:v>2.3113999999999999</c:v>
                </c:pt>
                <c:pt idx="1464">
                  <c:v>1.3970199999999999</c:v>
                </c:pt>
                <c:pt idx="1465">
                  <c:v>1.97787</c:v>
                </c:pt>
                <c:pt idx="1466">
                  <c:v>1.9504900000000001</c:v>
                </c:pt>
                <c:pt idx="1467">
                  <c:v>1.7460500000000001</c:v>
                </c:pt>
                <c:pt idx="1468">
                  <c:v>2.0491000000000001</c:v>
                </c:pt>
                <c:pt idx="1469">
                  <c:v>1.4580500000000001</c:v>
                </c:pt>
                <c:pt idx="1470">
                  <c:v>1.9062699999999999</c:v>
                </c:pt>
                <c:pt idx="1471">
                  <c:v>1.92703</c:v>
                </c:pt>
                <c:pt idx="1472">
                  <c:v>1.76597</c:v>
                </c:pt>
                <c:pt idx="1473">
                  <c:v>2.3039700000000001</c:v>
                </c:pt>
                <c:pt idx="1474">
                  <c:v>2.1005600000000002</c:v>
                </c:pt>
                <c:pt idx="1475">
                  <c:v>1.7206300000000001</c:v>
                </c:pt>
                <c:pt idx="1476">
                  <c:v>1.88886</c:v>
                </c:pt>
                <c:pt idx="1477">
                  <c:v>1.3431599999999999</c:v>
                </c:pt>
                <c:pt idx="1478">
                  <c:v>1.55948</c:v>
                </c:pt>
                <c:pt idx="1479">
                  <c:v>1.68269</c:v>
                </c:pt>
                <c:pt idx="1480">
                  <c:v>1.32718</c:v>
                </c:pt>
                <c:pt idx="1481">
                  <c:v>1.6722399999999999</c:v>
                </c:pt>
                <c:pt idx="1482">
                  <c:v>-0.61513399999999996</c:v>
                </c:pt>
                <c:pt idx="1483">
                  <c:v>-0.35320099999999999</c:v>
                </c:pt>
                <c:pt idx="1484">
                  <c:v>-2.6966199999999998</c:v>
                </c:pt>
                <c:pt idx="1485">
                  <c:v>-2.5282300000000002</c:v>
                </c:pt>
                <c:pt idx="1486">
                  <c:v>-4.9228699999999996</c:v>
                </c:pt>
                <c:pt idx="1487">
                  <c:v>-4.6548499999999997</c:v>
                </c:pt>
                <c:pt idx="1488">
                  <c:v>-7.6983100000000002</c:v>
                </c:pt>
                <c:pt idx="1489">
                  <c:v>-7.0487700000000002</c:v>
                </c:pt>
                <c:pt idx="1490">
                  <c:v>-6.3086500000000001</c:v>
                </c:pt>
                <c:pt idx="1491">
                  <c:v>-7.42903</c:v>
                </c:pt>
                <c:pt idx="1492">
                  <c:v>-6.8355199999999998</c:v>
                </c:pt>
                <c:pt idx="1493">
                  <c:v>-6.6183199999999998</c:v>
                </c:pt>
                <c:pt idx="1494">
                  <c:v>-5.9720399999999998</c:v>
                </c:pt>
                <c:pt idx="1495">
                  <c:v>-5.4406100000000004</c:v>
                </c:pt>
                <c:pt idx="1496">
                  <c:v>-6.0801400000000001</c:v>
                </c:pt>
                <c:pt idx="1497">
                  <c:v>-5.36686</c:v>
                </c:pt>
                <c:pt idx="1498">
                  <c:v>-2.6379600000000001</c:v>
                </c:pt>
                <c:pt idx="1499">
                  <c:v>-2.9765199999999998</c:v>
                </c:pt>
                <c:pt idx="1500">
                  <c:v>-3.63252</c:v>
                </c:pt>
                <c:pt idx="1501">
                  <c:v>1.1706799999999999</c:v>
                </c:pt>
                <c:pt idx="1502">
                  <c:v>2.5979899999999998</c:v>
                </c:pt>
                <c:pt idx="1503">
                  <c:v>1.20903</c:v>
                </c:pt>
                <c:pt idx="1504">
                  <c:v>4.6254200000000001</c:v>
                </c:pt>
                <c:pt idx="1505">
                  <c:v>2.5042200000000001</c:v>
                </c:pt>
                <c:pt idx="1506">
                  <c:v>2.1906699999999999</c:v>
                </c:pt>
                <c:pt idx="1507">
                  <c:v>1.60327</c:v>
                </c:pt>
                <c:pt idx="1508">
                  <c:v>2.1220300000000001</c:v>
                </c:pt>
                <c:pt idx="1509">
                  <c:v>0.75566100000000003</c:v>
                </c:pt>
                <c:pt idx="1510">
                  <c:v>1.2064900000000001</c:v>
                </c:pt>
                <c:pt idx="1511">
                  <c:v>1.1942600000000001</c:v>
                </c:pt>
                <c:pt idx="1512">
                  <c:v>1.6012900000000001</c:v>
                </c:pt>
                <c:pt idx="1513">
                  <c:v>0.55338399999999999</c:v>
                </c:pt>
                <c:pt idx="1514">
                  <c:v>1.23499</c:v>
                </c:pt>
                <c:pt idx="1515">
                  <c:v>0.75273699999999999</c:v>
                </c:pt>
                <c:pt idx="1516">
                  <c:v>2.9022000000000001</c:v>
                </c:pt>
                <c:pt idx="1517">
                  <c:v>1.8030900000000001</c:v>
                </c:pt>
                <c:pt idx="1518">
                  <c:v>2.0915499999999998</c:v>
                </c:pt>
                <c:pt idx="1519">
                  <c:v>1.7625900000000001</c:v>
                </c:pt>
                <c:pt idx="1520">
                  <c:v>1.2367699999999999</c:v>
                </c:pt>
                <c:pt idx="1521">
                  <c:v>1.9674</c:v>
                </c:pt>
                <c:pt idx="1522">
                  <c:v>1.29453</c:v>
                </c:pt>
                <c:pt idx="1523">
                  <c:v>1.4135500000000001</c:v>
                </c:pt>
                <c:pt idx="1524">
                  <c:v>1.8485799999999999</c:v>
                </c:pt>
                <c:pt idx="1525">
                  <c:v>1.79908</c:v>
                </c:pt>
                <c:pt idx="1526">
                  <c:v>1.04897</c:v>
                </c:pt>
                <c:pt idx="1527">
                  <c:v>-0.62045600000000001</c:v>
                </c:pt>
                <c:pt idx="1528">
                  <c:v>-0.79693000000000003</c:v>
                </c:pt>
                <c:pt idx="1529">
                  <c:v>-1.69615</c:v>
                </c:pt>
                <c:pt idx="1530">
                  <c:v>-1.7938700000000001</c:v>
                </c:pt>
                <c:pt idx="1531">
                  <c:v>-2.9366500000000002</c:v>
                </c:pt>
                <c:pt idx="1532">
                  <c:v>-2.6392699999999998</c:v>
                </c:pt>
                <c:pt idx="1533">
                  <c:v>-4.5166899999999996</c:v>
                </c:pt>
                <c:pt idx="1534">
                  <c:v>-4.6627700000000001</c:v>
                </c:pt>
                <c:pt idx="1535">
                  <c:v>-5.6213899999999999</c:v>
                </c:pt>
                <c:pt idx="1536">
                  <c:v>-3.4768699999999999</c:v>
                </c:pt>
                <c:pt idx="1537">
                  <c:v>-4.9870200000000002</c:v>
                </c:pt>
                <c:pt idx="1538">
                  <c:v>-6.0399900000000004</c:v>
                </c:pt>
                <c:pt idx="1539">
                  <c:v>-5.4658699999999998</c:v>
                </c:pt>
                <c:pt idx="1540">
                  <c:v>-4.7202400000000004</c:v>
                </c:pt>
                <c:pt idx="1541">
                  <c:v>-3.2969599999999999</c:v>
                </c:pt>
                <c:pt idx="1542">
                  <c:v>-3.2969599999999999</c:v>
                </c:pt>
                <c:pt idx="1543">
                  <c:v>-2.18018</c:v>
                </c:pt>
                <c:pt idx="1544">
                  <c:v>-1.06057</c:v>
                </c:pt>
                <c:pt idx="1545">
                  <c:v>-1.6535</c:v>
                </c:pt>
                <c:pt idx="1546">
                  <c:v>0.65689399999999998</c:v>
                </c:pt>
                <c:pt idx="1547">
                  <c:v>1.4728699999999999</c:v>
                </c:pt>
                <c:pt idx="1548">
                  <c:v>1.6624699999999999</c:v>
                </c:pt>
                <c:pt idx="1549">
                  <c:v>1.2030799999999999</c:v>
                </c:pt>
                <c:pt idx="1550">
                  <c:v>2.2736299999999998</c:v>
                </c:pt>
                <c:pt idx="1551">
                  <c:v>2.2447599999999999</c:v>
                </c:pt>
                <c:pt idx="1552">
                  <c:v>2.2437100000000001</c:v>
                </c:pt>
                <c:pt idx="1553">
                  <c:v>1.6969000000000001</c:v>
                </c:pt>
                <c:pt idx="1554">
                  <c:v>2.72885</c:v>
                </c:pt>
                <c:pt idx="1555">
                  <c:v>1.9948300000000001</c:v>
                </c:pt>
                <c:pt idx="1556">
                  <c:v>1.3169500000000001</c:v>
                </c:pt>
                <c:pt idx="1557">
                  <c:v>2.6110699999999998</c:v>
                </c:pt>
                <c:pt idx="1558">
                  <c:v>2.2017600000000002</c:v>
                </c:pt>
                <c:pt idx="1559">
                  <c:v>2.383</c:v>
                </c:pt>
                <c:pt idx="1560">
                  <c:v>1.95756</c:v>
                </c:pt>
                <c:pt idx="1561">
                  <c:v>2.99844</c:v>
                </c:pt>
                <c:pt idx="1562">
                  <c:v>1.58012</c:v>
                </c:pt>
                <c:pt idx="1563">
                  <c:v>1.9933399999999999</c:v>
                </c:pt>
                <c:pt idx="1564">
                  <c:v>2.2915999999999999</c:v>
                </c:pt>
                <c:pt idx="1565">
                  <c:v>2.8419599999999998</c:v>
                </c:pt>
                <c:pt idx="1566">
                  <c:v>1.7742800000000001</c:v>
                </c:pt>
                <c:pt idx="1567">
                  <c:v>2.0657700000000001</c:v>
                </c:pt>
                <c:pt idx="1568">
                  <c:v>2.1933400000000001</c:v>
                </c:pt>
                <c:pt idx="1569">
                  <c:v>2.0019900000000002</c:v>
                </c:pt>
                <c:pt idx="1570">
                  <c:v>1.97723</c:v>
                </c:pt>
                <c:pt idx="1571">
                  <c:v>1.6674199999999999</c:v>
                </c:pt>
                <c:pt idx="1572">
                  <c:v>1.64158</c:v>
                </c:pt>
                <c:pt idx="1573">
                  <c:v>0.85585299999999997</c:v>
                </c:pt>
                <c:pt idx="1574">
                  <c:v>0.96243900000000004</c:v>
                </c:pt>
                <c:pt idx="1575">
                  <c:v>-0.40033800000000003</c:v>
                </c:pt>
                <c:pt idx="1576">
                  <c:v>-1.26695</c:v>
                </c:pt>
                <c:pt idx="1577">
                  <c:v>-1.3695999999999999</c:v>
                </c:pt>
                <c:pt idx="1578">
                  <c:v>-1.9117</c:v>
                </c:pt>
                <c:pt idx="1579">
                  <c:v>-2.92672</c:v>
                </c:pt>
                <c:pt idx="1580">
                  <c:v>-0.408889</c:v>
                </c:pt>
                <c:pt idx="1581">
                  <c:v>-2.1435300000000002</c:v>
                </c:pt>
                <c:pt idx="1582">
                  <c:v>-2.8658199999999998</c:v>
                </c:pt>
                <c:pt idx="1583">
                  <c:v>-32.680399999999999</c:v>
                </c:pt>
                <c:pt idx="1584">
                  <c:v>-16.328299999999999</c:v>
                </c:pt>
                <c:pt idx="1585">
                  <c:v>-7.60114</c:v>
                </c:pt>
                <c:pt idx="1586">
                  <c:v>-9.7439999999999998</c:v>
                </c:pt>
                <c:pt idx="1587">
                  <c:v>-4.1950700000000003</c:v>
                </c:pt>
                <c:pt idx="1588">
                  <c:v>-1.1476299999999999</c:v>
                </c:pt>
                <c:pt idx="1589">
                  <c:v>-1.8478300000000001</c:v>
                </c:pt>
                <c:pt idx="1590">
                  <c:v>0.43886799999999998</c:v>
                </c:pt>
                <c:pt idx="1591">
                  <c:v>1.0173000000000001</c:v>
                </c:pt>
                <c:pt idx="1592">
                  <c:v>1.3967700000000001</c:v>
                </c:pt>
                <c:pt idx="1593">
                  <c:v>1.6456999999999999</c:v>
                </c:pt>
                <c:pt idx="1594">
                  <c:v>1.5889800000000001</c:v>
                </c:pt>
                <c:pt idx="1595">
                  <c:v>1.67099</c:v>
                </c:pt>
                <c:pt idx="1596">
                  <c:v>1.6519900000000001</c:v>
                </c:pt>
                <c:pt idx="1597">
                  <c:v>1.81047</c:v>
                </c:pt>
                <c:pt idx="1598">
                  <c:v>1.93357</c:v>
                </c:pt>
                <c:pt idx="1599">
                  <c:v>1.7943800000000001</c:v>
                </c:pt>
                <c:pt idx="1600">
                  <c:v>1.5695600000000001</c:v>
                </c:pt>
                <c:pt idx="1601">
                  <c:v>2.0143200000000001</c:v>
                </c:pt>
                <c:pt idx="1602">
                  <c:v>1.81698</c:v>
                </c:pt>
                <c:pt idx="1603">
                  <c:v>1.8371299999999999</c:v>
                </c:pt>
                <c:pt idx="1604">
                  <c:v>2.1447600000000002</c:v>
                </c:pt>
                <c:pt idx="1605">
                  <c:v>2.2328800000000002</c:v>
                </c:pt>
                <c:pt idx="1606">
                  <c:v>1.98627</c:v>
                </c:pt>
                <c:pt idx="1607">
                  <c:v>2.2010200000000002</c:v>
                </c:pt>
                <c:pt idx="1608">
                  <c:v>2.4750299999999998</c:v>
                </c:pt>
                <c:pt idx="1609">
                  <c:v>2.7560500000000001</c:v>
                </c:pt>
                <c:pt idx="1610">
                  <c:v>2.4182100000000002</c:v>
                </c:pt>
                <c:pt idx="1611">
                  <c:v>2.7886899999999999</c:v>
                </c:pt>
                <c:pt idx="1612">
                  <c:v>2.7742200000000001</c:v>
                </c:pt>
                <c:pt idx="1613">
                  <c:v>2.4235699999999998</c:v>
                </c:pt>
                <c:pt idx="1614">
                  <c:v>2.7477499999999999</c:v>
                </c:pt>
                <c:pt idx="1615">
                  <c:v>2.3795999999999999</c:v>
                </c:pt>
                <c:pt idx="1616">
                  <c:v>2.4564900000000001</c:v>
                </c:pt>
                <c:pt idx="1617">
                  <c:v>2.2453099999999999</c:v>
                </c:pt>
                <c:pt idx="1618">
                  <c:v>1.5790500000000001</c:v>
                </c:pt>
                <c:pt idx="1619">
                  <c:v>0.80179299999999998</c:v>
                </c:pt>
                <c:pt idx="1620">
                  <c:v>0.69730099999999995</c:v>
                </c:pt>
                <c:pt idx="1621">
                  <c:v>0.201594</c:v>
                </c:pt>
                <c:pt idx="1622">
                  <c:v>-1.1821600000000001</c:v>
                </c:pt>
                <c:pt idx="1623">
                  <c:v>-0.74114000000000002</c:v>
                </c:pt>
                <c:pt idx="1624">
                  <c:v>-5.4975500000000004</c:v>
                </c:pt>
                <c:pt idx="1625">
                  <c:v>-0.22271199999999999</c:v>
                </c:pt>
                <c:pt idx="1626">
                  <c:v>-0.22271199999999999</c:v>
                </c:pt>
                <c:pt idx="1627">
                  <c:v>-9.02745</c:v>
                </c:pt>
                <c:pt idx="1628">
                  <c:v>-9.02745</c:v>
                </c:pt>
                <c:pt idx="1629">
                  <c:v>-9.1719899999999992</c:v>
                </c:pt>
                <c:pt idx="1630">
                  <c:v>-7.9910600000000001</c:v>
                </c:pt>
                <c:pt idx="1631">
                  <c:v>-8.2457899999999995</c:v>
                </c:pt>
                <c:pt idx="1632">
                  <c:v>-7.7321799999999996</c:v>
                </c:pt>
                <c:pt idx="1633">
                  <c:v>-7.9307699999999999</c:v>
                </c:pt>
                <c:pt idx="1634">
                  <c:v>-7.5152700000000001</c:v>
                </c:pt>
                <c:pt idx="1635">
                  <c:v>-5.5982000000000003</c:v>
                </c:pt>
                <c:pt idx="1636">
                  <c:v>-4.6749299999999998</c:v>
                </c:pt>
                <c:pt idx="1637">
                  <c:v>-1.8664499999999999</c:v>
                </c:pt>
                <c:pt idx="1638">
                  <c:v>1.1852499999999999</c:v>
                </c:pt>
                <c:pt idx="1639">
                  <c:v>1.7719</c:v>
                </c:pt>
                <c:pt idx="1640">
                  <c:v>1.85497</c:v>
                </c:pt>
                <c:pt idx="1641">
                  <c:v>2.1141100000000002</c:v>
                </c:pt>
                <c:pt idx="1642">
                  <c:v>1.2873000000000001</c:v>
                </c:pt>
                <c:pt idx="1643">
                  <c:v>1.9133599999999999</c:v>
                </c:pt>
                <c:pt idx="1644">
                  <c:v>2.1113599999999999</c:v>
                </c:pt>
                <c:pt idx="1645">
                  <c:v>1.9747399999999999</c:v>
                </c:pt>
                <c:pt idx="1646">
                  <c:v>1.9275199999999999</c:v>
                </c:pt>
                <c:pt idx="1647">
                  <c:v>1.71974</c:v>
                </c:pt>
                <c:pt idx="1648">
                  <c:v>1.9868600000000001</c:v>
                </c:pt>
                <c:pt idx="1649">
                  <c:v>1.87706</c:v>
                </c:pt>
                <c:pt idx="1650">
                  <c:v>1.72672</c:v>
                </c:pt>
                <c:pt idx="1651">
                  <c:v>1.8858900000000001</c:v>
                </c:pt>
                <c:pt idx="1652">
                  <c:v>1.9845699999999999</c:v>
                </c:pt>
                <c:pt idx="1653">
                  <c:v>2.1996500000000001</c:v>
                </c:pt>
                <c:pt idx="1654">
                  <c:v>2.1495600000000001</c:v>
                </c:pt>
                <c:pt idx="1655">
                  <c:v>2.26641</c:v>
                </c:pt>
                <c:pt idx="1656">
                  <c:v>2.0240200000000002</c:v>
                </c:pt>
                <c:pt idx="1657">
                  <c:v>2.0321400000000001</c:v>
                </c:pt>
                <c:pt idx="1658">
                  <c:v>2.32918</c:v>
                </c:pt>
                <c:pt idx="1659">
                  <c:v>2.4647999999999999</c:v>
                </c:pt>
                <c:pt idx="1660">
                  <c:v>2.6244399999999999</c:v>
                </c:pt>
                <c:pt idx="1661">
                  <c:v>2.30369</c:v>
                </c:pt>
                <c:pt idx="1662">
                  <c:v>2.3854199999999999</c:v>
                </c:pt>
                <c:pt idx="1663">
                  <c:v>1.86052</c:v>
                </c:pt>
                <c:pt idx="1664">
                  <c:v>1.49491</c:v>
                </c:pt>
                <c:pt idx="1665">
                  <c:v>0.45028099999999999</c:v>
                </c:pt>
                <c:pt idx="1666">
                  <c:v>-0.38979900000000001</c:v>
                </c:pt>
                <c:pt idx="1667">
                  <c:v>-25.814599999999999</c:v>
                </c:pt>
                <c:pt idx="1668">
                  <c:v>-25.814599999999999</c:v>
                </c:pt>
                <c:pt idx="1669">
                  <c:v>-3.4569399999999999</c:v>
                </c:pt>
                <c:pt idx="1670">
                  <c:v>-3.4569399999999999</c:v>
                </c:pt>
                <c:pt idx="1671">
                  <c:v>-0.74446900000000005</c:v>
                </c:pt>
                <c:pt idx="1672">
                  <c:v>0.68991599999999997</c:v>
                </c:pt>
                <c:pt idx="1673">
                  <c:v>1.23553</c:v>
                </c:pt>
                <c:pt idx="1674">
                  <c:v>1.4215</c:v>
                </c:pt>
                <c:pt idx="1675">
                  <c:v>1.00424</c:v>
                </c:pt>
                <c:pt idx="1676">
                  <c:v>-0.13710700000000001</c:v>
                </c:pt>
                <c:pt idx="1677">
                  <c:v>-0.13710700000000001</c:v>
                </c:pt>
                <c:pt idx="1678">
                  <c:v>0.25952900000000001</c:v>
                </c:pt>
                <c:pt idx="1679">
                  <c:v>1.9122600000000001</c:v>
                </c:pt>
                <c:pt idx="1680">
                  <c:v>1.9122600000000001</c:v>
                </c:pt>
                <c:pt idx="1681">
                  <c:v>0.20702100000000001</c:v>
                </c:pt>
                <c:pt idx="1682">
                  <c:v>0.20702100000000001</c:v>
                </c:pt>
                <c:pt idx="1683">
                  <c:v>-0.31601200000000002</c:v>
                </c:pt>
                <c:pt idx="1684">
                  <c:v>-0.31601200000000002</c:v>
                </c:pt>
                <c:pt idx="1685">
                  <c:v>0.111306</c:v>
                </c:pt>
                <c:pt idx="1686">
                  <c:v>-0.35549999999999998</c:v>
                </c:pt>
                <c:pt idx="1687">
                  <c:v>-6.1101000000000001</c:v>
                </c:pt>
                <c:pt idx="1688">
                  <c:v>-6.1101000000000001</c:v>
                </c:pt>
                <c:pt idx="1689">
                  <c:v>-8.0543399999999998</c:v>
                </c:pt>
                <c:pt idx="1690">
                  <c:v>-7.5318100000000001</c:v>
                </c:pt>
                <c:pt idx="1691">
                  <c:v>-9.41526</c:v>
                </c:pt>
                <c:pt idx="1692">
                  <c:v>-7.6369600000000002</c:v>
                </c:pt>
                <c:pt idx="1693">
                  <c:v>-8.3814700000000002</c:v>
                </c:pt>
                <c:pt idx="1694">
                  <c:v>-7.1898099999999996</c:v>
                </c:pt>
                <c:pt idx="1695">
                  <c:v>-6.0326700000000004</c:v>
                </c:pt>
                <c:pt idx="1696">
                  <c:v>-4.9806499999999998</c:v>
                </c:pt>
                <c:pt idx="1697">
                  <c:v>-4.0998000000000001</c:v>
                </c:pt>
                <c:pt idx="1698">
                  <c:v>-0.722217</c:v>
                </c:pt>
                <c:pt idx="1699">
                  <c:v>0.33047700000000002</c:v>
                </c:pt>
                <c:pt idx="1700">
                  <c:v>0.16242699999999999</c:v>
                </c:pt>
                <c:pt idx="1701">
                  <c:v>-0.20069000000000001</c:v>
                </c:pt>
                <c:pt idx="1702">
                  <c:v>-8.4087499999999995</c:v>
                </c:pt>
                <c:pt idx="1703">
                  <c:v>-6.0796999999999999</c:v>
                </c:pt>
                <c:pt idx="1704">
                  <c:v>-6.61449</c:v>
                </c:pt>
                <c:pt idx="1705">
                  <c:v>-8.8163300000000007</c:v>
                </c:pt>
                <c:pt idx="1706">
                  <c:v>-6.3252800000000002</c:v>
                </c:pt>
                <c:pt idx="1707">
                  <c:v>-6.2163000000000004</c:v>
                </c:pt>
                <c:pt idx="1708">
                  <c:v>-7.47593</c:v>
                </c:pt>
                <c:pt idx="1709">
                  <c:v>-6.1418299999999997</c:v>
                </c:pt>
                <c:pt idx="1710">
                  <c:v>-5.59</c:v>
                </c:pt>
                <c:pt idx="1711">
                  <c:v>-3.3356400000000002</c:v>
                </c:pt>
                <c:pt idx="1712">
                  <c:v>-4.1415800000000003</c:v>
                </c:pt>
                <c:pt idx="1713">
                  <c:v>-0.85836900000000005</c:v>
                </c:pt>
                <c:pt idx="1714">
                  <c:v>0.77875799999999995</c:v>
                </c:pt>
                <c:pt idx="1715">
                  <c:v>0.90264500000000003</c:v>
                </c:pt>
                <c:pt idx="1716">
                  <c:v>1.33975</c:v>
                </c:pt>
                <c:pt idx="1717">
                  <c:v>1.69492</c:v>
                </c:pt>
                <c:pt idx="1718">
                  <c:v>1.4666300000000001</c:v>
                </c:pt>
                <c:pt idx="1719">
                  <c:v>2.7780999999999998</c:v>
                </c:pt>
                <c:pt idx="1720">
                  <c:v>1.6339399999999999</c:v>
                </c:pt>
                <c:pt idx="1721">
                  <c:v>1.48133</c:v>
                </c:pt>
                <c:pt idx="1722">
                  <c:v>1.4218</c:v>
                </c:pt>
                <c:pt idx="1723">
                  <c:v>0.30688300000000002</c:v>
                </c:pt>
                <c:pt idx="1724">
                  <c:v>0.548369</c:v>
                </c:pt>
                <c:pt idx="1725">
                  <c:v>0.58969300000000002</c:v>
                </c:pt>
                <c:pt idx="1726">
                  <c:v>0.286609</c:v>
                </c:pt>
                <c:pt idx="1727">
                  <c:v>0.69490300000000005</c:v>
                </c:pt>
                <c:pt idx="1728">
                  <c:v>1.3937200000000001</c:v>
                </c:pt>
                <c:pt idx="1729">
                  <c:v>1.3825799999999999</c:v>
                </c:pt>
                <c:pt idx="1730">
                  <c:v>1.22966</c:v>
                </c:pt>
                <c:pt idx="1731">
                  <c:v>1.49719</c:v>
                </c:pt>
                <c:pt idx="1732">
                  <c:v>1.39622</c:v>
                </c:pt>
                <c:pt idx="1733">
                  <c:v>1.26572</c:v>
                </c:pt>
                <c:pt idx="1734">
                  <c:v>1.3002499999999999</c:v>
                </c:pt>
                <c:pt idx="1735">
                  <c:v>1.1535299999999999</c:v>
                </c:pt>
                <c:pt idx="1736">
                  <c:v>1.08728</c:v>
                </c:pt>
                <c:pt idx="1737">
                  <c:v>1.2724299999999999</c:v>
                </c:pt>
                <c:pt idx="1738">
                  <c:v>0.89641899999999997</c:v>
                </c:pt>
                <c:pt idx="1739">
                  <c:v>-1.1151199999999999</c:v>
                </c:pt>
                <c:pt idx="1740">
                  <c:v>-4.0786699999999998</c:v>
                </c:pt>
                <c:pt idx="1741">
                  <c:v>-4.66805</c:v>
                </c:pt>
                <c:pt idx="1742">
                  <c:v>-5.8927100000000001</c:v>
                </c:pt>
                <c:pt idx="1743">
                  <c:v>-7.9066200000000002</c:v>
                </c:pt>
                <c:pt idx="1744">
                  <c:v>-9.6384799999999995</c:v>
                </c:pt>
                <c:pt idx="1745">
                  <c:v>-8.9279499999999992</c:v>
                </c:pt>
                <c:pt idx="1746">
                  <c:v>-9.14297</c:v>
                </c:pt>
                <c:pt idx="1747">
                  <c:v>-8.1406600000000005</c:v>
                </c:pt>
                <c:pt idx="1748">
                  <c:v>-9.4804600000000008</c:v>
                </c:pt>
                <c:pt idx="1749">
                  <c:v>-6.3622199999999998</c:v>
                </c:pt>
                <c:pt idx="1750">
                  <c:v>-7.8828899999999997</c:v>
                </c:pt>
                <c:pt idx="1751">
                  <c:v>-5.1378599999999999</c:v>
                </c:pt>
                <c:pt idx="1752">
                  <c:v>-4.8604099999999999</c:v>
                </c:pt>
                <c:pt idx="1753">
                  <c:v>-5.0107799999999996</c:v>
                </c:pt>
                <c:pt idx="1754">
                  <c:v>-9.8571799999999996</c:v>
                </c:pt>
                <c:pt idx="1755">
                  <c:v>-8.2312499999999993</c:v>
                </c:pt>
                <c:pt idx="1756">
                  <c:v>-4.8184100000000001</c:v>
                </c:pt>
                <c:pt idx="1757">
                  <c:v>-3.7795700000000001</c:v>
                </c:pt>
                <c:pt idx="1758">
                  <c:v>-2.28714</c:v>
                </c:pt>
                <c:pt idx="1759">
                  <c:v>-1.28026</c:v>
                </c:pt>
                <c:pt idx="1760">
                  <c:v>-1.2015800000000001</c:v>
                </c:pt>
                <c:pt idx="1761">
                  <c:v>1.0133799999999999</c:v>
                </c:pt>
                <c:pt idx="1762">
                  <c:v>1.2907500000000001</c:v>
                </c:pt>
                <c:pt idx="1763">
                  <c:v>1.7208000000000001</c:v>
                </c:pt>
                <c:pt idx="1764">
                  <c:v>2.22004</c:v>
                </c:pt>
                <c:pt idx="1765">
                  <c:v>1.85443</c:v>
                </c:pt>
                <c:pt idx="1766">
                  <c:v>2.4313500000000001</c:v>
                </c:pt>
                <c:pt idx="1767">
                  <c:v>1.5147299999999999</c:v>
                </c:pt>
                <c:pt idx="1768">
                  <c:v>2.2446199999999998</c:v>
                </c:pt>
                <c:pt idx="1769">
                  <c:v>0.95763600000000004</c:v>
                </c:pt>
                <c:pt idx="1770">
                  <c:v>0.73645799999999995</c:v>
                </c:pt>
                <c:pt idx="1771">
                  <c:v>1.2043699999999999</c:v>
                </c:pt>
                <c:pt idx="1772">
                  <c:v>2.0922700000000001</c:v>
                </c:pt>
                <c:pt idx="1773">
                  <c:v>1.6742699999999999</c:v>
                </c:pt>
                <c:pt idx="1774">
                  <c:v>0.10491200000000001</c:v>
                </c:pt>
                <c:pt idx="1775">
                  <c:v>0.10491200000000001</c:v>
                </c:pt>
                <c:pt idx="1776">
                  <c:v>12.769500000000001</c:v>
                </c:pt>
                <c:pt idx="1777">
                  <c:v>0.57092900000000002</c:v>
                </c:pt>
                <c:pt idx="1778">
                  <c:v>0.57092900000000002</c:v>
                </c:pt>
                <c:pt idx="1779">
                  <c:v>-0.66114700000000004</c:v>
                </c:pt>
                <c:pt idx="1780">
                  <c:v>0.47392099999999998</c:v>
                </c:pt>
                <c:pt idx="1781">
                  <c:v>0.59878900000000002</c:v>
                </c:pt>
                <c:pt idx="1782">
                  <c:v>1.3533200000000001</c:v>
                </c:pt>
                <c:pt idx="1783">
                  <c:v>1.73498</c:v>
                </c:pt>
                <c:pt idx="1784">
                  <c:v>1.13652</c:v>
                </c:pt>
                <c:pt idx="1785">
                  <c:v>1.14859</c:v>
                </c:pt>
                <c:pt idx="1786">
                  <c:v>1.0646599999999999</c:v>
                </c:pt>
                <c:pt idx="1787">
                  <c:v>0.473493</c:v>
                </c:pt>
                <c:pt idx="1788">
                  <c:v>1.1227199999999999</c:v>
                </c:pt>
                <c:pt idx="1789">
                  <c:v>1.48525</c:v>
                </c:pt>
                <c:pt idx="1790">
                  <c:v>1.0209600000000001</c:v>
                </c:pt>
                <c:pt idx="1791">
                  <c:v>1.121</c:v>
                </c:pt>
                <c:pt idx="1792">
                  <c:v>0.40944999999999998</c:v>
                </c:pt>
                <c:pt idx="1793">
                  <c:v>0.37867600000000001</c:v>
                </c:pt>
                <c:pt idx="1794">
                  <c:v>7.0558500000000004</c:v>
                </c:pt>
                <c:pt idx="1795">
                  <c:v>2.3609599999999999</c:v>
                </c:pt>
                <c:pt idx="1796">
                  <c:v>1.87294</c:v>
                </c:pt>
                <c:pt idx="1797">
                  <c:v>0.83039499999999999</c:v>
                </c:pt>
                <c:pt idx="1798">
                  <c:v>0.89053499999999997</c:v>
                </c:pt>
                <c:pt idx="1799">
                  <c:v>-1.9908999999999999</c:v>
                </c:pt>
                <c:pt idx="1800">
                  <c:v>-7.3114499999999998</c:v>
                </c:pt>
                <c:pt idx="1801">
                  <c:v>-9.5625400000000003</c:v>
                </c:pt>
                <c:pt idx="1802">
                  <c:v>-8.9680599999999995</c:v>
                </c:pt>
                <c:pt idx="1803">
                  <c:v>-10.613</c:v>
                </c:pt>
                <c:pt idx="1804">
                  <c:v>-9.6677300000000006</c:v>
                </c:pt>
                <c:pt idx="1805">
                  <c:v>-8.9775100000000005</c:v>
                </c:pt>
                <c:pt idx="1806">
                  <c:v>-9.9687599999999996</c:v>
                </c:pt>
                <c:pt idx="1807">
                  <c:v>-9.7165700000000008</c:v>
                </c:pt>
                <c:pt idx="1808">
                  <c:v>-8.1377699999999997</c:v>
                </c:pt>
                <c:pt idx="1809">
                  <c:v>-7.0726800000000001</c:v>
                </c:pt>
                <c:pt idx="1810">
                  <c:v>-4.8001100000000001</c:v>
                </c:pt>
                <c:pt idx="1811">
                  <c:v>-3.86355</c:v>
                </c:pt>
                <c:pt idx="1812">
                  <c:v>-3.4791799999999999</c:v>
                </c:pt>
                <c:pt idx="1813">
                  <c:v>-5.7819799999999999</c:v>
                </c:pt>
                <c:pt idx="1814">
                  <c:v>-6.5158100000000001</c:v>
                </c:pt>
                <c:pt idx="1815">
                  <c:v>-5.3541299999999996</c:v>
                </c:pt>
                <c:pt idx="1816">
                  <c:v>-4.3685299999999998</c:v>
                </c:pt>
                <c:pt idx="1817">
                  <c:v>-1.5951</c:v>
                </c:pt>
                <c:pt idx="1818">
                  <c:v>1.2096100000000001</c:v>
                </c:pt>
                <c:pt idx="1819">
                  <c:v>0.81615099999999996</c:v>
                </c:pt>
                <c:pt idx="1820">
                  <c:v>4.5811700000000002</c:v>
                </c:pt>
                <c:pt idx="1821">
                  <c:v>1.9151199999999999</c:v>
                </c:pt>
                <c:pt idx="1822">
                  <c:v>3.1253500000000001</c:v>
                </c:pt>
                <c:pt idx="1823">
                  <c:v>2.97438</c:v>
                </c:pt>
                <c:pt idx="1824">
                  <c:v>1.3672800000000001</c:v>
                </c:pt>
                <c:pt idx="1825">
                  <c:v>1.9030800000000001</c:v>
                </c:pt>
                <c:pt idx="1826">
                  <c:v>0.99920600000000004</c:v>
                </c:pt>
                <c:pt idx="1827">
                  <c:v>0.61113399999999996</c:v>
                </c:pt>
                <c:pt idx="1828">
                  <c:v>1.16852</c:v>
                </c:pt>
                <c:pt idx="1829">
                  <c:v>-3.2598699999999998</c:v>
                </c:pt>
                <c:pt idx="1830">
                  <c:v>0.53019400000000005</c:v>
                </c:pt>
                <c:pt idx="1831">
                  <c:v>2.2803900000000001</c:v>
                </c:pt>
                <c:pt idx="1832">
                  <c:v>0.61570800000000003</c:v>
                </c:pt>
                <c:pt idx="1833">
                  <c:v>0.81623100000000004</c:v>
                </c:pt>
                <c:pt idx="1834">
                  <c:v>-1.1504399999999999</c:v>
                </c:pt>
                <c:pt idx="1835">
                  <c:v>-3.4028999999999998</c:v>
                </c:pt>
                <c:pt idx="1836">
                  <c:v>3.4669400000000001</c:v>
                </c:pt>
                <c:pt idx="1837">
                  <c:v>1.20774</c:v>
                </c:pt>
                <c:pt idx="1838">
                  <c:v>0.36198399999999997</c:v>
                </c:pt>
                <c:pt idx="1839">
                  <c:v>-1.8836900000000001</c:v>
                </c:pt>
                <c:pt idx="1840">
                  <c:v>-5.6912900000000004</c:v>
                </c:pt>
                <c:pt idx="1841">
                  <c:v>-3.06168</c:v>
                </c:pt>
                <c:pt idx="1842">
                  <c:v>-9.0291599999999992</c:v>
                </c:pt>
                <c:pt idx="1843">
                  <c:v>-6.0228599999999997</c:v>
                </c:pt>
                <c:pt idx="1844">
                  <c:v>-8.1354699999999998</c:v>
                </c:pt>
                <c:pt idx="1845">
                  <c:v>-10.088100000000001</c:v>
                </c:pt>
                <c:pt idx="1846">
                  <c:v>-7.2635300000000003</c:v>
                </c:pt>
                <c:pt idx="1847">
                  <c:v>-8.2073400000000003</c:v>
                </c:pt>
                <c:pt idx="1848">
                  <c:v>-7.9087500000000004</c:v>
                </c:pt>
                <c:pt idx="1849">
                  <c:v>-7.9511000000000003</c:v>
                </c:pt>
                <c:pt idx="1850">
                  <c:v>-8.8065700000000007</c:v>
                </c:pt>
                <c:pt idx="1851">
                  <c:v>-8.5780700000000003</c:v>
                </c:pt>
                <c:pt idx="1852">
                  <c:v>-9.1634700000000002</c:v>
                </c:pt>
                <c:pt idx="1853">
                  <c:v>-6.5019900000000002</c:v>
                </c:pt>
                <c:pt idx="1854">
                  <c:v>-3.5103800000000001</c:v>
                </c:pt>
                <c:pt idx="1855">
                  <c:v>-2.8950200000000001</c:v>
                </c:pt>
                <c:pt idx="1856">
                  <c:v>-1.2020900000000001</c:v>
                </c:pt>
                <c:pt idx="1857">
                  <c:v>0.56943500000000002</c:v>
                </c:pt>
                <c:pt idx="1858">
                  <c:v>1.0603100000000001</c:v>
                </c:pt>
                <c:pt idx="1859">
                  <c:v>1.0545899999999999</c:v>
                </c:pt>
                <c:pt idx="1860">
                  <c:v>2.0395500000000002</c:v>
                </c:pt>
                <c:pt idx="1861">
                  <c:v>2.6612200000000001</c:v>
                </c:pt>
                <c:pt idx="1862">
                  <c:v>2.3402500000000002</c:v>
                </c:pt>
                <c:pt idx="1863">
                  <c:v>1.3143899999999999</c:v>
                </c:pt>
                <c:pt idx="1864">
                  <c:v>2.0420500000000001</c:v>
                </c:pt>
                <c:pt idx="1865">
                  <c:v>2.22689</c:v>
                </c:pt>
                <c:pt idx="1866">
                  <c:v>1.01877</c:v>
                </c:pt>
                <c:pt idx="1867">
                  <c:v>1.4512499999999999</c:v>
                </c:pt>
                <c:pt idx="1868">
                  <c:v>2.38225</c:v>
                </c:pt>
                <c:pt idx="1869">
                  <c:v>1.21387</c:v>
                </c:pt>
                <c:pt idx="1870">
                  <c:v>2.08304</c:v>
                </c:pt>
                <c:pt idx="1871">
                  <c:v>2.3446600000000002</c:v>
                </c:pt>
                <c:pt idx="1872">
                  <c:v>2.1653500000000001</c:v>
                </c:pt>
                <c:pt idx="1873">
                  <c:v>1.4678</c:v>
                </c:pt>
                <c:pt idx="1874">
                  <c:v>1.7504999999999999</c:v>
                </c:pt>
                <c:pt idx="1875">
                  <c:v>1.6559299999999999</c:v>
                </c:pt>
                <c:pt idx="1876">
                  <c:v>2.5679799999999999</c:v>
                </c:pt>
                <c:pt idx="1877">
                  <c:v>3.0190700000000001</c:v>
                </c:pt>
                <c:pt idx="1878">
                  <c:v>1.0446800000000001</c:v>
                </c:pt>
                <c:pt idx="1879">
                  <c:v>0.99407100000000004</c:v>
                </c:pt>
                <c:pt idx="1880">
                  <c:v>0.57782599999999995</c:v>
                </c:pt>
                <c:pt idx="1881">
                  <c:v>-1.2378100000000001</c:v>
                </c:pt>
                <c:pt idx="1882">
                  <c:v>-2.2254499999999999</c:v>
                </c:pt>
                <c:pt idx="1883">
                  <c:v>-3.1179199999999998</c:v>
                </c:pt>
                <c:pt idx="1884">
                  <c:v>-5.0343400000000003</c:v>
                </c:pt>
                <c:pt idx="1885">
                  <c:v>-5.5744300000000004</c:v>
                </c:pt>
                <c:pt idx="1886">
                  <c:v>-6.4902300000000004</c:v>
                </c:pt>
                <c:pt idx="1887">
                  <c:v>-7.4240199999999996</c:v>
                </c:pt>
                <c:pt idx="1888">
                  <c:v>-7.7370900000000002</c:v>
                </c:pt>
                <c:pt idx="1889">
                  <c:v>-7.0748800000000003</c:v>
                </c:pt>
                <c:pt idx="1890">
                  <c:v>-6.7271400000000003</c:v>
                </c:pt>
                <c:pt idx="1891">
                  <c:v>-7.4944199999999999</c:v>
                </c:pt>
                <c:pt idx="1892">
                  <c:v>-7.2704399999999998</c:v>
                </c:pt>
                <c:pt idx="1893">
                  <c:v>-6.80307</c:v>
                </c:pt>
                <c:pt idx="1894">
                  <c:v>-6.6703900000000003</c:v>
                </c:pt>
                <c:pt idx="1895">
                  <c:v>-6.4096599999999997</c:v>
                </c:pt>
                <c:pt idx="1896">
                  <c:v>-7.3367199999999997</c:v>
                </c:pt>
                <c:pt idx="1897">
                  <c:v>-6.3842800000000004</c:v>
                </c:pt>
                <c:pt idx="1898">
                  <c:v>-6.93492</c:v>
                </c:pt>
                <c:pt idx="1899">
                  <c:v>-6.0538100000000004</c:v>
                </c:pt>
                <c:pt idx="1900">
                  <c:v>-4.0292599999999998</c:v>
                </c:pt>
                <c:pt idx="1901">
                  <c:v>-1.33775</c:v>
                </c:pt>
                <c:pt idx="1902">
                  <c:v>0.82175500000000001</c:v>
                </c:pt>
                <c:pt idx="1903">
                  <c:v>3.8445800000000001</c:v>
                </c:pt>
                <c:pt idx="1904">
                  <c:v>1.5356799999999999</c:v>
                </c:pt>
                <c:pt idx="1905">
                  <c:v>1.03417</c:v>
                </c:pt>
                <c:pt idx="1906">
                  <c:v>2.4963500000000001</c:v>
                </c:pt>
                <c:pt idx="1907">
                  <c:v>2.1616300000000002</c:v>
                </c:pt>
                <c:pt idx="1908">
                  <c:v>2.46414</c:v>
                </c:pt>
                <c:pt idx="1909">
                  <c:v>1.6093500000000001</c:v>
                </c:pt>
                <c:pt idx="1910">
                  <c:v>2.5378799999999999</c:v>
                </c:pt>
                <c:pt idx="1911">
                  <c:v>2.2528000000000001</c:v>
                </c:pt>
                <c:pt idx="1912">
                  <c:v>4.0705099999999996</c:v>
                </c:pt>
                <c:pt idx="1913">
                  <c:v>2.3392900000000001</c:v>
                </c:pt>
                <c:pt idx="1914">
                  <c:v>3.8101699999999998</c:v>
                </c:pt>
                <c:pt idx="1915">
                  <c:v>3.4396</c:v>
                </c:pt>
                <c:pt idx="1916">
                  <c:v>3.9780799999999998</c:v>
                </c:pt>
                <c:pt idx="1917">
                  <c:v>3.0180699999999998</c:v>
                </c:pt>
                <c:pt idx="1918">
                  <c:v>2.70601</c:v>
                </c:pt>
                <c:pt idx="1919">
                  <c:v>2.7348300000000001</c:v>
                </c:pt>
                <c:pt idx="1920">
                  <c:v>2.5282300000000002</c:v>
                </c:pt>
                <c:pt idx="1921">
                  <c:v>2.6733099999999999</c:v>
                </c:pt>
                <c:pt idx="1922">
                  <c:v>3.4066999999999998</c:v>
                </c:pt>
                <c:pt idx="1923">
                  <c:v>3.1924600000000001</c:v>
                </c:pt>
                <c:pt idx="1924">
                  <c:v>2.7357200000000002</c:v>
                </c:pt>
                <c:pt idx="1925">
                  <c:v>2.6531400000000001</c:v>
                </c:pt>
                <c:pt idx="1926">
                  <c:v>2.8245200000000001</c:v>
                </c:pt>
                <c:pt idx="1927">
                  <c:v>0.99009499999999995</c:v>
                </c:pt>
                <c:pt idx="1928">
                  <c:v>-0.87135300000000004</c:v>
                </c:pt>
                <c:pt idx="1929">
                  <c:v>-3.1731699999999998</c:v>
                </c:pt>
                <c:pt idx="1930">
                  <c:v>-5.0929399999999996</c:v>
                </c:pt>
                <c:pt idx="1931">
                  <c:v>-6.8779599999999999</c:v>
                </c:pt>
                <c:pt idx="1932">
                  <c:v>-7.5552299999999999</c:v>
                </c:pt>
                <c:pt idx="1933">
                  <c:v>-5.4563199999999998</c:v>
                </c:pt>
                <c:pt idx="1934">
                  <c:v>-7.2815599999999998</c:v>
                </c:pt>
                <c:pt idx="1935">
                  <c:v>-9.8034700000000008</c:v>
                </c:pt>
                <c:pt idx="1936">
                  <c:v>-9.4897399999999994</c:v>
                </c:pt>
                <c:pt idx="1937">
                  <c:v>-8.5127100000000002</c:v>
                </c:pt>
                <c:pt idx="1938">
                  <c:v>-6.4285699999999997</c:v>
                </c:pt>
                <c:pt idx="1939">
                  <c:v>-8.0838599999999996</c:v>
                </c:pt>
                <c:pt idx="1940">
                  <c:v>-9.0579099999999997</c:v>
                </c:pt>
                <c:pt idx="1941">
                  <c:v>-6.9157900000000003</c:v>
                </c:pt>
                <c:pt idx="1942">
                  <c:v>-8.1616599999999995</c:v>
                </c:pt>
                <c:pt idx="1943">
                  <c:v>-5.5472900000000003</c:v>
                </c:pt>
                <c:pt idx="1944">
                  <c:v>-4.7001099999999996</c:v>
                </c:pt>
                <c:pt idx="1945">
                  <c:v>-2.2422200000000001</c:v>
                </c:pt>
                <c:pt idx="1946">
                  <c:v>-1.7442299999999999</c:v>
                </c:pt>
                <c:pt idx="1947">
                  <c:v>-1.35484</c:v>
                </c:pt>
                <c:pt idx="1948">
                  <c:v>1.3947400000000001</c:v>
                </c:pt>
                <c:pt idx="1949">
                  <c:v>1.7804599999999999</c:v>
                </c:pt>
                <c:pt idx="1950">
                  <c:v>2.14459</c:v>
                </c:pt>
                <c:pt idx="1951">
                  <c:v>2.9716200000000002</c:v>
                </c:pt>
                <c:pt idx="1952">
                  <c:v>1.43811</c:v>
                </c:pt>
                <c:pt idx="1953">
                  <c:v>1.6730799999999999</c:v>
                </c:pt>
                <c:pt idx="1954">
                  <c:v>1.8491</c:v>
                </c:pt>
                <c:pt idx="1955">
                  <c:v>3.35982</c:v>
                </c:pt>
                <c:pt idx="1956">
                  <c:v>1.11256</c:v>
                </c:pt>
                <c:pt idx="1957">
                  <c:v>1.4295</c:v>
                </c:pt>
                <c:pt idx="1958">
                  <c:v>1.3827</c:v>
                </c:pt>
                <c:pt idx="1959">
                  <c:v>3.50725</c:v>
                </c:pt>
                <c:pt idx="1960">
                  <c:v>0.991012</c:v>
                </c:pt>
                <c:pt idx="1961">
                  <c:v>0.69797100000000001</c:v>
                </c:pt>
                <c:pt idx="1962">
                  <c:v>1.87266</c:v>
                </c:pt>
                <c:pt idx="1963">
                  <c:v>0.95671300000000004</c:v>
                </c:pt>
                <c:pt idx="1964">
                  <c:v>0.95146500000000001</c:v>
                </c:pt>
                <c:pt idx="1965">
                  <c:v>0.94192500000000001</c:v>
                </c:pt>
                <c:pt idx="1966">
                  <c:v>2.7055600000000002</c:v>
                </c:pt>
                <c:pt idx="1967">
                  <c:v>2.2048000000000001</c:v>
                </c:pt>
                <c:pt idx="1968">
                  <c:v>2.3054100000000002</c:v>
                </c:pt>
                <c:pt idx="1969">
                  <c:v>2.3203299999999998</c:v>
                </c:pt>
                <c:pt idx="1970">
                  <c:v>2.2735699999999999</c:v>
                </c:pt>
                <c:pt idx="1971">
                  <c:v>2.1704599999999998</c:v>
                </c:pt>
                <c:pt idx="1972">
                  <c:v>1.9105799999999999</c:v>
                </c:pt>
                <c:pt idx="1973">
                  <c:v>2.62757</c:v>
                </c:pt>
                <c:pt idx="1974">
                  <c:v>0.99796600000000002</c:v>
                </c:pt>
                <c:pt idx="1975">
                  <c:v>2.90856</c:v>
                </c:pt>
                <c:pt idx="1976">
                  <c:v>1.14558</c:v>
                </c:pt>
                <c:pt idx="1977">
                  <c:v>-3.5865999999999998</c:v>
                </c:pt>
                <c:pt idx="1978">
                  <c:v>-4.5326700000000004</c:v>
                </c:pt>
                <c:pt idx="1979">
                  <c:v>-7.0129400000000004</c:v>
                </c:pt>
                <c:pt idx="1980">
                  <c:v>-7.7932699999999997</c:v>
                </c:pt>
                <c:pt idx="1981">
                  <c:v>-8.6957900000000006</c:v>
                </c:pt>
                <c:pt idx="1982">
                  <c:v>-9.1038499999999996</c:v>
                </c:pt>
                <c:pt idx="1983">
                  <c:v>-10.882400000000001</c:v>
                </c:pt>
                <c:pt idx="1984">
                  <c:v>-8.9527400000000004</c:v>
                </c:pt>
                <c:pt idx="1985">
                  <c:v>-10.8553</c:v>
                </c:pt>
                <c:pt idx="1986">
                  <c:v>-8.7938600000000005</c:v>
                </c:pt>
                <c:pt idx="1987">
                  <c:v>-9.9577100000000005</c:v>
                </c:pt>
                <c:pt idx="1988">
                  <c:v>-10.7088</c:v>
                </c:pt>
                <c:pt idx="1989">
                  <c:v>-8.2688600000000001</c:v>
                </c:pt>
                <c:pt idx="1990">
                  <c:v>-9.5385500000000008</c:v>
                </c:pt>
                <c:pt idx="1991">
                  <c:v>-10.5869</c:v>
                </c:pt>
                <c:pt idx="1992">
                  <c:v>-9.1264800000000008</c:v>
                </c:pt>
                <c:pt idx="1993">
                  <c:v>-5.5234100000000002</c:v>
                </c:pt>
                <c:pt idx="1994">
                  <c:v>-5.0598200000000002</c:v>
                </c:pt>
                <c:pt idx="1995">
                  <c:v>-3.76457</c:v>
                </c:pt>
                <c:pt idx="1996">
                  <c:v>0.56094900000000003</c:v>
                </c:pt>
                <c:pt idx="1997">
                  <c:v>1.59124</c:v>
                </c:pt>
                <c:pt idx="1998">
                  <c:v>1.1969099999999999</c:v>
                </c:pt>
                <c:pt idx="1999">
                  <c:v>3.49532</c:v>
                </c:pt>
                <c:pt idx="2000">
                  <c:v>2.7862800000000001</c:v>
                </c:pt>
                <c:pt idx="2001">
                  <c:v>1.2753300000000001</c:v>
                </c:pt>
                <c:pt idx="2002">
                  <c:v>3.11165</c:v>
                </c:pt>
                <c:pt idx="2003">
                  <c:v>2.7271800000000002</c:v>
                </c:pt>
                <c:pt idx="2004">
                  <c:v>2.48367</c:v>
                </c:pt>
                <c:pt idx="2005">
                  <c:v>2.5893299999999999</c:v>
                </c:pt>
                <c:pt idx="2006">
                  <c:v>2.72498</c:v>
                </c:pt>
                <c:pt idx="2007">
                  <c:v>3.0199099999999999</c:v>
                </c:pt>
                <c:pt idx="2008">
                  <c:v>2.5266500000000001</c:v>
                </c:pt>
                <c:pt idx="2009">
                  <c:v>3.1002900000000002</c:v>
                </c:pt>
                <c:pt idx="2010">
                  <c:v>2.56392</c:v>
                </c:pt>
                <c:pt idx="2011">
                  <c:v>1.8863799999999999</c:v>
                </c:pt>
                <c:pt idx="2012">
                  <c:v>2.9519899999999999</c:v>
                </c:pt>
                <c:pt idx="2013">
                  <c:v>2.5770200000000001</c:v>
                </c:pt>
                <c:pt idx="2014">
                  <c:v>2.3094000000000001</c:v>
                </c:pt>
                <c:pt idx="2015">
                  <c:v>3.0144299999999999</c:v>
                </c:pt>
                <c:pt idx="2016">
                  <c:v>3.2914300000000001</c:v>
                </c:pt>
                <c:pt idx="2017">
                  <c:v>2.00556</c:v>
                </c:pt>
                <c:pt idx="2018">
                  <c:v>2.4579599999999999</c:v>
                </c:pt>
                <c:pt idx="2019">
                  <c:v>1.77207</c:v>
                </c:pt>
                <c:pt idx="2020">
                  <c:v>2.1463299999999998</c:v>
                </c:pt>
                <c:pt idx="2021">
                  <c:v>1.85982</c:v>
                </c:pt>
                <c:pt idx="2022">
                  <c:v>1.8000100000000001</c:v>
                </c:pt>
                <c:pt idx="2023">
                  <c:v>-0.46600200000000003</c:v>
                </c:pt>
                <c:pt idx="2024">
                  <c:v>-3.6551499999999999</c:v>
                </c:pt>
                <c:pt idx="2025">
                  <c:v>-3.0115599999999998</c:v>
                </c:pt>
                <c:pt idx="2026">
                  <c:v>-3.4462000000000002</c:v>
                </c:pt>
                <c:pt idx="2027">
                  <c:v>-6.0251299999999999</c:v>
                </c:pt>
                <c:pt idx="2028">
                  <c:v>-6.7814699999999997</c:v>
                </c:pt>
                <c:pt idx="2029">
                  <c:v>-7.8004699999999998</c:v>
                </c:pt>
                <c:pt idx="2030">
                  <c:v>-7.6101900000000002</c:v>
                </c:pt>
                <c:pt idx="2031">
                  <c:v>-9.7196200000000008</c:v>
                </c:pt>
                <c:pt idx="2032">
                  <c:v>-8.7497699999999998</c:v>
                </c:pt>
                <c:pt idx="2033">
                  <c:v>-10.123100000000001</c:v>
                </c:pt>
                <c:pt idx="2034">
                  <c:v>-12.33</c:v>
                </c:pt>
                <c:pt idx="2035">
                  <c:v>-8.0779499999999995</c:v>
                </c:pt>
                <c:pt idx="2036">
                  <c:v>-8.6323799999999995</c:v>
                </c:pt>
                <c:pt idx="2037">
                  <c:v>-10.946899999999999</c:v>
                </c:pt>
                <c:pt idx="2038">
                  <c:v>-10.65</c:v>
                </c:pt>
                <c:pt idx="2039">
                  <c:v>-7.7141200000000003</c:v>
                </c:pt>
                <c:pt idx="2040">
                  <c:v>-7.64839</c:v>
                </c:pt>
                <c:pt idx="2041">
                  <c:v>-5.3329300000000002</c:v>
                </c:pt>
                <c:pt idx="2042">
                  <c:v>-2.94943</c:v>
                </c:pt>
                <c:pt idx="2043">
                  <c:v>-1.35328</c:v>
                </c:pt>
                <c:pt idx="2044">
                  <c:v>1.4517800000000001</c:v>
                </c:pt>
                <c:pt idx="2045">
                  <c:v>2.84917</c:v>
                </c:pt>
                <c:pt idx="2046">
                  <c:v>2.1432899999999999</c:v>
                </c:pt>
                <c:pt idx="2047">
                  <c:v>2.3936500000000001</c:v>
                </c:pt>
                <c:pt idx="2048">
                  <c:v>2.68927</c:v>
                </c:pt>
                <c:pt idx="2049">
                  <c:v>2.2126000000000001</c:v>
                </c:pt>
                <c:pt idx="2050">
                  <c:v>1.2192000000000001</c:v>
                </c:pt>
                <c:pt idx="2051">
                  <c:v>1.83622</c:v>
                </c:pt>
                <c:pt idx="2052">
                  <c:v>1.53407</c:v>
                </c:pt>
                <c:pt idx="2053">
                  <c:v>0.64705000000000001</c:v>
                </c:pt>
                <c:pt idx="2054">
                  <c:v>1.80271</c:v>
                </c:pt>
                <c:pt idx="2055">
                  <c:v>0.589897</c:v>
                </c:pt>
                <c:pt idx="2056">
                  <c:v>2.7450700000000001</c:v>
                </c:pt>
                <c:pt idx="2057">
                  <c:v>3.5876299999999999</c:v>
                </c:pt>
                <c:pt idx="2058">
                  <c:v>2.6059999999999999</c:v>
                </c:pt>
                <c:pt idx="2059">
                  <c:v>2.99858</c:v>
                </c:pt>
                <c:pt idx="2060">
                  <c:v>1.81308</c:v>
                </c:pt>
                <c:pt idx="2061">
                  <c:v>1.8248</c:v>
                </c:pt>
                <c:pt idx="2062">
                  <c:v>1.13626</c:v>
                </c:pt>
                <c:pt idx="2063">
                  <c:v>0.81238500000000002</c:v>
                </c:pt>
                <c:pt idx="2064">
                  <c:v>0.68587399999999998</c:v>
                </c:pt>
                <c:pt idx="2065">
                  <c:v>1.8992</c:v>
                </c:pt>
                <c:pt idx="2066">
                  <c:v>0.43257499999999999</c:v>
                </c:pt>
                <c:pt idx="2067">
                  <c:v>0.80540199999999995</c:v>
                </c:pt>
                <c:pt idx="2068">
                  <c:v>-2.1351300000000002</c:v>
                </c:pt>
                <c:pt idx="2069">
                  <c:v>-2.1650999999999998</c:v>
                </c:pt>
                <c:pt idx="2070">
                  <c:v>-5.1650900000000002</c:v>
                </c:pt>
                <c:pt idx="2071">
                  <c:v>-8.2686200000000003</c:v>
                </c:pt>
                <c:pt idx="2072">
                  <c:v>-4.6638299999999999</c:v>
                </c:pt>
                <c:pt idx="2073">
                  <c:v>-6.9052699999999998</c:v>
                </c:pt>
                <c:pt idx="2074">
                  <c:v>-10.770799999999999</c:v>
                </c:pt>
                <c:pt idx="2075">
                  <c:v>-10.0379</c:v>
                </c:pt>
                <c:pt idx="2076">
                  <c:v>-9.3580199999999998</c:v>
                </c:pt>
                <c:pt idx="2077">
                  <c:v>-9.1959300000000006</c:v>
                </c:pt>
                <c:pt idx="2078">
                  <c:v>-10.486499999999999</c:v>
                </c:pt>
                <c:pt idx="2079">
                  <c:v>-9.6786200000000004</c:v>
                </c:pt>
                <c:pt idx="2080">
                  <c:v>-7.8116399999999997</c:v>
                </c:pt>
                <c:pt idx="2081">
                  <c:v>-8.4732500000000002</c:v>
                </c:pt>
                <c:pt idx="2082">
                  <c:v>-10.460800000000001</c:v>
                </c:pt>
                <c:pt idx="2083">
                  <c:v>-10.696</c:v>
                </c:pt>
                <c:pt idx="2084">
                  <c:v>-7.4785199999999996</c:v>
                </c:pt>
                <c:pt idx="2085">
                  <c:v>-6.2417199999999999</c:v>
                </c:pt>
                <c:pt idx="2086">
                  <c:v>-5.1834600000000002</c:v>
                </c:pt>
                <c:pt idx="2087">
                  <c:v>-2.4308200000000002</c:v>
                </c:pt>
                <c:pt idx="2088">
                  <c:v>1.23149</c:v>
                </c:pt>
                <c:pt idx="2089">
                  <c:v>1.9607699999999999</c:v>
                </c:pt>
                <c:pt idx="2090">
                  <c:v>1.9353</c:v>
                </c:pt>
                <c:pt idx="2091">
                  <c:v>0.53769500000000003</c:v>
                </c:pt>
                <c:pt idx="2092">
                  <c:v>0.81643100000000002</c:v>
                </c:pt>
                <c:pt idx="2093">
                  <c:v>-0.26000800000000002</c:v>
                </c:pt>
                <c:pt idx="2094">
                  <c:v>-1.5342400000000001E-2</c:v>
                </c:pt>
                <c:pt idx="2095">
                  <c:v>0.32788299999999998</c:v>
                </c:pt>
                <c:pt idx="2096">
                  <c:v>-0.78343799999999997</c:v>
                </c:pt>
                <c:pt idx="2097">
                  <c:v>-0.103198</c:v>
                </c:pt>
                <c:pt idx="2098">
                  <c:v>5.8830499999999999</c:v>
                </c:pt>
                <c:pt idx="2099">
                  <c:v>-3.3029099999999998</c:v>
                </c:pt>
                <c:pt idx="2100">
                  <c:v>0.954959</c:v>
                </c:pt>
                <c:pt idx="2101">
                  <c:v>-1.36422</c:v>
                </c:pt>
                <c:pt idx="2102">
                  <c:v>0.392044</c:v>
                </c:pt>
                <c:pt idx="2103">
                  <c:v>0.94956099999999999</c:v>
                </c:pt>
                <c:pt idx="2104">
                  <c:v>0.56803300000000001</c:v>
                </c:pt>
                <c:pt idx="2105">
                  <c:v>8.7142599999999995</c:v>
                </c:pt>
                <c:pt idx="2106">
                  <c:v>-5.4075100000000003</c:v>
                </c:pt>
                <c:pt idx="2107">
                  <c:v>-1.8073699999999999</c:v>
                </c:pt>
                <c:pt idx="2108">
                  <c:v>1.4279500000000001</c:v>
                </c:pt>
                <c:pt idx="2109">
                  <c:v>-4.8963599999999996</c:v>
                </c:pt>
                <c:pt idx="2110">
                  <c:v>-5.6353200000000001</c:v>
                </c:pt>
                <c:pt idx="2111">
                  <c:v>-4.6428599999999998</c:v>
                </c:pt>
                <c:pt idx="2112">
                  <c:v>-18.0334</c:v>
                </c:pt>
                <c:pt idx="2113">
                  <c:v>-8.7408199999999994</c:v>
                </c:pt>
                <c:pt idx="2114">
                  <c:v>-10.6524</c:v>
                </c:pt>
                <c:pt idx="2115">
                  <c:v>-10.6524</c:v>
                </c:pt>
                <c:pt idx="2116">
                  <c:v>-12.04</c:v>
                </c:pt>
                <c:pt idx="2117">
                  <c:v>-10.230399999999999</c:v>
                </c:pt>
                <c:pt idx="2118">
                  <c:v>-10.6983</c:v>
                </c:pt>
                <c:pt idx="2119">
                  <c:v>-8.6392100000000003</c:v>
                </c:pt>
                <c:pt idx="2120">
                  <c:v>-8.8452599999999997</c:v>
                </c:pt>
                <c:pt idx="2121">
                  <c:v>-8.20852</c:v>
                </c:pt>
                <c:pt idx="2122">
                  <c:v>-8.6182700000000008</c:v>
                </c:pt>
                <c:pt idx="2123">
                  <c:v>-7.8265000000000002</c:v>
                </c:pt>
                <c:pt idx="2124">
                  <c:v>-6.4464199999999998</c:v>
                </c:pt>
                <c:pt idx="2125">
                  <c:v>-5.1020500000000002</c:v>
                </c:pt>
                <c:pt idx="2126">
                  <c:v>-2.88598</c:v>
                </c:pt>
                <c:pt idx="2127">
                  <c:v>-1.5815600000000001</c:v>
                </c:pt>
                <c:pt idx="2128">
                  <c:v>0.85333899999999996</c:v>
                </c:pt>
                <c:pt idx="2129">
                  <c:v>2.4146800000000002</c:v>
                </c:pt>
                <c:pt idx="2130">
                  <c:v>1.9825600000000001</c:v>
                </c:pt>
                <c:pt idx="2131">
                  <c:v>2.1508500000000002</c:v>
                </c:pt>
                <c:pt idx="2132">
                  <c:v>2.6566100000000001</c:v>
                </c:pt>
                <c:pt idx="2133">
                  <c:v>1.8325</c:v>
                </c:pt>
                <c:pt idx="2134">
                  <c:v>6.4389599999999998</c:v>
                </c:pt>
                <c:pt idx="2135">
                  <c:v>1.98838</c:v>
                </c:pt>
                <c:pt idx="2136">
                  <c:v>3.6400700000000001</c:v>
                </c:pt>
                <c:pt idx="2137">
                  <c:v>0.57142899999999996</c:v>
                </c:pt>
                <c:pt idx="2138">
                  <c:v>0.978383</c:v>
                </c:pt>
                <c:pt idx="2139">
                  <c:v>0.36904300000000001</c:v>
                </c:pt>
                <c:pt idx="2140">
                  <c:v>0.24539900000000001</c:v>
                </c:pt>
                <c:pt idx="2141">
                  <c:v>-8.6598000000000006</c:v>
                </c:pt>
                <c:pt idx="2142">
                  <c:v>-1.6371500000000001</c:v>
                </c:pt>
                <c:pt idx="2143">
                  <c:v>14.6959</c:v>
                </c:pt>
                <c:pt idx="2144">
                  <c:v>11.052899999999999</c:v>
                </c:pt>
                <c:pt idx="2145">
                  <c:v>9.9993099999999995</c:v>
                </c:pt>
                <c:pt idx="2146">
                  <c:v>2.5298500000000002</c:v>
                </c:pt>
                <c:pt idx="2147">
                  <c:v>11.618600000000001</c:v>
                </c:pt>
                <c:pt idx="2148">
                  <c:v>-0.99050199999999999</c:v>
                </c:pt>
                <c:pt idx="2149">
                  <c:v>-7.1250499999999999</c:v>
                </c:pt>
                <c:pt idx="2150">
                  <c:v>-9.5645199999999999</c:v>
                </c:pt>
                <c:pt idx="2151">
                  <c:v>-12.093500000000001</c:v>
                </c:pt>
                <c:pt idx="2152">
                  <c:v>-5.4682399999999998</c:v>
                </c:pt>
                <c:pt idx="2153">
                  <c:v>-9.2227999999999994</c:v>
                </c:pt>
                <c:pt idx="2154">
                  <c:v>-7.5958699999999997</c:v>
                </c:pt>
                <c:pt idx="2155">
                  <c:v>-6.7724399999999996</c:v>
                </c:pt>
                <c:pt idx="2156">
                  <c:v>-9.5689499999999992</c:v>
                </c:pt>
                <c:pt idx="2157">
                  <c:v>-6.6646799999999997</c:v>
                </c:pt>
                <c:pt idx="2158">
                  <c:v>-5.8078599999999998</c:v>
                </c:pt>
                <c:pt idx="2159">
                  <c:v>-6.5131500000000004</c:v>
                </c:pt>
                <c:pt idx="2160">
                  <c:v>-3.5767500000000001</c:v>
                </c:pt>
                <c:pt idx="2161">
                  <c:v>-5.9381399999999998</c:v>
                </c:pt>
                <c:pt idx="2162">
                  <c:v>-5.9381399999999998</c:v>
                </c:pt>
                <c:pt idx="2163">
                  <c:v>-3.5398200000000002</c:v>
                </c:pt>
                <c:pt idx="2164">
                  <c:v>-2.1710600000000002</c:v>
                </c:pt>
                <c:pt idx="2165">
                  <c:v>1.92316</c:v>
                </c:pt>
                <c:pt idx="2166">
                  <c:v>1.47868</c:v>
                </c:pt>
                <c:pt idx="2167">
                  <c:v>0.433334</c:v>
                </c:pt>
                <c:pt idx="2168">
                  <c:v>0.101356</c:v>
                </c:pt>
                <c:pt idx="2169">
                  <c:v>0.14367199999999999</c:v>
                </c:pt>
                <c:pt idx="2170">
                  <c:v>0.70179599999999998</c:v>
                </c:pt>
                <c:pt idx="2171">
                  <c:v>1.5050300000000001</c:v>
                </c:pt>
                <c:pt idx="2172">
                  <c:v>2.0337800000000001</c:v>
                </c:pt>
                <c:pt idx="2173">
                  <c:v>3.2316699999999998</c:v>
                </c:pt>
                <c:pt idx="2174">
                  <c:v>4.0682799999999997</c:v>
                </c:pt>
                <c:pt idx="2175">
                  <c:v>2.8685900000000002</c:v>
                </c:pt>
                <c:pt idx="2176">
                  <c:v>0.48428700000000002</c:v>
                </c:pt>
                <c:pt idx="2177">
                  <c:v>3.1444200000000002</c:v>
                </c:pt>
                <c:pt idx="2178">
                  <c:v>3.8890699999999998</c:v>
                </c:pt>
                <c:pt idx="2179">
                  <c:v>4.0891799999999998</c:v>
                </c:pt>
                <c:pt idx="2180">
                  <c:v>2.4394</c:v>
                </c:pt>
                <c:pt idx="2181">
                  <c:v>2.3442799999999999</c:v>
                </c:pt>
                <c:pt idx="2182">
                  <c:v>3.9713400000000001</c:v>
                </c:pt>
                <c:pt idx="2183">
                  <c:v>3.44537</c:v>
                </c:pt>
                <c:pt idx="2184">
                  <c:v>2.9355000000000002</c:v>
                </c:pt>
                <c:pt idx="2185">
                  <c:v>2.5391900000000001</c:v>
                </c:pt>
                <c:pt idx="2186">
                  <c:v>3.2328399999999999</c:v>
                </c:pt>
                <c:pt idx="2187">
                  <c:v>2.2010200000000002</c:v>
                </c:pt>
                <c:pt idx="2188">
                  <c:v>1.2538</c:v>
                </c:pt>
                <c:pt idx="2189">
                  <c:v>-1.5906499999999999</c:v>
                </c:pt>
                <c:pt idx="2190">
                  <c:v>-3.3398699999999999</c:v>
                </c:pt>
                <c:pt idx="2191">
                  <c:v>-4.6878900000000003</c:v>
                </c:pt>
                <c:pt idx="2192">
                  <c:v>-7.8502200000000002</c:v>
                </c:pt>
                <c:pt idx="2193">
                  <c:v>-7.5809199999999999</c:v>
                </c:pt>
                <c:pt idx="2194">
                  <c:v>-8.0001800000000003</c:v>
                </c:pt>
                <c:pt idx="2195">
                  <c:v>-8.5689899999999994</c:v>
                </c:pt>
                <c:pt idx="2196">
                  <c:v>-10.135199999999999</c:v>
                </c:pt>
                <c:pt idx="2197">
                  <c:v>-10.1951</c:v>
                </c:pt>
                <c:pt idx="2198">
                  <c:v>-10.1995</c:v>
                </c:pt>
                <c:pt idx="2199">
                  <c:v>-9.4722399999999993</c:v>
                </c:pt>
                <c:pt idx="2200">
                  <c:v>-8.7587700000000002</c:v>
                </c:pt>
                <c:pt idx="2201">
                  <c:v>-8.1981000000000002</c:v>
                </c:pt>
                <c:pt idx="2202">
                  <c:v>-7.1666699999999999</c:v>
                </c:pt>
                <c:pt idx="2203">
                  <c:v>-6.7061500000000001</c:v>
                </c:pt>
                <c:pt idx="2204">
                  <c:v>-6.9016999999999999</c:v>
                </c:pt>
                <c:pt idx="2205">
                  <c:v>-5.3399400000000004</c:v>
                </c:pt>
                <c:pt idx="2206">
                  <c:v>-5.5856399999999997</c:v>
                </c:pt>
                <c:pt idx="2207">
                  <c:v>-3.2433399999999999</c:v>
                </c:pt>
                <c:pt idx="2208">
                  <c:v>-1.6038300000000001</c:v>
                </c:pt>
                <c:pt idx="2209">
                  <c:v>-0.36889899999999998</c:v>
                </c:pt>
                <c:pt idx="2210">
                  <c:v>1.44878</c:v>
                </c:pt>
                <c:pt idx="2211">
                  <c:v>1.95048</c:v>
                </c:pt>
                <c:pt idx="2212">
                  <c:v>3.9565299999999999</c:v>
                </c:pt>
                <c:pt idx="2213">
                  <c:v>3.2426699999999999</c:v>
                </c:pt>
                <c:pt idx="2214">
                  <c:v>4.0802699999999996</c:v>
                </c:pt>
                <c:pt idx="2215">
                  <c:v>3.5869800000000001</c:v>
                </c:pt>
                <c:pt idx="2216">
                  <c:v>2.7663600000000002</c:v>
                </c:pt>
                <c:pt idx="2217">
                  <c:v>3.5628199999999999</c:v>
                </c:pt>
                <c:pt idx="2218">
                  <c:v>4.1742499999999998</c:v>
                </c:pt>
                <c:pt idx="2219">
                  <c:v>3.0884299999999998</c:v>
                </c:pt>
                <c:pt idx="2220">
                  <c:v>1.8718600000000001</c:v>
                </c:pt>
                <c:pt idx="2221">
                  <c:v>1.86371</c:v>
                </c:pt>
                <c:pt idx="2222">
                  <c:v>3.1812299999999998</c:v>
                </c:pt>
                <c:pt idx="2223">
                  <c:v>4.06487</c:v>
                </c:pt>
                <c:pt idx="2224">
                  <c:v>3.8946700000000001</c:v>
                </c:pt>
                <c:pt idx="2225">
                  <c:v>2.2003400000000002</c:v>
                </c:pt>
                <c:pt idx="2226">
                  <c:v>2.7670599999999999</c:v>
                </c:pt>
                <c:pt idx="2227">
                  <c:v>3.4276900000000001</c:v>
                </c:pt>
                <c:pt idx="2228">
                  <c:v>3.5025599999999999</c:v>
                </c:pt>
                <c:pt idx="2229">
                  <c:v>4.0542100000000003</c:v>
                </c:pt>
                <c:pt idx="2230">
                  <c:v>4.1502400000000002</c:v>
                </c:pt>
                <c:pt idx="2231">
                  <c:v>4.0671400000000002</c:v>
                </c:pt>
                <c:pt idx="2232">
                  <c:v>3.59897</c:v>
                </c:pt>
                <c:pt idx="2233">
                  <c:v>4.8849999999999998</c:v>
                </c:pt>
                <c:pt idx="2234">
                  <c:v>3.37961</c:v>
                </c:pt>
                <c:pt idx="2235">
                  <c:v>2.2877900000000002</c:v>
                </c:pt>
                <c:pt idx="2236">
                  <c:v>1.10894</c:v>
                </c:pt>
                <c:pt idx="2237">
                  <c:v>-1.47468</c:v>
                </c:pt>
                <c:pt idx="2238">
                  <c:v>-3.2314699999999998</c:v>
                </c:pt>
                <c:pt idx="2239">
                  <c:v>-5.0171999999999999</c:v>
                </c:pt>
                <c:pt idx="2240">
                  <c:v>-7.4838899999999997</c:v>
                </c:pt>
                <c:pt idx="2241">
                  <c:v>-7.7332900000000002</c:v>
                </c:pt>
                <c:pt idx="2242">
                  <c:v>-6.7698299999999998</c:v>
                </c:pt>
                <c:pt idx="2243">
                  <c:v>-8.5504999999999995</c:v>
                </c:pt>
                <c:pt idx="2244">
                  <c:v>-10.2994</c:v>
                </c:pt>
                <c:pt idx="2245">
                  <c:v>-8.9076000000000004</c:v>
                </c:pt>
                <c:pt idx="2246">
                  <c:v>-8.5702200000000008</c:v>
                </c:pt>
                <c:pt idx="2247">
                  <c:v>-7.9117199999999999</c:v>
                </c:pt>
                <c:pt idx="2248">
                  <c:v>-9.5807000000000002</c:v>
                </c:pt>
                <c:pt idx="2249">
                  <c:v>-10.227</c:v>
                </c:pt>
                <c:pt idx="2250">
                  <c:v>-8.7866199999999992</c:v>
                </c:pt>
                <c:pt idx="2251">
                  <c:v>-6.1489500000000001</c:v>
                </c:pt>
                <c:pt idx="2252">
                  <c:v>-5.6486700000000001</c:v>
                </c:pt>
                <c:pt idx="2253">
                  <c:v>-5.3036399999999997</c:v>
                </c:pt>
                <c:pt idx="2254">
                  <c:v>-4.6254</c:v>
                </c:pt>
                <c:pt idx="2255">
                  <c:v>-4.0696700000000003</c:v>
                </c:pt>
                <c:pt idx="2256">
                  <c:v>-3.7560899999999999</c:v>
                </c:pt>
                <c:pt idx="2257">
                  <c:v>-0.91835800000000001</c:v>
                </c:pt>
                <c:pt idx="2258">
                  <c:v>0.68308800000000003</c:v>
                </c:pt>
                <c:pt idx="2259">
                  <c:v>2.00007</c:v>
                </c:pt>
                <c:pt idx="2260">
                  <c:v>2.2148599999999998</c:v>
                </c:pt>
                <c:pt idx="2261">
                  <c:v>2.2953299999999999</c:v>
                </c:pt>
                <c:pt idx="2262">
                  <c:v>-8.7072200000000002E-2</c:v>
                </c:pt>
                <c:pt idx="2263">
                  <c:v>0.611348</c:v>
                </c:pt>
                <c:pt idx="2264">
                  <c:v>1.8564700000000001</c:v>
                </c:pt>
                <c:pt idx="2265">
                  <c:v>0.33721299999999998</c:v>
                </c:pt>
                <c:pt idx="2266">
                  <c:v>-0.125028</c:v>
                </c:pt>
                <c:pt idx="2267">
                  <c:v>2.2553700000000001</c:v>
                </c:pt>
                <c:pt idx="2268">
                  <c:v>-0.68160399999999999</c:v>
                </c:pt>
                <c:pt idx="2269">
                  <c:v>-0.77009799999999995</c:v>
                </c:pt>
                <c:pt idx="2270">
                  <c:v>-1.8662300000000001</c:v>
                </c:pt>
                <c:pt idx="2271">
                  <c:v>-1.2413000000000001</c:v>
                </c:pt>
                <c:pt idx="2272">
                  <c:v>2.0206300000000001</c:v>
                </c:pt>
                <c:pt idx="2273">
                  <c:v>-0.88968400000000003</c:v>
                </c:pt>
                <c:pt idx="2274">
                  <c:v>-0.433278</c:v>
                </c:pt>
                <c:pt idx="2275">
                  <c:v>-0.69460100000000002</c:v>
                </c:pt>
                <c:pt idx="2276">
                  <c:v>0.208449</c:v>
                </c:pt>
                <c:pt idx="2277">
                  <c:v>-12.749599999999999</c:v>
                </c:pt>
                <c:pt idx="2278">
                  <c:v>-3.38781</c:v>
                </c:pt>
                <c:pt idx="2279">
                  <c:v>-3.7121200000000001</c:v>
                </c:pt>
                <c:pt idx="2280">
                  <c:v>-12.4915</c:v>
                </c:pt>
                <c:pt idx="2281">
                  <c:v>-8.6947200000000002</c:v>
                </c:pt>
                <c:pt idx="2282">
                  <c:v>-10.0578</c:v>
                </c:pt>
                <c:pt idx="2283">
                  <c:v>-6.0236799999999997</c:v>
                </c:pt>
                <c:pt idx="2284">
                  <c:v>-11.650700000000001</c:v>
                </c:pt>
                <c:pt idx="2285">
                  <c:v>-10.042</c:v>
                </c:pt>
                <c:pt idx="2286">
                  <c:v>-11.087300000000001</c:v>
                </c:pt>
                <c:pt idx="2287">
                  <c:v>-6.1939000000000002</c:v>
                </c:pt>
                <c:pt idx="2288">
                  <c:v>-11.622</c:v>
                </c:pt>
                <c:pt idx="2289">
                  <c:v>-11.2394</c:v>
                </c:pt>
                <c:pt idx="2290">
                  <c:v>-8.2197399999999998</c:v>
                </c:pt>
                <c:pt idx="2291">
                  <c:v>-8.2916399999999992</c:v>
                </c:pt>
                <c:pt idx="2292">
                  <c:v>-6.9290200000000004</c:v>
                </c:pt>
                <c:pt idx="2293">
                  <c:v>-6.9290200000000004</c:v>
                </c:pt>
                <c:pt idx="2294">
                  <c:v>-6.1711400000000003</c:v>
                </c:pt>
                <c:pt idx="2295">
                  <c:v>-4.51898</c:v>
                </c:pt>
                <c:pt idx="2296">
                  <c:v>2.2844899999999999</c:v>
                </c:pt>
                <c:pt idx="2297">
                  <c:v>1.10378</c:v>
                </c:pt>
                <c:pt idx="2298">
                  <c:v>3.6213500000000001</c:v>
                </c:pt>
                <c:pt idx="2299">
                  <c:v>0.50280800000000003</c:v>
                </c:pt>
                <c:pt idx="2300">
                  <c:v>4.734</c:v>
                </c:pt>
                <c:pt idx="2301">
                  <c:v>3.56487</c:v>
                </c:pt>
                <c:pt idx="2302">
                  <c:v>4.2138799999999996</c:v>
                </c:pt>
                <c:pt idx="2303">
                  <c:v>3.6684800000000002</c:v>
                </c:pt>
                <c:pt idx="2304">
                  <c:v>3.52942</c:v>
                </c:pt>
                <c:pt idx="2305">
                  <c:v>4.0667900000000001</c:v>
                </c:pt>
                <c:pt idx="2306">
                  <c:v>3.2026599999999998</c:v>
                </c:pt>
                <c:pt idx="2307">
                  <c:v>2.9313799999999999</c:v>
                </c:pt>
                <c:pt idx="2308">
                  <c:v>3.4576099999999999</c:v>
                </c:pt>
                <c:pt idx="2309">
                  <c:v>12.960900000000001</c:v>
                </c:pt>
                <c:pt idx="2310">
                  <c:v>-6.18154</c:v>
                </c:pt>
                <c:pt idx="2311">
                  <c:v>6.2371400000000001</c:v>
                </c:pt>
                <c:pt idx="2312">
                  <c:v>-9.0537899999999993</c:v>
                </c:pt>
                <c:pt idx="2313">
                  <c:v>3.8883999999999999</c:v>
                </c:pt>
                <c:pt idx="2314">
                  <c:v>3.9359600000000001</c:v>
                </c:pt>
                <c:pt idx="2315">
                  <c:v>3.2939500000000002</c:v>
                </c:pt>
                <c:pt idx="2316">
                  <c:v>3.2972700000000001</c:v>
                </c:pt>
                <c:pt idx="2317">
                  <c:v>3.50827</c:v>
                </c:pt>
                <c:pt idx="2318">
                  <c:v>14.967000000000001</c:v>
                </c:pt>
                <c:pt idx="2319">
                  <c:v>1.4469000000000001</c:v>
                </c:pt>
                <c:pt idx="2320">
                  <c:v>-1.8364499999999999</c:v>
                </c:pt>
                <c:pt idx="2321">
                  <c:v>-1.6968799999999999</c:v>
                </c:pt>
                <c:pt idx="2322">
                  <c:v>-3.0650300000000001</c:v>
                </c:pt>
                <c:pt idx="2323">
                  <c:v>-3.5737000000000001</c:v>
                </c:pt>
                <c:pt idx="2324">
                  <c:v>-2.4154100000000001</c:v>
                </c:pt>
                <c:pt idx="2325">
                  <c:v>-3.8545699999999998</c:v>
                </c:pt>
                <c:pt idx="2326">
                  <c:v>-2.0133999999999999</c:v>
                </c:pt>
                <c:pt idx="2327">
                  <c:v>-2.6181700000000001</c:v>
                </c:pt>
                <c:pt idx="2328">
                  <c:v>-0.57802200000000004</c:v>
                </c:pt>
                <c:pt idx="2329">
                  <c:v>-0.96113700000000002</c:v>
                </c:pt>
                <c:pt idx="2330">
                  <c:v>-0.287854</c:v>
                </c:pt>
                <c:pt idx="2331">
                  <c:v>-2.04562</c:v>
                </c:pt>
                <c:pt idx="2332">
                  <c:v>-2.4301699999999999</c:v>
                </c:pt>
                <c:pt idx="2333">
                  <c:v>-0.93649000000000004</c:v>
                </c:pt>
                <c:pt idx="2334">
                  <c:v>0.75434900000000005</c:v>
                </c:pt>
                <c:pt idx="2335">
                  <c:v>-0.225887</c:v>
                </c:pt>
                <c:pt idx="2336">
                  <c:v>1.29108</c:v>
                </c:pt>
                <c:pt idx="2337">
                  <c:v>1.8331999999999999</c:v>
                </c:pt>
                <c:pt idx="2338">
                  <c:v>2.4446699999999999</c:v>
                </c:pt>
                <c:pt idx="2339">
                  <c:v>2.3022300000000002</c:v>
                </c:pt>
                <c:pt idx="2340">
                  <c:v>3.5563899999999999</c:v>
                </c:pt>
                <c:pt idx="2341">
                  <c:v>2.8204600000000002</c:v>
                </c:pt>
                <c:pt idx="2342">
                  <c:v>3.3346300000000002</c:v>
                </c:pt>
                <c:pt idx="2343">
                  <c:v>2.8260900000000002</c:v>
                </c:pt>
                <c:pt idx="2344">
                  <c:v>3.3661099999999999</c:v>
                </c:pt>
                <c:pt idx="2345">
                  <c:v>3.3793299999999999</c:v>
                </c:pt>
                <c:pt idx="2346">
                  <c:v>3.1069200000000001</c:v>
                </c:pt>
                <c:pt idx="2347">
                  <c:v>3.24194</c:v>
                </c:pt>
                <c:pt idx="2348">
                  <c:v>2.5262199999999999</c:v>
                </c:pt>
                <c:pt idx="2349">
                  <c:v>2.8595999999999999</c:v>
                </c:pt>
                <c:pt idx="2350">
                  <c:v>3.0866799999999999</c:v>
                </c:pt>
                <c:pt idx="2351">
                  <c:v>2.7340599999999999</c:v>
                </c:pt>
                <c:pt idx="2352">
                  <c:v>2.9157600000000001</c:v>
                </c:pt>
                <c:pt idx="2353">
                  <c:v>2.7595299999999998</c:v>
                </c:pt>
                <c:pt idx="2354">
                  <c:v>2.5125999999999999</c:v>
                </c:pt>
                <c:pt idx="2355">
                  <c:v>2.7978299999999998</c:v>
                </c:pt>
                <c:pt idx="2356">
                  <c:v>3.2456</c:v>
                </c:pt>
                <c:pt idx="2357">
                  <c:v>2.5633599999999999</c:v>
                </c:pt>
                <c:pt idx="2358">
                  <c:v>2.4715099999999999</c:v>
                </c:pt>
                <c:pt idx="2359">
                  <c:v>2.4882</c:v>
                </c:pt>
                <c:pt idx="2360">
                  <c:v>3.1075200000000001</c:v>
                </c:pt>
                <c:pt idx="2361">
                  <c:v>2.28267</c:v>
                </c:pt>
                <c:pt idx="2362">
                  <c:v>2.03146</c:v>
                </c:pt>
                <c:pt idx="2363">
                  <c:v>1.1631100000000001</c:v>
                </c:pt>
                <c:pt idx="2364">
                  <c:v>-0.254465</c:v>
                </c:pt>
                <c:pt idx="2365">
                  <c:v>-2.2512699999999999</c:v>
                </c:pt>
                <c:pt idx="2366">
                  <c:v>-4.57348</c:v>
                </c:pt>
                <c:pt idx="2367">
                  <c:v>-4.8677099999999998</c:v>
                </c:pt>
                <c:pt idx="2368">
                  <c:v>-6.5926200000000001</c:v>
                </c:pt>
                <c:pt idx="2369">
                  <c:v>-7.3766100000000003</c:v>
                </c:pt>
                <c:pt idx="2370">
                  <c:v>-8.7589400000000008</c:v>
                </c:pt>
                <c:pt idx="2371">
                  <c:v>-6.7997800000000002</c:v>
                </c:pt>
                <c:pt idx="2372">
                  <c:v>-8.8968799999999995</c:v>
                </c:pt>
                <c:pt idx="2373">
                  <c:v>-6.49566</c:v>
                </c:pt>
                <c:pt idx="2374">
                  <c:v>-8.8588799999999992</c:v>
                </c:pt>
                <c:pt idx="2375">
                  <c:v>-8.1464999999999996</c:v>
                </c:pt>
                <c:pt idx="2376">
                  <c:v>-5.3598100000000004</c:v>
                </c:pt>
                <c:pt idx="2377">
                  <c:v>-4.4071300000000004</c:v>
                </c:pt>
                <c:pt idx="2378">
                  <c:v>-5.9592200000000002</c:v>
                </c:pt>
                <c:pt idx="2379">
                  <c:v>-3.1751299999999998</c:v>
                </c:pt>
                <c:pt idx="2380">
                  <c:v>-0.70737399999999995</c:v>
                </c:pt>
                <c:pt idx="2381">
                  <c:v>-0.47413300000000003</c:v>
                </c:pt>
                <c:pt idx="2382">
                  <c:v>0.87049900000000002</c:v>
                </c:pt>
                <c:pt idx="2383">
                  <c:v>1.1554800000000001</c:v>
                </c:pt>
                <c:pt idx="2384">
                  <c:v>2.2635100000000001</c:v>
                </c:pt>
                <c:pt idx="2385">
                  <c:v>1.8947099999999999</c:v>
                </c:pt>
                <c:pt idx="2386">
                  <c:v>3.5291700000000001</c:v>
                </c:pt>
                <c:pt idx="2387">
                  <c:v>3.94869</c:v>
                </c:pt>
                <c:pt idx="2388">
                  <c:v>3.0279500000000001</c:v>
                </c:pt>
                <c:pt idx="2389">
                  <c:v>3.9379</c:v>
                </c:pt>
                <c:pt idx="2390">
                  <c:v>2.8538899999999998</c:v>
                </c:pt>
                <c:pt idx="2391">
                  <c:v>4.10128</c:v>
                </c:pt>
                <c:pt idx="2392">
                  <c:v>3.5964700000000001</c:v>
                </c:pt>
                <c:pt idx="2393">
                  <c:v>4.3045999999999998</c:v>
                </c:pt>
                <c:pt idx="2394">
                  <c:v>3.3655400000000002</c:v>
                </c:pt>
                <c:pt idx="2395">
                  <c:v>2.4029600000000002</c:v>
                </c:pt>
                <c:pt idx="2396">
                  <c:v>3.23929</c:v>
                </c:pt>
                <c:pt idx="2397">
                  <c:v>4.2361700000000004</c:v>
                </c:pt>
                <c:pt idx="2398">
                  <c:v>2.5565099999999998</c:v>
                </c:pt>
                <c:pt idx="2399">
                  <c:v>3.5172400000000001</c:v>
                </c:pt>
                <c:pt idx="2400">
                  <c:v>3.0840700000000001</c:v>
                </c:pt>
                <c:pt idx="2401">
                  <c:v>3.3551799999999998</c:v>
                </c:pt>
                <c:pt idx="2402">
                  <c:v>3.2024300000000001</c:v>
                </c:pt>
                <c:pt idx="2403">
                  <c:v>3.3050000000000002</c:v>
                </c:pt>
                <c:pt idx="2404">
                  <c:v>3.2545799999999998</c:v>
                </c:pt>
                <c:pt idx="2405">
                  <c:v>4.5976299999999997</c:v>
                </c:pt>
                <c:pt idx="2406">
                  <c:v>2.6825299999999999</c:v>
                </c:pt>
                <c:pt idx="2407">
                  <c:v>3.2089699999999999</c:v>
                </c:pt>
                <c:pt idx="2408">
                  <c:v>2.3422900000000002</c:v>
                </c:pt>
                <c:pt idx="2409">
                  <c:v>2.00556</c:v>
                </c:pt>
                <c:pt idx="2410">
                  <c:v>1.32944</c:v>
                </c:pt>
                <c:pt idx="2411">
                  <c:v>1.0456300000000001</c:v>
                </c:pt>
                <c:pt idx="2412">
                  <c:v>-1.0083</c:v>
                </c:pt>
                <c:pt idx="2413">
                  <c:v>-5.2972700000000001</c:v>
                </c:pt>
                <c:pt idx="2414">
                  <c:v>-7.4873500000000002</c:v>
                </c:pt>
                <c:pt idx="2415">
                  <c:v>-6.1259399999999999</c:v>
                </c:pt>
                <c:pt idx="2416">
                  <c:v>-6.3602100000000004</c:v>
                </c:pt>
                <c:pt idx="2417">
                  <c:v>-7.3014700000000001</c:v>
                </c:pt>
                <c:pt idx="2418">
                  <c:v>-7.1627400000000003</c:v>
                </c:pt>
                <c:pt idx="2419">
                  <c:v>-7.6990100000000004</c:v>
                </c:pt>
                <c:pt idx="2420">
                  <c:v>-6.8509599999999997</c:v>
                </c:pt>
                <c:pt idx="2421">
                  <c:v>-10.789400000000001</c:v>
                </c:pt>
                <c:pt idx="2422">
                  <c:v>-6.1533199999999999</c:v>
                </c:pt>
                <c:pt idx="2423">
                  <c:v>-9.6401000000000003</c:v>
                </c:pt>
                <c:pt idx="2424">
                  <c:v>-9.9128299999999996</c:v>
                </c:pt>
                <c:pt idx="2425">
                  <c:v>-3.96706</c:v>
                </c:pt>
                <c:pt idx="2426">
                  <c:v>-6.7655099999999999</c:v>
                </c:pt>
                <c:pt idx="2427">
                  <c:v>-6.7748699999999999</c:v>
                </c:pt>
                <c:pt idx="2428">
                  <c:v>-8.3349499999999992</c:v>
                </c:pt>
                <c:pt idx="2429">
                  <c:v>-6.45031</c:v>
                </c:pt>
                <c:pt idx="2430">
                  <c:v>-3.2055199999999999</c:v>
                </c:pt>
                <c:pt idx="2431">
                  <c:v>-0.91972399999999999</c:v>
                </c:pt>
                <c:pt idx="2432">
                  <c:v>3.2884600000000002</c:v>
                </c:pt>
                <c:pt idx="2433">
                  <c:v>3.9203399999999999</c:v>
                </c:pt>
                <c:pt idx="2434">
                  <c:v>2.8948800000000001</c:v>
                </c:pt>
                <c:pt idx="2435">
                  <c:v>3.00963</c:v>
                </c:pt>
                <c:pt idx="2436">
                  <c:v>2.9172799999999999</c:v>
                </c:pt>
                <c:pt idx="2437">
                  <c:v>3.0064899999999999</c:v>
                </c:pt>
                <c:pt idx="2438">
                  <c:v>2.4313099999999999</c:v>
                </c:pt>
                <c:pt idx="2439">
                  <c:v>2.8660199999999998</c:v>
                </c:pt>
                <c:pt idx="2440">
                  <c:v>2.7203900000000001</c:v>
                </c:pt>
                <c:pt idx="2441">
                  <c:v>2.3055400000000001</c:v>
                </c:pt>
                <c:pt idx="2442">
                  <c:v>2.6436000000000002</c:v>
                </c:pt>
                <c:pt idx="2443">
                  <c:v>2.4098000000000002</c:v>
                </c:pt>
                <c:pt idx="2444">
                  <c:v>2.6626400000000001</c:v>
                </c:pt>
                <c:pt idx="2445">
                  <c:v>2.3130000000000002</c:v>
                </c:pt>
                <c:pt idx="2446">
                  <c:v>2.7627299999999999</c:v>
                </c:pt>
                <c:pt idx="2447">
                  <c:v>2.76092</c:v>
                </c:pt>
                <c:pt idx="2448">
                  <c:v>2.3774700000000002</c:v>
                </c:pt>
                <c:pt idx="2449">
                  <c:v>2.4123999999999999</c:v>
                </c:pt>
                <c:pt idx="2450">
                  <c:v>2.41696</c:v>
                </c:pt>
                <c:pt idx="2451">
                  <c:v>2.3732600000000001</c:v>
                </c:pt>
                <c:pt idx="2452">
                  <c:v>2.0163000000000002</c:v>
                </c:pt>
                <c:pt idx="2453">
                  <c:v>2.4877799999999999</c:v>
                </c:pt>
                <c:pt idx="2454">
                  <c:v>2.65517</c:v>
                </c:pt>
                <c:pt idx="2455">
                  <c:v>1.89483</c:v>
                </c:pt>
                <c:pt idx="2456">
                  <c:v>-1.6604300000000001</c:v>
                </c:pt>
                <c:pt idx="2457">
                  <c:v>-3.7715399999999999</c:v>
                </c:pt>
                <c:pt idx="2458">
                  <c:v>-5.2210299999999998</c:v>
                </c:pt>
                <c:pt idx="2459">
                  <c:v>-5.5981399999999999</c:v>
                </c:pt>
                <c:pt idx="2460">
                  <c:v>-6.6340599999999998</c:v>
                </c:pt>
                <c:pt idx="2461">
                  <c:v>-7.4375499999999999</c:v>
                </c:pt>
                <c:pt idx="2462">
                  <c:v>-6.8471099999999998</c:v>
                </c:pt>
                <c:pt idx="2463">
                  <c:v>-4.8737000000000004</c:v>
                </c:pt>
                <c:pt idx="2464">
                  <c:v>-5.6697199999999999</c:v>
                </c:pt>
                <c:pt idx="2465">
                  <c:v>-5.2481499999999999</c:v>
                </c:pt>
                <c:pt idx="2466">
                  <c:v>-5.9078400000000002</c:v>
                </c:pt>
                <c:pt idx="2467">
                  <c:v>-6.5625099999999996</c:v>
                </c:pt>
                <c:pt idx="2468">
                  <c:v>-7.6204299999999998</c:v>
                </c:pt>
                <c:pt idx="2469">
                  <c:v>-6.9859900000000001</c:v>
                </c:pt>
                <c:pt idx="2470">
                  <c:v>-5.3796799999999996</c:v>
                </c:pt>
                <c:pt idx="2471">
                  <c:v>-5.0009600000000001</c:v>
                </c:pt>
                <c:pt idx="2472">
                  <c:v>-4.1810600000000004</c:v>
                </c:pt>
                <c:pt idx="2473">
                  <c:v>-3.9670700000000001</c:v>
                </c:pt>
                <c:pt idx="2474">
                  <c:v>-2.74824</c:v>
                </c:pt>
                <c:pt idx="2475">
                  <c:v>-2.92875</c:v>
                </c:pt>
                <c:pt idx="2476">
                  <c:v>-2.8622700000000001</c:v>
                </c:pt>
                <c:pt idx="2477">
                  <c:v>-3.44713</c:v>
                </c:pt>
                <c:pt idx="2478">
                  <c:v>-2.4348000000000001</c:v>
                </c:pt>
                <c:pt idx="2479">
                  <c:v>-0.65069299999999997</c:v>
                </c:pt>
                <c:pt idx="2480">
                  <c:v>0.76059699999999997</c:v>
                </c:pt>
                <c:pt idx="2481">
                  <c:v>1.59239</c:v>
                </c:pt>
                <c:pt idx="2482">
                  <c:v>1.4962899999999999</c:v>
                </c:pt>
                <c:pt idx="2483">
                  <c:v>1.6086100000000001</c:v>
                </c:pt>
                <c:pt idx="2484">
                  <c:v>2.7411799999999999</c:v>
                </c:pt>
                <c:pt idx="2485">
                  <c:v>1.3198000000000001</c:v>
                </c:pt>
                <c:pt idx="2486">
                  <c:v>2.0579000000000001</c:v>
                </c:pt>
                <c:pt idx="2487">
                  <c:v>2.0152000000000001</c:v>
                </c:pt>
                <c:pt idx="2488">
                  <c:v>2.9859399999999998</c:v>
                </c:pt>
                <c:pt idx="2489">
                  <c:v>1.6657200000000001</c:v>
                </c:pt>
                <c:pt idx="2490">
                  <c:v>1.7026399999999999</c:v>
                </c:pt>
                <c:pt idx="2491">
                  <c:v>1.4997499999999999</c:v>
                </c:pt>
                <c:pt idx="2492">
                  <c:v>4.40402</c:v>
                </c:pt>
                <c:pt idx="2493">
                  <c:v>2.0592700000000002</c:v>
                </c:pt>
                <c:pt idx="2494">
                  <c:v>1.7213499999999999</c:v>
                </c:pt>
                <c:pt idx="2495">
                  <c:v>1.91238</c:v>
                </c:pt>
                <c:pt idx="2496">
                  <c:v>2.2369599999999998</c:v>
                </c:pt>
                <c:pt idx="2497">
                  <c:v>1.82467</c:v>
                </c:pt>
                <c:pt idx="2498">
                  <c:v>2.6096900000000001</c:v>
                </c:pt>
                <c:pt idx="2499">
                  <c:v>2.5839599999999998</c:v>
                </c:pt>
                <c:pt idx="2500">
                  <c:v>2.6430600000000002</c:v>
                </c:pt>
                <c:pt idx="2501">
                  <c:v>1.78766</c:v>
                </c:pt>
                <c:pt idx="2502">
                  <c:v>1.5192399999999999</c:v>
                </c:pt>
                <c:pt idx="2503">
                  <c:v>1.4093100000000001</c:v>
                </c:pt>
                <c:pt idx="2504">
                  <c:v>-0.99106700000000003</c:v>
                </c:pt>
                <c:pt idx="2505">
                  <c:v>-1.3996900000000001</c:v>
                </c:pt>
                <c:pt idx="2506">
                  <c:v>-1.8574299999999999</c:v>
                </c:pt>
                <c:pt idx="2507">
                  <c:v>-2.9253999999999998</c:v>
                </c:pt>
                <c:pt idx="2508">
                  <c:v>-2.5064299999999999</c:v>
                </c:pt>
                <c:pt idx="2509">
                  <c:v>-2.1008900000000001</c:v>
                </c:pt>
                <c:pt idx="2510">
                  <c:v>-4.0293099999999997</c:v>
                </c:pt>
                <c:pt idx="2511">
                  <c:v>-4.1276999999999999</c:v>
                </c:pt>
                <c:pt idx="2512">
                  <c:v>-4.1689600000000002</c:v>
                </c:pt>
                <c:pt idx="2513">
                  <c:v>-0.47920000000000001</c:v>
                </c:pt>
                <c:pt idx="2514">
                  <c:v>-1.76779</c:v>
                </c:pt>
                <c:pt idx="2515">
                  <c:v>-4.3071799999999998</c:v>
                </c:pt>
                <c:pt idx="2516">
                  <c:v>-2.5421</c:v>
                </c:pt>
                <c:pt idx="2517">
                  <c:v>-3.5194899999999998</c:v>
                </c:pt>
                <c:pt idx="2518">
                  <c:v>-0.71649300000000005</c:v>
                </c:pt>
                <c:pt idx="2519">
                  <c:v>-2.20669</c:v>
                </c:pt>
                <c:pt idx="2520">
                  <c:v>4.22525</c:v>
                </c:pt>
                <c:pt idx="2521">
                  <c:v>0.738205</c:v>
                </c:pt>
                <c:pt idx="2522">
                  <c:v>-2.29386</c:v>
                </c:pt>
                <c:pt idx="2523">
                  <c:v>-2.8210799999999998</c:v>
                </c:pt>
                <c:pt idx="2524">
                  <c:v>1.6054900000000001</c:v>
                </c:pt>
                <c:pt idx="2525">
                  <c:v>0.17740800000000001</c:v>
                </c:pt>
                <c:pt idx="2526">
                  <c:v>0.85995299999999997</c:v>
                </c:pt>
                <c:pt idx="2527">
                  <c:v>1.50281</c:v>
                </c:pt>
                <c:pt idx="2528">
                  <c:v>1.3661700000000001</c:v>
                </c:pt>
                <c:pt idx="2529">
                  <c:v>1.7099500000000001</c:v>
                </c:pt>
                <c:pt idx="2530">
                  <c:v>1.11347</c:v>
                </c:pt>
                <c:pt idx="2531">
                  <c:v>2.18885</c:v>
                </c:pt>
                <c:pt idx="2532">
                  <c:v>1.60866</c:v>
                </c:pt>
                <c:pt idx="2533">
                  <c:v>5.2880099999999999</c:v>
                </c:pt>
                <c:pt idx="2534">
                  <c:v>1.2496</c:v>
                </c:pt>
                <c:pt idx="2535">
                  <c:v>1.5685100000000001</c:v>
                </c:pt>
                <c:pt idx="2536">
                  <c:v>1.2496799999999999</c:v>
                </c:pt>
                <c:pt idx="2537">
                  <c:v>1.7920100000000001</c:v>
                </c:pt>
                <c:pt idx="2538">
                  <c:v>1.6073200000000001</c:v>
                </c:pt>
                <c:pt idx="2539">
                  <c:v>1.20556</c:v>
                </c:pt>
                <c:pt idx="2540">
                  <c:v>1.4182999999999999</c:v>
                </c:pt>
                <c:pt idx="2541">
                  <c:v>1.3484499999999999</c:v>
                </c:pt>
                <c:pt idx="2542">
                  <c:v>2.3132000000000001</c:v>
                </c:pt>
                <c:pt idx="2543">
                  <c:v>1.10799</c:v>
                </c:pt>
                <c:pt idx="2544">
                  <c:v>1.1496299999999999</c:v>
                </c:pt>
                <c:pt idx="2545">
                  <c:v>9.9668799999999997</c:v>
                </c:pt>
                <c:pt idx="2546">
                  <c:v>0.18270700000000001</c:v>
                </c:pt>
                <c:pt idx="2547">
                  <c:v>1.7227399999999999</c:v>
                </c:pt>
                <c:pt idx="2548">
                  <c:v>1.8887799999999999</c:v>
                </c:pt>
                <c:pt idx="2549">
                  <c:v>0.94885699999999995</c:v>
                </c:pt>
                <c:pt idx="2550">
                  <c:v>-2.82308</c:v>
                </c:pt>
                <c:pt idx="2551">
                  <c:v>-5.1644199999999998</c:v>
                </c:pt>
                <c:pt idx="2552">
                  <c:v>-4.4217300000000002</c:v>
                </c:pt>
                <c:pt idx="2553">
                  <c:v>-2.31792</c:v>
                </c:pt>
                <c:pt idx="2554">
                  <c:v>-4.1906699999999999</c:v>
                </c:pt>
                <c:pt idx="2555">
                  <c:v>-3.17672</c:v>
                </c:pt>
                <c:pt idx="2556">
                  <c:v>-1.5519099999999999</c:v>
                </c:pt>
                <c:pt idx="2557">
                  <c:v>0.94723800000000002</c:v>
                </c:pt>
                <c:pt idx="2558">
                  <c:v>-4.8235900000000003</c:v>
                </c:pt>
                <c:pt idx="2559">
                  <c:v>-3.8509699999999998</c:v>
                </c:pt>
                <c:pt idx="2560">
                  <c:v>-4.0048399999999997</c:v>
                </c:pt>
                <c:pt idx="2561">
                  <c:v>-6.23712</c:v>
                </c:pt>
                <c:pt idx="2562">
                  <c:v>-2.31284</c:v>
                </c:pt>
                <c:pt idx="2563">
                  <c:v>-3.55023</c:v>
                </c:pt>
                <c:pt idx="2564">
                  <c:v>-2.6107200000000002</c:v>
                </c:pt>
                <c:pt idx="2565">
                  <c:v>-3.0566300000000002</c:v>
                </c:pt>
                <c:pt idx="2566">
                  <c:v>-2.9733700000000001</c:v>
                </c:pt>
                <c:pt idx="2567">
                  <c:v>-4.6243999999999996</c:v>
                </c:pt>
                <c:pt idx="2568">
                  <c:v>-3.4712399999999999</c:v>
                </c:pt>
                <c:pt idx="2569">
                  <c:v>0.16042300000000001</c:v>
                </c:pt>
                <c:pt idx="2570">
                  <c:v>2.15543</c:v>
                </c:pt>
                <c:pt idx="2571">
                  <c:v>2.0300799999999999</c:v>
                </c:pt>
                <c:pt idx="2572">
                  <c:v>1.0478099999999999</c:v>
                </c:pt>
                <c:pt idx="2573">
                  <c:v>1.03546</c:v>
                </c:pt>
                <c:pt idx="2574">
                  <c:v>0.42471399999999998</c:v>
                </c:pt>
                <c:pt idx="2575">
                  <c:v>0.12748999999999999</c:v>
                </c:pt>
                <c:pt idx="2576">
                  <c:v>0.16303799999999999</c:v>
                </c:pt>
                <c:pt idx="2577">
                  <c:v>1.5468200000000001</c:v>
                </c:pt>
                <c:pt idx="2578">
                  <c:v>0.66827400000000003</c:v>
                </c:pt>
                <c:pt idx="2579">
                  <c:v>0.168659</c:v>
                </c:pt>
                <c:pt idx="2580">
                  <c:v>0.22809099999999999</c:v>
                </c:pt>
                <c:pt idx="2581">
                  <c:v>0.31406200000000001</c:v>
                </c:pt>
                <c:pt idx="2582">
                  <c:v>0.67185600000000001</c:v>
                </c:pt>
                <c:pt idx="2583">
                  <c:v>0.52527000000000001</c:v>
                </c:pt>
                <c:pt idx="2584">
                  <c:v>0.957874</c:v>
                </c:pt>
                <c:pt idx="2585">
                  <c:v>1.9503900000000001</c:v>
                </c:pt>
                <c:pt idx="2586">
                  <c:v>3.42692</c:v>
                </c:pt>
                <c:pt idx="2587">
                  <c:v>1.59283</c:v>
                </c:pt>
                <c:pt idx="2588">
                  <c:v>4.85304</c:v>
                </c:pt>
                <c:pt idx="2589">
                  <c:v>3.1455500000000001</c:v>
                </c:pt>
                <c:pt idx="2590">
                  <c:v>-1.4094</c:v>
                </c:pt>
                <c:pt idx="2591">
                  <c:v>-3.05904</c:v>
                </c:pt>
                <c:pt idx="2592">
                  <c:v>-3.7821099999999999</c:v>
                </c:pt>
                <c:pt idx="2593">
                  <c:v>-3.9616899999999999</c:v>
                </c:pt>
                <c:pt idx="2594">
                  <c:v>-4.8536599999999996</c:v>
                </c:pt>
                <c:pt idx="2595">
                  <c:v>-3.9586600000000001</c:v>
                </c:pt>
                <c:pt idx="2596">
                  <c:v>-7.6231299999999997</c:v>
                </c:pt>
                <c:pt idx="2597">
                  <c:v>-5.41113</c:v>
                </c:pt>
                <c:pt idx="2598">
                  <c:v>-6.1033099999999996</c:v>
                </c:pt>
                <c:pt idx="2599">
                  <c:v>-3.7884500000000001</c:v>
                </c:pt>
                <c:pt idx="2600">
                  <c:v>-5.2858000000000001</c:v>
                </c:pt>
                <c:pt idx="2601">
                  <c:v>-5.3068499999999998</c:v>
                </c:pt>
                <c:pt idx="2602">
                  <c:v>-7.2108800000000004</c:v>
                </c:pt>
                <c:pt idx="2603">
                  <c:v>-5.7980999999999998</c:v>
                </c:pt>
                <c:pt idx="2604">
                  <c:v>-6.1370899999999997</c:v>
                </c:pt>
                <c:pt idx="2605">
                  <c:v>-5.7522700000000002</c:v>
                </c:pt>
                <c:pt idx="2606">
                  <c:v>-4.7446000000000002</c:v>
                </c:pt>
                <c:pt idx="2607">
                  <c:v>-4.77827</c:v>
                </c:pt>
                <c:pt idx="2608">
                  <c:v>-5.8185700000000002</c:v>
                </c:pt>
                <c:pt idx="2609">
                  <c:v>-6.8222100000000001</c:v>
                </c:pt>
                <c:pt idx="2610">
                  <c:v>-3.0171299999999999</c:v>
                </c:pt>
                <c:pt idx="2611">
                  <c:v>-1.55704</c:v>
                </c:pt>
                <c:pt idx="2612">
                  <c:v>1.4175500000000001</c:v>
                </c:pt>
                <c:pt idx="2613">
                  <c:v>2.8124799999999999</c:v>
                </c:pt>
                <c:pt idx="2614">
                  <c:v>2.8933200000000001</c:v>
                </c:pt>
                <c:pt idx="2615">
                  <c:v>2.92767</c:v>
                </c:pt>
                <c:pt idx="2616">
                  <c:v>2.88747</c:v>
                </c:pt>
                <c:pt idx="2617">
                  <c:v>2.7082999999999999</c:v>
                </c:pt>
                <c:pt idx="2618">
                  <c:v>3.1277300000000001</c:v>
                </c:pt>
                <c:pt idx="2619">
                  <c:v>3.44956</c:v>
                </c:pt>
                <c:pt idx="2620">
                  <c:v>3.0996700000000001</c:v>
                </c:pt>
                <c:pt idx="2621">
                  <c:v>2.7647499999999998</c:v>
                </c:pt>
                <c:pt idx="2622">
                  <c:v>2.6518799999999998</c:v>
                </c:pt>
                <c:pt idx="2623">
                  <c:v>1.5826</c:v>
                </c:pt>
                <c:pt idx="2624">
                  <c:v>2.9385699999999999</c:v>
                </c:pt>
                <c:pt idx="2625">
                  <c:v>2.1993100000000001</c:v>
                </c:pt>
                <c:pt idx="2626">
                  <c:v>2.22309</c:v>
                </c:pt>
                <c:pt idx="2627">
                  <c:v>2.4655900000000002</c:v>
                </c:pt>
                <c:pt idx="2628">
                  <c:v>1.79836</c:v>
                </c:pt>
                <c:pt idx="2629">
                  <c:v>1.85225</c:v>
                </c:pt>
                <c:pt idx="2630">
                  <c:v>2.4310800000000001</c:v>
                </c:pt>
                <c:pt idx="2631">
                  <c:v>1.83342</c:v>
                </c:pt>
                <c:pt idx="2632">
                  <c:v>1.61239</c:v>
                </c:pt>
                <c:pt idx="2633">
                  <c:v>1.61032</c:v>
                </c:pt>
                <c:pt idx="2634">
                  <c:v>0.36386299999999999</c:v>
                </c:pt>
                <c:pt idx="2635">
                  <c:v>-3.1148600000000002</c:v>
                </c:pt>
                <c:pt idx="2636">
                  <c:v>-4.5556599999999996</c:v>
                </c:pt>
                <c:pt idx="2637">
                  <c:v>-4.2827299999999999</c:v>
                </c:pt>
                <c:pt idx="2638">
                  <c:v>-2.20092</c:v>
                </c:pt>
                <c:pt idx="2639">
                  <c:v>-1.83342</c:v>
                </c:pt>
                <c:pt idx="2640">
                  <c:v>1.0589500000000001</c:v>
                </c:pt>
                <c:pt idx="2641">
                  <c:v>0.42855799999999999</c:v>
                </c:pt>
                <c:pt idx="2642">
                  <c:v>-0.47997499999999998</c:v>
                </c:pt>
                <c:pt idx="2643">
                  <c:v>-0.86607500000000004</c:v>
                </c:pt>
                <c:pt idx="2644">
                  <c:v>-2.9517899999999999</c:v>
                </c:pt>
                <c:pt idx="2645">
                  <c:v>-1.3037799999999999</c:v>
                </c:pt>
                <c:pt idx="2646">
                  <c:v>-5.7385200000000003</c:v>
                </c:pt>
                <c:pt idx="2647">
                  <c:v>-2.0430000000000001</c:v>
                </c:pt>
                <c:pt idx="2648">
                  <c:v>-2.2170299999999998</c:v>
                </c:pt>
                <c:pt idx="2649">
                  <c:v>-4.1553800000000001</c:v>
                </c:pt>
                <c:pt idx="2650">
                  <c:v>-4.9300300000000004</c:v>
                </c:pt>
                <c:pt idx="2651">
                  <c:v>-4.2663500000000001</c:v>
                </c:pt>
                <c:pt idx="2652">
                  <c:v>-4.5148700000000002</c:v>
                </c:pt>
                <c:pt idx="2653">
                  <c:v>-2.4571900000000002</c:v>
                </c:pt>
                <c:pt idx="2654">
                  <c:v>-4.4698700000000002</c:v>
                </c:pt>
                <c:pt idx="2655">
                  <c:v>0.63619499999999995</c:v>
                </c:pt>
                <c:pt idx="2656">
                  <c:v>0.97941400000000001</c:v>
                </c:pt>
                <c:pt idx="2657">
                  <c:v>2.2293400000000001</c:v>
                </c:pt>
                <c:pt idx="2658">
                  <c:v>2.0683600000000002</c:v>
                </c:pt>
                <c:pt idx="2659">
                  <c:v>3.33358</c:v>
                </c:pt>
                <c:pt idx="2660">
                  <c:v>3.3222999999999998</c:v>
                </c:pt>
                <c:pt idx="2661">
                  <c:v>3.6803699999999999</c:v>
                </c:pt>
                <c:pt idx="2662">
                  <c:v>3.3619500000000002</c:v>
                </c:pt>
                <c:pt idx="2663">
                  <c:v>3.0990799999999998</c:v>
                </c:pt>
                <c:pt idx="2664">
                  <c:v>3.1455199999999999</c:v>
                </c:pt>
                <c:pt idx="2665">
                  <c:v>3.2818000000000001</c:v>
                </c:pt>
                <c:pt idx="2666">
                  <c:v>3.5198299999999998</c:v>
                </c:pt>
                <c:pt idx="2667">
                  <c:v>2.9271400000000001</c:v>
                </c:pt>
                <c:pt idx="2668">
                  <c:v>3.3321399999999999</c:v>
                </c:pt>
                <c:pt idx="2669">
                  <c:v>3.6435300000000002</c:v>
                </c:pt>
                <c:pt idx="2670">
                  <c:v>3.2760699999999998</c:v>
                </c:pt>
                <c:pt idx="2671">
                  <c:v>3.3300399999999999</c:v>
                </c:pt>
                <c:pt idx="2672">
                  <c:v>2.6677900000000001</c:v>
                </c:pt>
                <c:pt idx="2673">
                  <c:v>3.431</c:v>
                </c:pt>
                <c:pt idx="2674">
                  <c:v>3.4769700000000001</c:v>
                </c:pt>
                <c:pt idx="2675">
                  <c:v>1.77132</c:v>
                </c:pt>
                <c:pt idx="2676">
                  <c:v>2.8262800000000001</c:v>
                </c:pt>
                <c:pt idx="2677">
                  <c:v>2.8060999999999998</c:v>
                </c:pt>
                <c:pt idx="2678">
                  <c:v>2.7334499999999999</c:v>
                </c:pt>
                <c:pt idx="2679">
                  <c:v>1.4918499999999999</c:v>
                </c:pt>
                <c:pt idx="2680">
                  <c:v>3.2955299999999998</c:v>
                </c:pt>
                <c:pt idx="2681">
                  <c:v>2.69679</c:v>
                </c:pt>
                <c:pt idx="2682">
                  <c:v>2.17882</c:v>
                </c:pt>
                <c:pt idx="2683">
                  <c:v>2.8075299999999999</c:v>
                </c:pt>
                <c:pt idx="2684">
                  <c:v>2.28349</c:v>
                </c:pt>
                <c:pt idx="2685">
                  <c:v>1.0051099999999999</c:v>
                </c:pt>
                <c:pt idx="2686">
                  <c:v>0.68822099999999997</c:v>
                </c:pt>
                <c:pt idx="2687">
                  <c:v>-1.7476799999999999</c:v>
                </c:pt>
                <c:pt idx="2688">
                  <c:v>-1.3999699999999999</c:v>
                </c:pt>
                <c:pt idx="2689">
                  <c:v>-3.6540699999999999</c:v>
                </c:pt>
                <c:pt idx="2690">
                  <c:v>-17.731100000000001</c:v>
                </c:pt>
                <c:pt idx="2691">
                  <c:v>-8.4607799999999997</c:v>
                </c:pt>
                <c:pt idx="2692">
                  <c:v>-4.5880299999999998</c:v>
                </c:pt>
                <c:pt idx="2693">
                  <c:v>-4.4263500000000002</c:v>
                </c:pt>
                <c:pt idx="2694">
                  <c:v>-0.95916999999999997</c:v>
                </c:pt>
                <c:pt idx="2695">
                  <c:v>-3.2571099999999999</c:v>
                </c:pt>
                <c:pt idx="2696">
                  <c:v>-0.50924700000000001</c:v>
                </c:pt>
                <c:pt idx="2697">
                  <c:v>-5.0156700000000001</c:v>
                </c:pt>
                <c:pt idx="2698">
                  <c:v>-3.9418899999999999</c:v>
                </c:pt>
                <c:pt idx="2699">
                  <c:v>-2.7719800000000001</c:v>
                </c:pt>
                <c:pt idx="2700">
                  <c:v>3.02806</c:v>
                </c:pt>
                <c:pt idx="2701">
                  <c:v>2.1715100000000001</c:v>
                </c:pt>
                <c:pt idx="2702">
                  <c:v>2.8403399999999999</c:v>
                </c:pt>
                <c:pt idx="2703">
                  <c:v>2.8351700000000002</c:v>
                </c:pt>
                <c:pt idx="2704">
                  <c:v>2.66499</c:v>
                </c:pt>
                <c:pt idx="2705">
                  <c:v>1.59761</c:v>
                </c:pt>
                <c:pt idx="2706">
                  <c:v>4.9978400000000001</c:v>
                </c:pt>
                <c:pt idx="2707">
                  <c:v>2.6024500000000002</c:v>
                </c:pt>
                <c:pt idx="2708">
                  <c:v>1.3907400000000001</c:v>
                </c:pt>
                <c:pt idx="2709">
                  <c:v>3.0427900000000001</c:v>
                </c:pt>
                <c:pt idx="2710">
                  <c:v>2.88096</c:v>
                </c:pt>
                <c:pt idx="2711">
                  <c:v>2.5554800000000002</c:v>
                </c:pt>
                <c:pt idx="2712">
                  <c:v>1.19163</c:v>
                </c:pt>
                <c:pt idx="2713">
                  <c:v>-3.6834199999999999</c:v>
                </c:pt>
                <c:pt idx="2714">
                  <c:v>4.2258300000000002</c:v>
                </c:pt>
                <c:pt idx="2715">
                  <c:v>16.9877</c:v>
                </c:pt>
                <c:pt idx="2716">
                  <c:v>-0.76809700000000003</c:v>
                </c:pt>
                <c:pt idx="2717">
                  <c:v>1.87592</c:v>
                </c:pt>
                <c:pt idx="2718">
                  <c:v>1.68546</c:v>
                </c:pt>
                <c:pt idx="2719">
                  <c:v>2.31427</c:v>
                </c:pt>
                <c:pt idx="2720">
                  <c:v>5.6912099999999999</c:v>
                </c:pt>
                <c:pt idx="2721">
                  <c:v>7.15482</c:v>
                </c:pt>
                <c:pt idx="2722">
                  <c:v>3.35602</c:v>
                </c:pt>
                <c:pt idx="2723">
                  <c:v>-1.8651899999999999</c:v>
                </c:pt>
                <c:pt idx="2724">
                  <c:v>-5.0055500000000004</c:v>
                </c:pt>
                <c:pt idx="2725">
                  <c:v>-13.4422</c:v>
                </c:pt>
                <c:pt idx="2726">
                  <c:v>-19.502400000000002</c:v>
                </c:pt>
                <c:pt idx="2727">
                  <c:v>-5.3977000000000004</c:v>
                </c:pt>
                <c:pt idx="2728">
                  <c:v>-11.488300000000001</c:v>
                </c:pt>
                <c:pt idx="2729">
                  <c:v>-10.494199999999999</c:v>
                </c:pt>
                <c:pt idx="2730">
                  <c:v>-10.413600000000001</c:v>
                </c:pt>
                <c:pt idx="2731">
                  <c:v>-16.8918</c:v>
                </c:pt>
                <c:pt idx="2732">
                  <c:v>-10.4285</c:v>
                </c:pt>
                <c:pt idx="2733">
                  <c:v>-10.167299999999999</c:v>
                </c:pt>
                <c:pt idx="2734">
                  <c:v>-4.5518599999999996</c:v>
                </c:pt>
                <c:pt idx="2735">
                  <c:v>-12.5044</c:v>
                </c:pt>
                <c:pt idx="2736">
                  <c:v>-5.4486800000000004</c:v>
                </c:pt>
                <c:pt idx="2737">
                  <c:v>-9.6295999999999999</c:v>
                </c:pt>
                <c:pt idx="2738">
                  <c:v>-9.6295999999999999</c:v>
                </c:pt>
                <c:pt idx="2739">
                  <c:v>-9.2475000000000005</c:v>
                </c:pt>
                <c:pt idx="2740">
                  <c:v>-6.4029800000000003</c:v>
                </c:pt>
                <c:pt idx="2741">
                  <c:v>-7.9897299999999998</c:v>
                </c:pt>
                <c:pt idx="2742">
                  <c:v>-8.7686399999999995</c:v>
                </c:pt>
                <c:pt idx="2743">
                  <c:v>-6.67563</c:v>
                </c:pt>
                <c:pt idx="2744">
                  <c:v>-4.0373999999999999</c:v>
                </c:pt>
                <c:pt idx="2745">
                  <c:v>-2.0872799999999998</c:v>
                </c:pt>
                <c:pt idx="2746">
                  <c:v>1.0708500000000001</c:v>
                </c:pt>
                <c:pt idx="2747">
                  <c:v>3.1998199999999999</c:v>
                </c:pt>
                <c:pt idx="2748">
                  <c:v>2.1662300000000001</c:v>
                </c:pt>
                <c:pt idx="2749">
                  <c:v>3.10486</c:v>
                </c:pt>
                <c:pt idx="2750">
                  <c:v>3.7298499999999999</c:v>
                </c:pt>
                <c:pt idx="2751">
                  <c:v>4.3470899999999997</c:v>
                </c:pt>
                <c:pt idx="2752">
                  <c:v>5.7975000000000003</c:v>
                </c:pt>
                <c:pt idx="2753">
                  <c:v>4.6947400000000004</c:v>
                </c:pt>
                <c:pt idx="2754">
                  <c:v>3.8400300000000001</c:v>
                </c:pt>
                <c:pt idx="2755">
                  <c:v>5.9254199999999999</c:v>
                </c:pt>
                <c:pt idx="2756">
                  <c:v>4.5010199999999996</c:v>
                </c:pt>
                <c:pt idx="2757">
                  <c:v>4.5594700000000001</c:v>
                </c:pt>
                <c:pt idx="2758">
                  <c:v>4.2218600000000004</c:v>
                </c:pt>
                <c:pt idx="2759">
                  <c:v>3.3567800000000001</c:v>
                </c:pt>
                <c:pt idx="2760">
                  <c:v>3.6368299999999998</c:v>
                </c:pt>
                <c:pt idx="2761">
                  <c:v>4.1753</c:v>
                </c:pt>
                <c:pt idx="2762">
                  <c:v>4.6174400000000002</c:v>
                </c:pt>
                <c:pt idx="2763">
                  <c:v>4.7769700000000004</c:v>
                </c:pt>
                <c:pt idx="2764">
                  <c:v>4.2530799999999997</c:v>
                </c:pt>
                <c:pt idx="2765">
                  <c:v>3.9747400000000002</c:v>
                </c:pt>
                <c:pt idx="2766">
                  <c:v>4.0861200000000002</c:v>
                </c:pt>
                <c:pt idx="2767">
                  <c:v>3.8098000000000001</c:v>
                </c:pt>
                <c:pt idx="2768">
                  <c:v>3.2395800000000001</c:v>
                </c:pt>
                <c:pt idx="2769">
                  <c:v>2.7259899999999999</c:v>
                </c:pt>
                <c:pt idx="2770">
                  <c:v>0.71355599999999997</c:v>
                </c:pt>
                <c:pt idx="2771">
                  <c:v>-1.2457199999999999</c:v>
                </c:pt>
                <c:pt idx="2772">
                  <c:v>-3.01803</c:v>
                </c:pt>
                <c:pt idx="2773">
                  <c:v>-4.7806300000000004</c:v>
                </c:pt>
                <c:pt idx="2774">
                  <c:v>-9.8158100000000008</c:v>
                </c:pt>
                <c:pt idx="2775">
                  <c:v>-8.1074000000000002</c:v>
                </c:pt>
                <c:pt idx="2776">
                  <c:v>-8.4693400000000008</c:v>
                </c:pt>
                <c:pt idx="2777">
                  <c:v>-13.9772</c:v>
                </c:pt>
                <c:pt idx="2778">
                  <c:v>-8.4509899999999991</c:v>
                </c:pt>
                <c:pt idx="2779">
                  <c:v>-9.6855100000000007</c:v>
                </c:pt>
                <c:pt idx="2780">
                  <c:v>-12.2614</c:v>
                </c:pt>
                <c:pt idx="2781">
                  <c:v>-14.361800000000001</c:v>
                </c:pt>
                <c:pt idx="2782">
                  <c:v>-10.4642</c:v>
                </c:pt>
                <c:pt idx="2783">
                  <c:v>-11.5388</c:v>
                </c:pt>
                <c:pt idx="2784">
                  <c:v>-6.13645</c:v>
                </c:pt>
                <c:pt idx="2785">
                  <c:v>-9.6321499999999993</c:v>
                </c:pt>
                <c:pt idx="2786">
                  <c:v>-7.1953300000000002</c:v>
                </c:pt>
                <c:pt idx="2787">
                  <c:v>-6.74864</c:v>
                </c:pt>
                <c:pt idx="2788">
                  <c:v>-4.1406499999999999</c:v>
                </c:pt>
                <c:pt idx="2789">
                  <c:v>0.70040599999999997</c:v>
                </c:pt>
                <c:pt idx="2790">
                  <c:v>1.5326900000000001</c:v>
                </c:pt>
                <c:pt idx="2791">
                  <c:v>1.4350000000000001</c:v>
                </c:pt>
                <c:pt idx="2792">
                  <c:v>2.6629200000000002</c:v>
                </c:pt>
                <c:pt idx="2793">
                  <c:v>4.0043899999999999</c:v>
                </c:pt>
                <c:pt idx="2794">
                  <c:v>4.2963399999999998</c:v>
                </c:pt>
                <c:pt idx="2795">
                  <c:v>3.74769</c:v>
                </c:pt>
                <c:pt idx="2796">
                  <c:v>3.7935400000000001</c:v>
                </c:pt>
                <c:pt idx="2797">
                  <c:v>6.4391699999999998</c:v>
                </c:pt>
                <c:pt idx="2798">
                  <c:v>4.5772899999999996</c:v>
                </c:pt>
                <c:pt idx="2799">
                  <c:v>4.5830799999999998</c:v>
                </c:pt>
                <c:pt idx="2800">
                  <c:v>4.1123200000000004</c:v>
                </c:pt>
                <c:pt idx="2801">
                  <c:v>4.2131400000000001</c:v>
                </c:pt>
                <c:pt idx="2802">
                  <c:v>4.0660499999999997</c:v>
                </c:pt>
                <c:pt idx="2803">
                  <c:v>4.26999</c:v>
                </c:pt>
                <c:pt idx="2804">
                  <c:v>3.9155600000000002</c:v>
                </c:pt>
                <c:pt idx="2805">
                  <c:v>4.5763100000000003</c:v>
                </c:pt>
                <c:pt idx="2806">
                  <c:v>4.2168700000000001</c:v>
                </c:pt>
                <c:pt idx="2807">
                  <c:v>4.1233599999999999</c:v>
                </c:pt>
                <c:pt idx="2808">
                  <c:v>4.5686900000000001</c:v>
                </c:pt>
                <c:pt idx="2809">
                  <c:v>4.33711</c:v>
                </c:pt>
                <c:pt idx="2810">
                  <c:v>3.9691000000000001</c:v>
                </c:pt>
                <c:pt idx="2811">
                  <c:v>4.2393900000000002</c:v>
                </c:pt>
                <c:pt idx="2812">
                  <c:v>3.8912100000000001</c:v>
                </c:pt>
                <c:pt idx="2813">
                  <c:v>4.1157899999999996</c:v>
                </c:pt>
                <c:pt idx="2814">
                  <c:v>3.8529399999999998</c:v>
                </c:pt>
                <c:pt idx="2815">
                  <c:v>3.2875299999999998</c:v>
                </c:pt>
                <c:pt idx="2816">
                  <c:v>3.2033</c:v>
                </c:pt>
                <c:pt idx="2817">
                  <c:v>1.00179</c:v>
                </c:pt>
                <c:pt idx="2818">
                  <c:v>-1.1052</c:v>
                </c:pt>
                <c:pt idx="2819">
                  <c:v>-4.3880299999999997</c:v>
                </c:pt>
                <c:pt idx="2820">
                  <c:v>-10.327</c:v>
                </c:pt>
                <c:pt idx="2821">
                  <c:v>-8.0973000000000006</c:v>
                </c:pt>
                <c:pt idx="2822">
                  <c:v>-8.9779400000000003</c:v>
                </c:pt>
                <c:pt idx="2823">
                  <c:v>-13.1424</c:v>
                </c:pt>
                <c:pt idx="2824">
                  <c:v>-10.546200000000001</c:v>
                </c:pt>
                <c:pt idx="2825">
                  <c:v>-11.215400000000001</c:v>
                </c:pt>
                <c:pt idx="2826">
                  <c:v>-14.430899999999999</c:v>
                </c:pt>
                <c:pt idx="2827">
                  <c:v>-15.76</c:v>
                </c:pt>
                <c:pt idx="2828">
                  <c:v>-13.131600000000001</c:v>
                </c:pt>
                <c:pt idx="2829">
                  <c:v>-17.895499999999998</c:v>
                </c:pt>
                <c:pt idx="2830">
                  <c:v>-20.078099999999999</c:v>
                </c:pt>
                <c:pt idx="2831">
                  <c:v>-16.540600000000001</c:v>
                </c:pt>
                <c:pt idx="2832">
                  <c:v>-10.667299999999999</c:v>
                </c:pt>
                <c:pt idx="2833">
                  <c:v>-16.372800000000002</c:v>
                </c:pt>
                <c:pt idx="2834">
                  <c:v>-14.8034</c:v>
                </c:pt>
                <c:pt idx="2835">
                  <c:v>-12.0593</c:v>
                </c:pt>
                <c:pt idx="2836">
                  <c:v>-11.413399999999999</c:v>
                </c:pt>
                <c:pt idx="2837">
                  <c:v>-7.8194400000000002</c:v>
                </c:pt>
                <c:pt idx="2838">
                  <c:v>-8.2606800000000007</c:v>
                </c:pt>
                <c:pt idx="2839">
                  <c:v>-5.2107299999999999</c:v>
                </c:pt>
                <c:pt idx="2840">
                  <c:v>-0.78868300000000002</c:v>
                </c:pt>
                <c:pt idx="2841">
                  <c:v>1.6255299999999999</c:v>
                </c:pt>
                <c:pt idx="2842">
                  <c:v>4.6822100000000004</c:v>
                </c:pt>
                <c:pt idx="2843">
                  <c:v>3.8526199999999999</c:v>
                </c:pt>
                <c:pt idx="2844">
                  <c:v>5.9763799999999998</c:v>
                </c:pt>
                <c:pt idx="2845">
                  <c:v>4.1745400000000004</c:v>
                </c:pt>
                <c:pt idx="2846">
                  <c:v>5.8699000000000003</c:v>
                </c:pt>
                <c:pt idx="2847">
                  <c:v>3.8905699999999999</c:v>
                </c:pt>
                <c:pt idx="2848">
                  <c:v>4.8340199999999998</c:v>
                </c:pt>
                <c:pt idx="2849">
                  <c:v>5.1908099999999999</c:v>
                </c:pt>
                <c:pt idx="2850">
                  <c:v>4.7808099999999998</c:v>
                </c:pt>
                <c:pt idx="2851">
                  <c:v>4.1913900000000002</c:v>
                </c:pt>
                <c:pt idx="2852">
                  <c:v>4.5030799999999997</c:v>
                </c:pt>
                <c:pt idx="2853">
                  <c:v>4.6198800000000002</c:v>
                </c:pt>
                <c:pt idx="2854">
                  <c:v>5.1645599999999998</c:v>
                </c:pt>
                <c:pt idx="2855">
                  <c:v>3.9419300000000002</c:v>
                </c:pt>
                <c:pt idx="2856">
                  <c:v>3.8327499999999999</c:v>
                </c:pt>
                <c:pt idx="2857">
                  <c:v>4.3737199999999996</c:v>
                </c:pt>
                <c:pt idx="2858">
                  <c:v>5.0990099999999998</c:v>
                </c:pt>
                <c:pt idx="2859">
                  <c:v>4.8524799999999999</c:v>
                </c:pt>
                <c:pt idx="2860">
                  <c:v>3.7601900000000001</c:v>
                </c:pt>
                <c:pt idx="2861">
                  <c:v>4.7305400000000004</c:v>
                </c:pt>
                <c:pt idx="2862">
                  <c:v>5.33596</c:v>
                </c:pt>
                <c:pt idx="2863">
                  <c:v>3.1470899999999999</c:v>
                </c:pt>
                <c:pt idx="2864">
                  <c:v>1.1520600000000001</c:v>
                </c:pt>
                <c:pt idx="2865">
                  <c:v>0.30854599999999999</c:v>
                </c:pt>
                <c:pt idx="2866">
                  <c:v>-3.78112</c:v>
                </c:pt>
                <c:pt idx="2867">
                  <c:v>-3.3005300000000002</c:v>
                </c:pt>
                <c:pt idx="2868">
                  <c:v>-4.1462599999999998</c:v>
                </c:pt>
                <c:pt idx="2869">
                  <c:v>-4.9318400000000002</c:v>
                </c:pt>
                <c:pt idx="2870">
                  <c:v>-6.09213</c:v>
                </c:pt>
                <c:pt idx="2871">
                  <c:v>-11.2257</c:v>
                </c:pt>
                <c:pt idx="2872">
                  <c:v>-15.129799999999999</c:v>
                </c:pt>
                <c:pt idx="2873">
                  <c:v>-17.133099999999999</c:v>
                </c:pt>
                <c:pt idx="2874">
                  <c:v>-11.903700000000001</c:v>
                </c:pt>
                <c:pt idx="2875">
                  <c:v>-9.6521799999999995</c:v>
                </c:pt>
                <c:pt idx="2876">
                  <c:v>-9.0959800000000008</c:v>
                </c:pt>
                <c:pt idx="2877">
                  <c:v>-11.060600000000001</c:v>
                </c:pt>
                <c:pt idx="2878">
                  <c:v>-21.305199999999999</c:v>
                </c:pt>
                <c:pt idx="2879">
                  <c:v>-16.275300000000001</c:v>
                </c:pt>
                <c:pt idx="2880">
                  <c:v>-13.47</c:v>
                </c:pt>
                <c:pt idx="2881">
                  <c:v>-28.261500000000002</c:v>
                </c:pt>
                <c:pt idx="2882">
                  <c:v>-22.205100000000002</c:v>
                </c:pt>
                <c:pt idx="2883">
                  <c:v>-22.205100000000002</c:v>
                </c:pt>
                <c:pt idx="2884">
                  <c:v>-30.049099999999999</c:v>
                </c:pt>
                <c:pt idx="2885">
                  <c:v>-29.518899999999999</c:v>
                </c:pt>
                <c:pt idx="2886">
                  <c:v>-27.7516</c:v>
                </c:pt>
                <c:pt idx="2887">
                  <c:v>-23.6341</c:v>
                </c:pt>
                <c:pt idx="2888">
                  <c:v>-23.738900000000001</c:v>
                </c:pt>
                <c:pt idx="2889">
                  <c:v>-37.472499999999997</c:v>
                </c:pt>
                <c:pt idx="2890">
                  <c:v>-31.433499999999999</c:v>
                </c:pt>
                <c:pt idx="2891">
                  <c:v>-28.779800000000002</c:v>
                </c:pt>
                <c:pt idx="2892">
                  <c:v>-29.203700000000001</c:v>
                </c:pt>
                <c:pt idx="2893">
                  <c:v>-24.210899999999999</c:v>
                </c:pt>
                <c:pt idx="2894">
                  <c:v>-19.694099999999999</c:v>
                </c:pt>
                <c:pt idx="2895">
                  <c:v>-9.7808299999999999</c:v>
                </c:pt>
                <c:pt idx="2896">
                  <c:v>-12.557399999999999</c:v>
                </c:pt>
                <c:pt idx="2897">
                  <c:v>-6.5116300000000003</c:v>
                </c:pt>
                <c:pt idx="2898">
                  <c:v>-0.92473300000000003</c:v>
                </c:pt>
                <c:pt idx="2899">
                  <c:v>3.53295</c:v>
                </c:pt>
                <c:pt idx="2900">
                  <c:v>-1.10907</c:v>
                </c:pt>
                <c:pt idx="2901">
                  <c:v>-0.80745100000000003</c:v>
                </c:pt>
                <c:pt idx="2902">
                  <c:v>2.4106000000000001</c:v>
                </c:pt>
                <c:pt idx="2903">
                  <c:v>4.6682100000000002</c:v>
                </c:pt>
                <c:pt idx="2904">
                  <c:v>5.3546899999999997</c:v>
                </c:pt>
                <c:pt idx="2905">
                  <c:v>5.7555500000000004</c:v>
                </c:pt>
                <c:pt idx="2906">
                  <c:v>6.0394399999999999</c:v>
                </c:pt>
                <c:pt idx="2907">
                  <c:v>6.3347199999999999</c:v>
                </c:pt>
                <c:pt idx="2908">
                  <c:v>4.4318400000000002</c:v>
                </c:pt>
                <c:pt idx="2909">
                  <c:v>5.50366</c:v>
                </c:pt>
                <c:pt idx="2910">
                  <c:v>7.4537699999999996</c:v>
                </c:pt>
                <c:pt idx="2911">
                  <c:v>6.1043099999999999</c:v>
                </c:pt>
                <c:pt idx="2912">
                  <c:v>5.0077600000000002</c:v>
                </c:pt>
                <c:pt idx="2913">
                  <c:v>4.7069999999999999</c:v>
                </c:pt>
                <c:pt idx="2914">
                  <c:v>6.7995000000000001</c:v>
                </c:pt>
                <c:pt idx="2915">
                  <c:v>4.67164</c:v>
                </c:pt>
                <c:pt idx="2916">
                  <c:v>7.39832</c:v>
                </c:pt>
                <c:pt idx="2917">
                  <c:v>7.8963400000000004</c:v>
                </c:pt>
                <c:pt idx="2918">
                  <c:v>6.07979</c:v>
                </c:pt>
                <c:pt idx="2919">
                  <c:v>6.2123699999999999</c:v>
                </c:pt>
                <c:pt idx="2920">
                  <c:v>7.2951800000000002</c:v>
                </c:pt>
                <c:pt idx="2921">
                  <c:v>4.5928599999999999</c:v>
                </c:pt>
                <c:pt idx="2922">
                  <c:v>6.74709</c:v>
                </c:pt>
                <c:pt idx="2923">
                  <c:v>3.55958</c:v>
                </c:pt>
                <c:pt idx="2924">
                  <c:v>-2.1831</c:v>
                </c:pt>
                <c:pt idx="2925">
                  <c:v>-4.0621200000000002</c:v>
                </c:pt>
                <c:pt idx="2926">
                  <c:v>-15.4983</c:v>
                </c:pt>
                <c:pt idx="2927">
                  <c:v>-18.226299999999998</c:v>
                </c:pt>
                <c:pt idx="2928">
                  <c:v>-22.03</c:v>
                </c:pt>
                <c:pt idx="2929">
                  <c:v>-14.8004</c:v>
                </c:pt>
                <c:pt idx="2930">
                  <c:v>-24.716999999999999</c:v>
                </c:pt>
                <c:pt idx="2931">
                  <c:v>-17.989899999999999</c:v>
                </c:pt>
                <c:pt idx="2932">
                  <c:v>-16.186499999999999</c:v>
                </c:pt>
                <c:pt idx="2933">
                  <c:v>-30.68</c:v>
                </c:pt>
                <c:pt idx="2934">
                  <c:v>-24.027999999999999</c:v>
                </c:pt>
                <c:pt idx="2935">
                  <c:v>-25.455500000000001</c:v>
                </c:pt>
                <c:pt idx="2936">
                  <c:v>-24.570599999999999</c:v>
                </c:pt>
                <c:pt idx="2937">
                  <c:v>-24.977799999999998</c:v>
                </c:pt>
                <c:pt idx="2938">
                  <c:v>-11.237299999999999</c:v>
                </c:pt>
                <c:pt idx="2939">
                  <c:v>-8.7482900000000008</c:v>
                </c:pt>
                <c:pt idx="2940">
                  <c:v>-13.0806</c:v>
                </c:pt>
                <c:pt idx="2941">
                  <c:v>-9.2901100000000003</c:v>
                </c:pt>
                <c:pt idx="2942">
                  <c:v>-7.0673000000000004</c:v>
                </c:pt>
                <c:pt idx="2943">
                  <c:v>-12.3347</c:v>
                </c:pt>
                <c:pt idx="2944">
                  <c:v>-20.8612</c:v>
                </c:pt>
                <c:pt idx="2945">
                  <c:v>-16.839099999999998</c:v>
                </c:pt>
                <c:pt idx="2946">
                  <c:v>-8.0926500000000008</c:v>
                </c:pt>
                <c:pt idx="2947">
                  <c:v>-13.0158</c:v>
                </c:pt>
                <c:pt idx="2948">
                  <c:v>-9.4995100000000008</c:v>
                </c:pt>
                <c:pt idx="2949">
                  <c:v>-6.7881499999999999</c:v>
                </c:pt>
                <c:pt idx="2950">
                  <c:v>-1.8976</c:v>
                </c:pt>
                <c:pt idx="2951">
                  <c:v>-1.0605899999999999</c:v>
                </c:pt>
                <c:pt idx="2952">
                  <c:v>0.94715099999999997</c:v>
                </c:pt>
                <c:pt idx="2953">
                  <c:v>2.9055399999999998</c:v>
                </c:pt>
                <c:pt idx="2954">
                  <c:v>3.6432199999999999</c:v>
                </c:pt>
                <c:pt idx="2955">
                  <c:v>3.7156799999999999</c:v>
                </c:pt>
                <c:pt idx="2956">
                  <c:v>6.1256599999999999</c:v>
                </c:pt>
                <c:pt idx="2957">
                  <c:v>5.9933699999999996</c:v>
                </c:pt>
                <c:pt idx="2958">
                  <c:v>6.4790799999999997</c:v>
                </c:pt>
                <c:pt idx="2959">
                  <c:v>5.2370000000000001</c:v>
                </c:pt>
                <c:pt idx="2960">
                  <c:v>5.3657399999999997</c:v>
                </c:pt>
                <c:pt idx="2961">
                  <c:v>18.646599999999999</c:v>
                </c:pt>
                <c:pt idx="2962">
                  <c:v>6.9556399999999998</c:v>
                </c:pt>
                <c:pt idx="2963">
                  <c:v>5.7854099999999997</c:v>
                </c:pt>
                <c:pt idx="2964">
                  <c:v>6.3517799999999998</c:v>
                </c:pt>
                <c:pt idx="2965">
                  <c:v>2.5556299999999998</c:v>
                </c:pt>
                <c:pt idx="2966">
                  <c:v>5.5643799999999999</c:v>
                </c:pt>
                <c:pt idx="2967">
                  <c:v>7.3351600000000001</c:v>
                </c:pt>
                <c:pt idx="2968">
                  <c:v>5.2241200000000001</c:v>
                </c:pt>
                <c:pt idx="2969">
                  <c:v>5.11076</c:v>
                </c:pt>
                <c:pt idx="2970">
                  <c:v>5.0780200000000004</c:v>
                </c:pt>
                <c:pt idx="2971">
                  <c:v>3.0555699999999999</c:v>
                </c:pt>
                <c:pt idx="2972">
                  <c:v>-4.2193199999999997</c:v>
                </c:pt>
                <c:pt idx="2973">
                  <c:v>-8.33474</c:v>
                </c:pt>
                <c:pt idx="2974">
                  <c:v>-12.3108</c:v>
                </c:pt>
                <c:pt idx="2975">
                  <c:v>-17.180800000000001</c:v>
                </c:pt>
                <c:pt idx="2976">
                  <c:v>-17.755400000000002</c:v>
                </c:pt>
                <c:pt idx="2977">
                  <c:v>-15.5451</c:v>
                </c:pt>
                <c:pt idx="2978">
                  <c:v>-21.457999999999998</c:v>
                </c:pt>
                <c:pt idx="2979">
                  <c:v>-16.8978</c:v>
                </c:pt>
                <c:pt idx="2980">
                  <c:v>-24.282699999999998</c:v>
                </c:pt>
                <c:pt idx="2981">
                  <c:v>-17.3188</c:v>
                </c:pt>
                <c:pt idx="2982">
                  <c:v>-40.100999999999999</c:v>
                </c:pt>
                <c:pt idx="2983">
                  <c:v>-25.673300000000001</c:v>
                </c:pt>
                <c:pt idx="2984">
                  <c:v>-27.1935</c:v>
                </c:pt>
                <c:pt idx="2985">
                  <c:v>-35.601300000000002</c:v>
                </c:pt>
                <c:pt idx="2986">
                  <c:v>-34.280200000000001</c:v>
                </c:pt>
                <c:pt idx="2987">
                  <c:v>-41.036200000000001</c:v>
                </c:pt>
                <c:pt idx="2988">
                  <c:v>-39.2089</c:v>
                </c:pt>
                <c:pt idx="2989">
                  <c:v>-40.374699999999997</c:v>
                </c:pt>
                <c:pt idx="2990">
                  <c:v>-29.178000000000001</c:v>
                </c:pt>
                <c:pt idx="2991">
                  <c:v>-23.04</c:v>
                </c:pt>
                <c:pt idx="2992">
                  <c:v>-21.521899999999999</c:v>
                </c:pt>
                <c:pt idx="2993">
                  <c:v>-15.821300000000001</c:v>
                </c:pt>
                <c:pt idx="2994">
                  <c:v>-17.619299999999999</c:v>
                </c:pt>
                <c:pt idx="2995">
                  <c:v>-16.7714</c:v>
                </c:pt>
                <c:pt idx="2996">
                  <c:v>-11.2059</c:v>
                </c:pt>
                <c:pt idx="2997">
                  <c:v>-4.4617100000000001</c:v>
                </c:pt>
                <c:pt idx="2998">
                  <c:v>-1.2597</c:v>
                </c:pt>
                <c:pt idx="2999">
                  <c:v>2.1240600000000001</c:v>
                </c:pt>
                <c:pt idx="3000">
                  <c:v>1.7966800000000001</c:v>
                </c:pt>
                <c:pt idx="3001">
                  <c:v>-3.2608100000000002</c:v>
                </c:pt>
                <c:pt idx="3002">
                  <c:v>1.0845</c:v>
                </c:pt>
                <c:pt idx="3003">
                  <c:v>4.8093399999999997</c:v>
                </c:pt>
                <c:pt idx="3004">
                  <c:v>1.45346</c:v>
                </c:pt>
                <c:pt idx="3005">
                  <c:v>2.0966999999999998</c:v>
                </c:pt>
                <c:pt idx="3006">
                  <c:v>1.4696</c:v>
                </c:pt>
                <c:pt idx="3007">
                  <c:v>12.843400000000001</c:v>
                </c:pt>
                <c:pt idx="3008">
                  <c:v>4.4973000000000001</c:v>
                </c:pt>
                <c:pt idx="3009">
                  <c:v>1.2695099999999999</c:v>
                </c:pt>
                <c:pt idx="3010">
                  <c:v>6.4687400000000004</c:v>
                </c:pt>
                <c:pt idx="3011">
                  <c:v>3.2122999999999999</c:v>
                </c:pt>
                <c:pt idx="3012">
                  <c:v>3.4096399999999999E-2</c:v>
                </c:pt>
                <c:pt idx="3013">
                  <c:v>14.2142</c:v>
                </c:pt>
                <c:pt idx="3014">
                  <c:v>3.5187499999999998</c:v>
                </c:pt>
                <c:pt idx="3015">
                  <c:v>8.3519299999999994</c:v>
                </c:pt>
                <c:pt idx="3016">
                  <c:v>-0.32453599999999999</c:v>
                </c:pt>
                <c:pt idx="3017">
                  <c:v>0.34658</c:v>
                </c:pt>
                <c:pt idx="3018">
                  <c:v>2.1083099999999999</c:v>
                </c:pt>
                <c:pt idx="3019">
                  <c:v>-0.69875399999999999</c:v>
                </c:pt>
                <c:pt idx="3020">
                  <c:v>-3.09823</c:v>
                </c:pt>
                <c:pt idx="3021">
                  <c:v>-11.136200000000001</c:v>
                </c:pt>
                <c:pt idx="3022">
                  <c:v>-18.6875</c:v>
                </c:pt>
                <c:pt idx="3023">
                  <c:v>-12.9495</c:v>
                </c:pt>
                <c:pt idx="3024">
                  <c:v>-24.945799999999998</c:v>
                </c:pt>
                <c:pt idx="3025">
                  <c:v>-23.423200000000001</c:v>
                </c:pt>
                <c:pt idx="3026">
                  <c:v>-36.386299999999999</c:v>
                </c:pt>
                <c:pt idx="3027">
                  <c:v>-32.412300000000002</c:v>
                </c:pt>
                <c:pt idx="3028">
                  <c:v>-37.869300000000003</c:v>
                </c:pt>
                <c:pt idx="3029">
                  <c:v>-36.2547</c:v>
                </c:pt>
                <c:pt idx="3030">
                  <c:v>-37.732500000000002</c:v>
                </c:pt>
                <c:pt idx="3031">
                  <c:v>-39.925800000000002</c:v>
                </c:pt>
                <c:pt idx="3032">
                  <c:v>-33.833500000000001</c:v>
                </c:pt>
                <c:pt idx="3033">
                  <c:v>-44.149700000000003</c:v>
                </c:pt>
                <c:pt idx="3034">
                  <c:v>-40.385199999999998</c:v>
                </c:pt>
                <c:pt idx="3035">
                  <c:v>-44.155500000000004</c:v>
                </c:pt>
                <c:pt idx="3036">
                  <c:v>-35.386400000000002</c:v>
                </c:pt>
                <c:pt idx="3037">
                  <c:v>-44.734000000000002</c:v>
                </c:pt>
                <c:pt idx="3038">
                  <c:v>-36.702399999999997</c:v>
                </c:pt>
                <c:pt idx="3039">
                  <c:v>-30.1938</c:v>
                </c:pt>
                <c:pt idx="3040">
                  <c:v>-26.2867</c:v>
                </c:pt>
                <c:pt idx="3041">
                  <c:v>-17.421900000000001</c:v>
                </c:pt>
                <c:pt idx="3042">
                  <c:v>-15.759399999999999</c:v>
                </c:pt>
                <c:pt idx="3043">
                  <c:v>-4.9156300000000002</c:v>
                </c:pt>
                <c:pt idx="3044">
                  <c:v>-7.6763500000000002</c:v>
                </c:pt>
                <c:pt idx="3045">
                  <c:v>-2.8877000000000002</c:v>
                </c:pt>
                <c:pt idx="3046">
                  <c:v>2.98143</c:v>
                </c:pt>
                <c:pt idx="3047">
                  <c:v>5.7316599999999998</c:v>
                </c:pt>
                <c:pt idx="3048">
                  <c:v>7.1890799999999997</c:v>
                </c:pt>
                <c:pt idx="3049">
                  <c:v>6.6562799999999998</c:v>
                </c:pt>
                <c:pt idx="3050">
                  <c:v>7.3957899999999999</c:v>
                </c:pt>
                <c:pt idx="3051">
                  <c:v>6.9555100000000003</c:v>
                </c:pt>
                <c:pt idx="3052">
                  <c:v>9.2549600000000005</c:v>
                </c:pt>
                <c:pt idx="3053">
                  <c:v>7.2005999999999997</c:v>
                </c:pt>
                <c:pt idx="3054">
                  <c:v>7.9952800000000002</c:v>
                </c:pt>
                <c:pt idx="3055">
                  <c:v>7.7248599999999996</c:v>
                </c:pt>
                <c:pt idx="3056">
                  <c:v>9.5106199999999994</c:v>
                </c:pt>
                <c:pt idx="3057">
                  <c:v>6.3227000000000002</c:v>
                </c:pt>
                <c:pt idx="3058">
                  <c:v>7.2316399999999996</c:v>
                </c:pt>
                <c:pt idx="3059">
                  <c:v>6.8141100000000003</c:v>
                </c:pt>
                <c:pt idx="3060">
                  <c:v>6.5355100000000004</c:v>
                </c:pt>
                <c:pt idx="3061">
                  <c:v>6.4580200000000003</c:v>
                </c:pt>
                <c:pt idx="3062">
                  <c:v>6.5576800000000004</c:v>
                </c:pt>
                <c:pt idx="3063">
                  <c:v>6.9984900000000003</c:v>
                </c:pt>
                <c:pt idx="3064">
                  <c:v>6.7457399999999996</c:v>
                </c:pt>
                <c:pt idx="3065">
                  <c:v>7.1518100000000002</c:v>
                </c:pt>
                <c:pt idx="3066">
                  <c:v>6.0530999999999997</c:v>
                </c:pt>
                <c:pt idx="3067">
                  <c:v>5.7206900000000003</c:v>
                </c:pt>
                <c:pt idx="3068">
                  <c:v>4.6980199999999996</c:v>
                </c:pt>
                <c:pt idx="3069">
                  <c:v>2.5466500000000001</c:v>
                </c:pt>
                <c:pt idx="3070">
                  <c:v>-1.69577</c:v>
                </c:pt>
                <c:pt idx="3071">
                  <c:v>-3.39764</c:v>
                </c:pt>
                <c:pt idx="3072">
                  <c:v>-5.2526999999999999</c:v>
                </c:pt>
                <c:pt idx="3073">
                  <c:v>-12.3956</c:v>
                </c:pt>
                <c:pt idx="3074">
                  <c:v>-12.898400000000001</c:v>
                </c:pt>
                <c:pt idx="3075">
                  <c:v>-6.0657500000000004</c:v>
                </c:pt>
                <c:pt idx="3076">
                  <c:v>-1.80307</c:v>
                </c:pt>
                <c:pt idx="3077">
                  <c:v>-0.28275699999999998</c:v>
                </c:pt>
                <c:pt idx="3078">
                  <c:v>0.83583499999999999</c:v>
                </c:pt>
                <c:pt idx="3079">
                  <c:v>-0.68834899999999999</c:v>
                </c:pt>
                <c:pt idx="3080">
                  <c:v>-8.6473099999999992</c:v>
                </c:pt>
                <c:pt idx="3081">
                  <c:v>-9.8706099999999992</c:v>
                </c:pt>
                <c:pt idx="3082">
                  <c:v>-8.3967500000000008</c:v>
                </c:pt>
                <c:pt idx="3083">
                  <c:v>-18.053100000000001</c:v>
                </c:pt>
                <c:pt idx="3084">
                  <c:v>-9.5466800000000003</c:v>
                </c:pt>
                <c:pt idx="3085">
                  <c:v>-8.5752000000000006</c:v>
                </c:pt>
                <c:pt idx="3086">
                  <c:v>-6.3545499999999997</c:v>
                </c:pt>
                <c:pt idx="3087">
                  <c:v>-6.28444</c:v>
                </c:pt>
                <c:pt idx="3088">
                  <c:v>-2.6253799999999998</c:v>
                </c:pt>
                <c:pt idx="3089">
                  <c:v>-5.9753299999999996</c:v>
                </c:pt>
                <c:pt idx="3090">
                  <c:v>0.23092299999999999</c:v>
                </c:pt>
                <c:pt idx="3091">
                  <c:v>-7.44252</c:v>
                </c:pt>
                <c:pt idx="3092">
                  <c:v>4.4336900000000004</c:v>
                </c:pt>
                <c:pt idx="3093">
                  <c:v>3.1472600000000002</c:v>
                </c:pt>
                <c:pt idx="3094">
                  <c:v>5.1707200000000002</c:v>
                </c:pt>
                <c:pt idx="3095">
                  <c:v>5.9112799999999996</c:v>
                </c:pt>
                <c:pt idx="3096">
                  <c:v>8.7923600000000004</c:v>
                </c:pt>
                <c:pt idx="3097">
                  <c:v>14.6439</c:v>
                </c:pt>
                <c:pt idx="3098">
                  <c:v>14.2218</c:v>
                </c:pt>
                <c:pt idx="3099">
                  <c:v>5.7668299999999997</c:v>
                </c:pt>
                <c:pt idx="3100">
                  <c:v>6.3580500000000004</c:v>
                </c:pt>
                <c:pt idx="3101">
                  <c:v>6.4996999999999998</c:v>
                </c:pt>
                <c:pt idx="3102">
                  <c:v>5.7964700000000002</c:v>
                </c:pt>
                <c:pt idx="3103">
                  <c:v>5.6866700000000003</c:v>
                </c:pt>
                <c:pt idx="3104">
                  <c:v>5.9645299999999999</c:v>
                </c:pt>
                <c:pt idx="3105">
                  <c:v>6.4091800000000001</c:v>
                </c:pt>
                <c:pt idx="3106">
                  <c:v>5.4619299999999997</c:v>
                </c:pt>
                <c:pt idx="3107">
                  <c:v>9.7822099999999992</c:v>
                </c:pt>
                <c:pt idx="3108">
                  <c:v>5.9811899999999998</c:v>
                </c:pt>
                <c:pt idx="3109">
                  <c:v>5.8188700000000004</c:v>
                </c:pt>
                <c:pt idx="3110">
                  <c:v>4.09328</c:v>
                </c:pt>
                <c:pt idx="3111">
                  <c:v>5.5539100000000001</c:v>
                </c:pt>
                <c:pt idx="3112">
                  <c:v>6.5259799999999997</c:v>
                </c:pt>
                <c:pt idx="3113">
                  <c:v>4.2713999999999999</c:v>
                </c:pt>
                <c:pt idx="3114">
                  <c:v>3.3489399999999998</c:v>
                </c:pt>
                <c:pt idx="3115">
                  <c:v>-1.96147</c:v>
                </c:pt>
                <c:pt idx="3116">
                  <c:v>-8.9035399999999996</c:v>
                </c:pt>
                <c:pt idx="3117">
                  <c:v>-17.1114</c:v>
                </c:pt>
                <c:pt idx="3118">
                  <c:v>-20.921900000000001</c:v>
                </c:pt>
                <c:pt idx="3119">
                  <c:v>-29.4499</c:v>
                </c:pt>
                <c:pt idx="3120">
                  <c:v>-26.489100000000001</c:v>
                </c:pt>
                <c:pt idx="3121">
                  <c:v>-29.742899999999999</c:v>
                </c:pt>
                <c:pt idx="3122">
                  <c:v>-35.276800000000001</c:v>
                </c:pt>
                <c:pt idx="3123">
                  <c:v>-26.77</c:v>
                </c:pt>
                <c:pt idx="3124">
                  <c:v>-18.730499999999999</c:v>
                </c:pt>
                <c:pt idx="3125">
                  <c:v>-36.598100000000002</c:v>
                </c:pt>
                <c:pt idx="3126">
                  <c:v>-30.466899999999999</c:v>
                </c:pt>
                <c:pt idx="3127">
                  <c:v>-41.209099999999999</c:v>
                </c:pt>
                <c:pt idx="3128">
                  <c:v>-27.460899999999999</c:v>
                </c:pt>
                <c:pt idx="3129">
                  <c:v>-39.122599999999998</c:v>
                </c:pt>
                <c:pt idx="3130">
                  <c:v>-44.746499999999997</c:v>
                </c:pt>
                <c:pt idx="3131">
                  <c:v>-45.547499999999999</c:v>
                </c:pt>
                <c:pt idx="3132">
                  <c:v>-30.579899999999999</c:v>
                </c:pt>
                <c:pt idx="3133">
                  <c:v>-37.782499999999999</c:v>
                </c:pt>
                <c:pt idx="3134">
                  <c:v>-33.5687</c:v>
                </c:pt>
                <c:pt idx="3135">
                  <c:v>-29.924299999999999</c:v>
                </c:pt>
                <c:pt idx="3136">
                  <c:v>-30.786000000000001</c:v>
                </c:pt>
                <c:pt idx="3137">
                  <c:v>-22.9663</c:v>
                </c:pt>
                <c:pt idx="3138">
                  <c:v>-15.4754</c:v>
                </c:pt>
                <c:pt idx="3139">
                  <c:v>-2.8437800000000002</c:v>
                </c:pt>
                <c:pt idx="3140">
                  <c:v>1.9820599999999999</c:v>
                </c:pt>
                <c:pt idx="3141">
                  <c:v>2.0595800000000001E-2</c:v>
                </c:pt>
                <c:pt idx="3142">
                  <c:v>3.6078600000000001</c:v>
                </c:pt>
                <c:pt idx="3143">
                  <c:v>6.5992600000000001</c:v>
                </c:pt>
                <c:pt idx="3144">
                  <c:v>8.6075599999999994</c:v>
                </c:pt>
                <c:pt idx="3145">
                  <c:v>7.5926200000000001</c:v>
                </c:pt>
                <c:pt idx="3146">
                  <c:v>7.7246199999999998</c:v>
                </c:pt>
                <c:pt idx="3147">
                  <c:v>7.15076</c:v>
                </c:pt>
                <c:pt idx="3148">
                  <c:v>7.9093099999999996</c:v>
                </c:pt>
                <c:pt idx="3149">
                  <c:v>7.35398</c:v>
                </c:pt>
                <c:pt idx="3150">
                  <c:v>7.0411400000000004</c:v>
                </c:pt>
                <c:pt idx="3151">
                  <c:v>6.3816600000000001</c:v>
                </c:pt>
                <c:pt idx="3152">
                  <c:v>5.8515100000000002</c:v>
                </c:pt>
                <c:pt idx="3153">
                  <c:v>8.0253999999999994</c:v>
                </c:pt>
                <c:pt idx="3154">
                  <c:v>6.3606699999999998</c:v>
                </c:pt>
                <c:pt idx="3155">
                  <c:v>6.4138000000000002</c:v>
                </c:pt>
                <c:pt idx="3156">
                  <c:v>5.9911700000000003</c:v>
                </c:pt>
                <c:pt idx="3157">
                  <c:v>7.4800300000000002</c:v>
                </c:pt>
                <c:pt idx="3158">
                  <c:v>7.1736599999999999</c:v>
                </c:pt>
                <c:pt idx="3159">
                  <c:v>6.5047300000000003</c:v>
                </c:pt>
                <c:pt idx="3160">
                  <c:v>8.8323300000000007</c:v>
                </c:pt>
                <c:pt idx="3161">
                  <c:v>4.4533500000000004</c:v>
                </c:pt>
                <c:pt idx="3162">
                  <c:v>2.0275099999999999</c:v>
                </c:pt>
                <c:pt idx="3163">
                  <c:v>1.1554</c:v>
                </c:pt>
                <c:pt idx="3164">
                  <c:v>-2.1190699999999998</c:v>
                </c:pt>
                <c:pt idx="3165">
                  <c:v>-9.5454500000000007</c:v>
                </c:pt>
                <c:pt idx="3166">
                  <c:v>-26.960799999999999</c:v>
                </c:pt>
                <c:pt idx="3167">
                  <c:v>-29.465900000000001</c:v>
                </c:pt>
                <c:pt idx="3168">
                  <c:v>-24.995899999999999</c:v>
                </c:pt>
                <c:pt idx="3169">
                  <c:v>-22.2714</c:v>
                </c:pt>
                <c:pt idx="3170">
                  <c:v>-15.1762</c:v>
                </c:pt>
                <c:pt idx="3171">
                  <c:v>-32.527000000000001</c:v>
                </c:pt>
                <c:pt idx="3172">
                  <c:v>-33.198599999999999</c:v>
                </c:pt>
                <c:pt idx="3173">
                  <c:v>-38.8125</c:v>
                </c:pt>
                <c:pt idx="3174">
                  <c:v>-30.264700000000001</c:v>
                </c:pt>
                <c:pt idx="3175">
                  <c:v>-38.338700000000003</c:v>
                </c:pt>
                <c:pt idx="3176">
                  <c:v>-27.2728</c:v>
                </c:pt>
                <c:pt idx="3177">
                  <c:v>-28.7896</c:v>
                </c:pt>
                <c:pt idx="3178">
                  <c:v>-42.779899999999998</c:v>
                </c:pt>
                <c:pt idx="3179">
                  <c:v>-35.972900000000003</c:v>
                </c:pt>
                <c:pt idx="3180">
                  <c:v>-28.994599999999998</c:v>
                </c:pt>
                <c:pt idx="3181">
                  <c:v>-33.106400000000001</c:v>
                </c:pt>
                <c:pt idx="3182">
                  <c:v>-33.322200000000002</c:v>
                </c:pt>
                <c:pt idx="3183">
                  <c:v>-24.088899999999999</c:v>
                </c:pt>
                <c:pt idx="3184">
                  <c:v>-21.314399999999999</c:v>
                </c:pt>
                <c:pt idx="3185">
                  <c:v>-19.1327</c:v>
                </c:pt>
                <c:pt idx="3186">
                  <c:v>-4.0750700000000002</c:v>
                </c:pt>
                <c:pt idx="3187">
                  <c:v>-13.435</c:v>
                </c:pt>
                <c:pt idx="3188">
                  <c:v>-5.41235</c:v>
                </c:pt>
                <c:pt idx="3189">
                  <c:v>-5.1188900000000004</c:v>
                </c:pt>
                <c:pt idx="3190">
                  <c:v>-0.23703099999999999</c:v>
                </c:pt>
                <c:pt idx="3191">
                  <c:v>3.5338599999999998</c:v>
                </c:pt>
                <c:pt idx="3192">
                  <c:v>4.6874399999999996</c:v>
                </c:pt>
                <c:pt idx="3193">
                  <c:v>4.7888000000000002</c:v>
                </c:pt>
                <c:pt idx="3194">
                  <c:v>6.5955700000000004</c:v>
                </c:pt>
                <c:pt idx="3195">
                  <c:v>5.5344800000000003</c:v>
                </c:pt>
                <c:pt idx="3196">
                  <c:v>5.9981099999999996</c:v>
                </c:pt>
                <c:pt idx="3197">
                  <c:v>5.0144099999999998</c:v>
                </c:pt>
                <c:pt idx="3198">
                  <c:v>5.3737500000000002</c:v>
                </c:pt>
                <c:pt idx="3199">
                  <c:v>5.3280099999999999</c:v>
                </c:pt>
                <c:pt idx="3200">
                  <c:v>3.9021499999999998</c:v>
                </c:pt>
                <c:pt idx="3201">
                  <c:v>5.6590600000000002</c:v>
                </c:pt>
                <c:pt idx="3202">
                  <c:v>4.3217499999999998</c:v>
                </c:pt>
                <c:pt idx="3203">
                  <c:v>5.0272899999999998</c:v>
                </c:pt>
                <c:pt idx="3204">
                  <c:v>3.9881199999999999</c:v>
                </c:pt>
                <c:pt idx="3205">
                  <c:v>3.3539400000000001</c:v>
                </c:pt>
                <c:pt idx="3206">
                  <c:v>5.9583500000000003</c:v>
                </c:pt>
                <c:pt idx="3207">
                  <c:v>-23.6814</c:v>
                </c:pt>
                <c:pt idx="3208">
                  <c:v>-23.6814</c:v>
                </c:pt>
                <c:pt idx="3209">
                  <c:v>-25.744800000000001</c:v>
                </c:pt>
                <c:pt idx="3210">
                  <c:v>-27.413699999999999</c:v>
                </c:pt>
                <c:pt idx="3211">
                  <c:v>-27.920200000000001</c:v>
                </c:pt>
                <c:pt idx="3212">
                  <c:v>-17.4512</c:v>
                </c:pt>
                <c:pt idx="3213">
                  <c:v>-8.0052500000000002</c:v>
                </c:pt>
                <c:pt idx="3214">
                  <c:v>-17.639299999999999</c:v>
                </c:pt>
                <c:pt idx="3215">
                  <c:v>-5.6755000000000004</c:v>
                </c:pt>
                <c:pt idx="3216">
                  <c:v>-5.4214900000000004</c:v>
                </c:pt>
                <c:pt idx="3217">
                  <c:v>-1.89642</c:v>
                </c:pt>
                <c:pt idx="3218">
                  <c:v>2.8265400000000001</c:v>
                </c:pt>
                <c:pt idx="3219">
                  <c:v>4.7424299999999997</c:v>
                </c:pt>
                <c:pt idx="3220">
                  <c:v>5.53362</c:v>
                </c:pt>
                <c:pt idx="3221">
                  <c:v>6.8091600000000003</c:v>
                </c:pt>
                <c:pt idx="3222">
                  <c:v>6.1417200000000003</c:v>
                </c:pt>
                <c:pt idx="3223">
                  <c:v>6.1451700000000002</c:v>
                </c:pt>
                <c:pt idx="3224">
                  <c:v>5.5697200000000002</c:v>
                </c:pt>
                <c:pt idx="3225">
                  <c:v>5.3377100000000004</c:v>
                </c:pt>
                <c:pt idx="3226">
                  <c:v>6.2434700000000003</c:v>
                </c:pt>
                <c:pt idx="3227">
                  <c:v>3.4960499999999999</c:v>
                </c:pt>
                <c:pt idx="3228">
                  <c:v>4.2776100000000001</c:v>
                </c:pt>
                <c:pt idx="3229">
                  <c:v>2.80261</c:v>
                </c:pt>
                <c:pt idx="3230">
                  <c:v>5.9180200000000003</c:v>
                </c:pt>
                <c:pt idx="3231">
                  <c:v>4.04596</c:v>
                </c:pt>
                <c:pt idx="3232">
                  <c:v>4.2282200000000003</c:v>
                </c:pt>
                <c:pt idx="3233">
                  <c:v>3.4209299999999998</c:v>
                </c:pt>
                <c:pt idx="3234">
                  <c:v>8.3219600000000007</c:v>
                </c:pt>
                <c:pt idx="3235">
                  <c:v>4.9449500000000004</c:v>
                </c:pt>
                <c:pt idx="3236">
                  <c:v>2.2056399999999998</c:v>
                </c:pt>
                <c:pt idx="3237">
                  <c:v>4.1229100000000001</c:v>
                </c:pt>
                <c:pt idx="3238">
                  <c:v>2.78755</c:v>
                </c:pt>
                <c:pt idx="3239">
                  <c:v>-3.6113499999999998</c:v>
                </c:pt>
                <c:pt idx="3240">
                  <c:v>4.9870400000000004</c:v>
                </c:pt>
                <c:pt idx="3241">
                  <c:v>-6.6052299999999997</c:v>
                </c:pt>
                <c:pt idx="3242">
                  <c:v>-7.6303599999999996</c:v>
                </c:pt>
                <c:pt idx="3243">
                  <c:v>-9.3638600000000007</c:v>
                </c:pt>
                <c:pt idx="3244">
                  <c:v>-9.1599000000000004</c:v>
                </c:pt>
                <c:pt idx="3245">
                  <c:v>-24.516400000000001</c:v>
                </c:pt>
                <c:pt idx="3246">
                  <c:v>-25.365400000000001</c:v>
                </c:pt>
                <c:pt idx="3247">
                  <c:v>-35.578499999999998</c:v>
                </c:pt>
                <c:pt idx="3248">
                  <c:v>-40.479599999999998</c:v>
                </c:pt>
                <c:pt idx="3249">
                  <c:v>-42.295999999999999</c:v>
                </c:pt>
                <c:pt idx="3250">
                  <c:v>-42.4133</c:v>
                </c:pt>
                <c:pt idx="3251">
                  <c:v>-43.872500000000002</c:v>
                </c:pt>
                <c:pt idx="3252">
                  <c:v>-42.757300000000001</c:v>
                </c:pt>
                <c:pt idx="3253">
                  <c:v>-39.060400000000001</c:v>
                </c:pt>
                <c:pt idx="3254">
                  <c:v>-37.454099999999997</c:v>
                </c:pt>
                <c:pt idx="3255">
                  <c:v>-33.444099999999999</c:v>
                </c:pt>
                <c:pt idx="3256">
                  <c:v>-35.444299999999998</c:v>
                </c:pt>
                <c:pt idx="3257">
                  <c:v>-32.9512</c:v>
                </c:pt>
                <c:pt idx="3258">
                  <c:v>-34.423499999999997</c:v>
                </c:pt>
                <c:pt idx="3259">
                  <c:v>-24.495000000000001</c:v>
                </c:pt>
                <c:pt idx="3260">
                  <c:v>-17.263200000000001</c:v>
                </c:pt>
                <c:pt idx="3261">
                  <c:v>-6.3470199999999997</c:v>
                </c:pt>
                <c:pt idx="3262">
                  <c:v>-4.9552800000000001</c:v>
                </c:pt>
                <c:pt idx="3263">
                  <c:v>-5.3243299999999998</c:v>
                </c:pt>
                <c:pt idx="3264">
                  <c:v>-22.028199999999998</c:v>
                </c:pt>
                <c:pt idx="3265">
                  <c:v>-22.028199999999998</c:v>
                </c:pt>
                <c:pt idx="3266">
                  <c:v>-31.980699999999999</c:v>
                </c:pt>
                <c:pt idx="3267">
                  <c:v>-35.485500000000002</c:v>
                </c:pt>
                <c:pt idx="3268">
                  <c:v>-27.289100000000001</c:v>
                </c:pt>
                <c:pt idx="3269">
                  <c:v>-33.892699999999998</c:v>
                </c:pt>
                <c:pt idx="3270">
                  <c:v>-26.863299999999999</c:v>
                </c:pt>
                <c:pt idx="3271">
                  <c:v>-23.992000000000001</c:v>
                </c:pt>
                <c:pt idx="3272">
                  <c:v>-20.887599999999999</c:v>
                </c:pt>
                <c:pt idx="3273">
                  <c:v>-16.8568</c:v>
                </c:pt>
                <c:pt idx="3274">
                  <c:v>-10.6661</c:v>
                </c:pt>
                <c:pt idx="3275">
                  <c:v>-5.9867999999999997</c:v>
                </c:pt>
                <c:pt idx="3276">
                  <c:v>-1.23817</c:v>
                </c:pt>
                <c:pt idx="3277">
                  <c:v>1.8554299999999999</c:v>
                </c:pt>
                <c:pt idx="3278">
                  <c:v>4.3977199999999996</c:v>
                </c:pt>
                <c:pt idx="3279">
                  <c:v>4.2977299999999996</c:v>
                </c:pt>
                <c:pt idx="3280">
                  <c:v>5.6276299999999999</c:v>
                </c:pt>
                <c:pt idx="3281">
                  <c:v>3.9411800000000001</c:v>
                </c:pt>
                <c:pt idx="3282">
                  <c:v>4.9238999999999997</c:v>
                </c:pt>
                <c:pt idx="3283">
                  <c:v>4.8762400000000001</c:v>
                </c:pt>
                <c:pt idx="3284">
                  <c:v>5.1363799999999999</c:v>
                </c:pt>
                <c:pt idx="3285">
                  <c:v>5.4263300000000001</c:v>
                </c:pt>
                <c:pt idx="3286">
                  <c:v>5.2837199999999998</c:v>
                </c:pt>
                <c:pt idx="3287">
                  <c:v>4.3860099999999997</c:v>
                </c:pt>
                <c:pt idx="3288">
                  <c:v>4.5078699999999996</c:v>
                </c:pt>
                <c:pt idx="3289">
                  <c:v>3.4297399999999998</c:v>
                </c:pt>
                <c:pt idx="3290">
                  <c:v>5.3624400000000003</c:v>
                </c:pt>
                <c:pt idx="3291">
                  <c:v>4.2741899999999999</c:v>
                </c:pt>
                <c:pt idx="3292">
                  <c:v>4.6293600000000001</c:v>
                </c:pt>
                <c:pt idx="3293">
                  <c:v>4.4709700000000003</c:v>
                </c:pt>
                <c:pt idx="3294">
                  <c:v>5.4550400000000003</c:v>
                </c:pt>
                <c:pt idx="3295">
                  <c:v>10.4625</c:v>
                </c:pt>
                <c:pt idx="3296">
                  <c:v>0.70135700000000001</c:v>
                </c:pt>
                <c:pt idx="3297">
                  <c:v>-6.6085200000000004</c:v>
                </c:pt>
                <c:pt idx="3298">
                  <c:v>-11.888999999999999</c:v>
                </c:pt>
                <c:pt idx="3299">
                  <c:v>-16.272400000000001</c:v>
                </c:pt>
                <c:pt idx="3300">
                  <c:v>-19.755600000000001</c:v>
                </c:pt>
                <c:pt idx="3301">
                  <c:v>-21.2776</c:v>
                </c:pt>
                <c:pt idx="3302">
                  <c:v>-26.594000000000001</c:v>
                </c:pt>
                <c:pt idx="3303">
                  <c:v>-29.4834</c:v>
                </c:pt>
                <c:pt idx="3304">
                  <c:v>-30.083600000000001</c:v>
                </c:pt>
                <c:pt idx="3305">
                  <c:v>-28.3215</c:v>
                </c:pt>
                <c:pt idx="3306">
                  <c:v>-30.959</c:v>
                </c:pt>
                <c:pt idx="3307">
                  <c:v>-31.309000000000001</c:v>
                </c:pt>
                <c:pt idx="3308">
                  <c:v>-33.275700000000001</c:v>
                </c:pt>
                <c:pt idx="3309">
                  <c:v>-31.058199999999999</c:v>
                </c:pt>
                <c:pt idx="3310">
                  <c:v>-33.7577</c:v>
                </c:pt>
                <c:pt idx="3311">
                  <c:v>-24.4161</c:v>
                </c:pt>
                <c:pt idx="3312">
                  <c:v>-34.044400000000003</c:v>
                </c:pt>
                <c:pt idx="3313">
                  <c:v>-24.87</c:v>
                </c:pt>
                <c:pt idx="3314">
                  <c:v>-25.9572</c:v>
                </c:pt>
                <c:pt idx="3315">
                  <c:v>-31.5486</c:v>
                </c:pt>
                <c:pt idx="3316">
                  <c:v>-24.438500000000001</c:v>
                </c:pt>
                <c:pt idx="3317">
                  <c:v>-20.262499999999999</c:v>
                </c:pt>
                <c:pt idx="3318">
                  <c:v>-22.217099999999999</c:v>
                </c:pt>
                <c:pt idx="3319">
                  <c:v>-16.888400000000001</c:v>
                </c:pt>
                <c:pt idx="3320">
                  <c:v>-16.606100000000001</c:v>
                </c:pt>
                <c:pt idx="3321">
                  <c:v>-11.673400000000001</c:v>
                </c:pt>
                <c:pt idx="3322">
                  <c:v>-9.5460999999999991</c:v>
                </c:pt>
                <c:pt idx="3323">
                  <c:v>-6.9866400000000004</c:v>
                </c:pt>
                <c:pt idx="3324">
                  <c:v>-0.116052</c:v>
                </c:pt>
                <c:pt idx="3325">
                  <c:v>2.8636699999999999</c:v>
                </c:pt>
                <c:pt idx="3326">
                  <c:v>3.7466900000000001</c:v>
                </c:pt>
                <c:pt idx="3327">
                  <c:v>5.9926000000000004</c:v>
                </c:pt>
                <c:pt idx="3328">
                  <c:v>6.3657300000000001</c:v>
                </c:pt>
                <c:pt idx="3329">
                  <c:v>6.3972499999999997</c:v>
                </c:pt>
                <c:pt idx="3330">
                  <c:v>5.98583</c:v>
                </c:pt>
                <c:pt idx="3331">
                  <c:v>6.3624400000000003</c:v>
                </c:pt>
                <c:pt idx="3332">
                  <c:v>6.0344800000000003</c:v>
                </c:pt>
                <c:pt idx="3333">
                  <c:v>3.9943599999999999</c:v>
                </c:pt>
                <c:pt idx="3334">
                  <c:v>9.0876699999999992</c:v>
                </c:pt>
                <c:pt idx="3335">
                  <c:v>3.78457</c:v>
                </c:pt>
                <c:pt idx="3336">
                  <c:v>6.1803999999999997</c:v>
                </c:pt>
                <c:pt idx="3337">
                  <c:v>4.83697</c:v>
                </c:pt>
                <c:pt idx="3338">
                  <c:v>7.7161400000000002</c:v>
                </c:pt>
                <c:pt idx="3339">
                  <c:v>8.6441599999999994</c:v>
                </c:pt>
                <c:pt idx="3340">
                  <c:v>-0.85424</c:v>
                </c:pt>
                <c:pt idx="3341">
                  <c:v>3.4195099999999998</c:v>
                </c:pt>
                <c:pt idx="3342">
                  <c:v>4.3445799999999997</c:v>
                </c:pt>
                <c:pt idx="3343">
                  <c:v>1.6202099999999999</c:v>
                </c:pt>
                <c:pt idx="3344">
                  <c:v>-2.3659500000000002</c:v>
                </c:pt>
                <c:pt idx="3345">
                  <c:v>-6.7790699999999999</c:v>
                </c:pt>
                <c:pt idx="3346">
                  <c:v>-9.4244299999999992</c:v>
                </c:pt>
                <c:pt idx="3347">
                  <c:v>-13.166600000000001</c:v>
                </c:pt>
                <c:pt idx="3348">
                  <c:v>-15.725899999999999</c:v>
                </c:pt>
                <c:pt idx="3349">
                  <c:v>-18.236000000000001</c:v>
                </c:pt>
                <c:pt idx="3350">
                  <c:v>-25.1328</c:v>
                </c:pt>
                <c:pt idx="3351">
                  <c:v>-21.880700000000001</c:v>
                </c:pt>
                <c:pt idx="3352">
                  <c:v>-30.167200000000001</c:v>
                </c:pt>
                <c:pt idx="3353">
                  <c:v>-36.861600000000003</c:v>
                </c:pt>
                <c:pt idx="3354">
                  <c:v>-36.143099999999997</c:v>
                </c:pt>
                <c:pt idx="3355">
                  <c:v>-36.210599999999999</c:v>
                </c:pt>
                <c:pt idx="3356">
                  <c:v>-30.787099999999999</c:v>
                </c:pt>
                <c:pt idx="3357">
                  <c:v>-37.802300000000002</c:v>
                </c:pt>
                <c:pt idx="3358">
                  <c:v>-35.889699999999998</c:v>
                </c:pt>
                <c:pt idx="3359">
                  <c:v>-35.450299999999999</c:v>
                </c:pt>
                <c:pt idx="3360">
                  <c:v>-30.328399999999998</c:v>
                </c:pt>
                <c:pt idx="3361">
                  <c:v>-38.821199999999997</c:v>
                </c:pt>
                <c:pt idx="3362">
                  <c:v>-35.2928</c:v>
                </c:pt>
                <c:pt idx="3363">
                  <c:v>-26.6493</c:v>
                </c:pt>
                <c:pt idx="3364">
                  <c:v>-26.2225</c:v>
                </c:pt>
                <c:pt idx="3365">
                  <c:v>-20.740500000000001</c:v>
                </c:pt>
                <c:pt idx="3366">
                  <c:v>-22.597899999999999</c:v>
                </c:pt>
                <c:pt idx="3367">
                  <c:v>-21.494700000000002</c:v>
                </c:pt>
                <c:pt idx="3368">
                  <c:v>-40.390799999999999</c:v>
                </c:pt>
                <c:pt idx="3369">
                  <c:v>-40.390799999999999</c:v>
                </c:pt>
                <c:pt idx="3370">
                  <c:v>-9.9246400000000001</c:v>
                </c:pt>
                <c:pt idx="3371">
                  <c:v>-7.74275</c:v>
                </c:pt>
                <c:pt idx="3372">
                  <c:v>-12.6494</c:v>
                </c:pt>
                <c:pt idx="3373">
                  <c:v>-22.827200000000001</c:v>
                </c:pt>
                <c:pt idx="3374">
                  <c:v>-11.880100000000001</c:v>
                </c:pt>
                <c:pt idx="3375">
                  <c:v>-7.0125000000000002</c:v>
                </c:pt>
                <c:pt idx="3376">
                  <c:v>-1.66432</c:v>
                </c:pt>
                <c:pt idx="3377">
                  <c:v>-0.235066</c:v>
                </c:pt>
                <c:pt idx="3378">
                  <c:v>1.3658300000000001</c:v>
                </c:pt>
                <c:pt idx="3379">
                  <c:v>3.1312700000000002</c:v>
                </c:pt>
                <c:pt idx="3380">
                  <c:v>4.0530499999999998</c:v>
                </c:pt>
                <c:pt idx="3381">
                  <c:v>6.43424</c:v>
                </c:pt>
                <c:pt idx="3382">
                  <c:v>4.4652500000000002</c:v>
                </c:pt>
                <c:pt idx="3383">
                  <c:v>5.3055300000000001</c:v>
                </c:pt>
                <c:pt idx="3384">
                  <c:v>-9.6921400000000005E-2</c:v>
                </c:pt>
                <c:pt idx="3385">
                  <c:v>4.8677900000000003</c:v>
                </c:pt>
                <c:pt idx="3386">
                  <c:v>-5.3328600000000002</c:v>
                </c:pt>
                <c:pt idx="3387">
                  <c:v>2.5918199999999998</c:v>
                </c:pt>
                <c:pt idx="3388">
                  <c:v>-0.45040799999999998</c:v>
                </c:pt>
                <c:pt idx="3389">
                  <c:v>8.7339900000000004</c:v>
                </c:pt>
                <c:pt idx="3390">
                  <c:v>10.9594</c:v>
                </c:pt>
                <c:pt idx="3391">
                  <c:v>-1.46628</c:v>
                </c:pt>
                <c:pt idx="3392">
                  <c:v>6.6755000000000004</c:v>
                </c:pt>
                <c:pt idx="3393">
                  <c:v>6.5245600000000001</c:v>
                </c:pt>
                <c:pt idx="3394">
                  <c:v>5.3287500000000003</c:v>
                </c:pt>
                <c:pt idx="3395">
                  <c:v>6.2802100000000003</c:v>
                </c:pt>
                <c:pt idx="3396">
                  <c:v>1.0628899999999999</c:v>
                </c:pt>
                <c:pt idx="3397">
                  <c:v>0.98003499999999999</c:v>
                </c:pt>
                <c:pt idx="3398">
                  <c:v>-3.0047199999999998</c:v>
                </c:pt>
                <c:pt idx="3399">
                  <c:v>-1.2670600000000001</c:v>
                </c:pt>
                <c:pt idx="3400">
                  <c:v>-6.1249500000000001</c:v>
                </c:pt>
                <c:pt idx="3401">
                  <c:v>-16.041</c:v>
                </c:pt>
                <c:pt idx="3402">
                  <c:v>-15.741300000000001</c:v>
                </c:pt>
                <c:pt idx="3403">
                  <c:v>-18.727499999999999</c:v>
                </c:pt>
                <c:pt idx="3404">
                  <c:v>-17.1172</c:v>
                </c:pt>
                <c:pt idx="3405">
                  <c:v>-15.0541</c:v>
                </c:pt>
                <c:pt idx="3406">
                  <c:v>-11.5489</c:v>
                </c:pt>
                <c:pt idx="3407">
                  <c:v>-19.056799999999999</c:v>
                </c:pt>
                <c:pt idx="3408">
                  <c:v>-33.967799999999997</c:v>
                </c:pt>
                <c:pt idx="3409">
                  <c:v>-16.171500000000002</c:v>
                </c:pt>
                <c:pt idx="3410">
                  <c:v>-18.577000000000002</c:v>
                </c:pt>
                <c:pt idx="3411">
                  <c:v>-14.194800000000001</c:v>
                </c:pt>
                <c:pt idx="3412">
                  <c:v>-2.7182599999999999</c:v>
                </c:pt>
                <c:pt idx="3413">
                  <c:v>-13.806800000000001</c:v>
                </c:pt>
                <c:pt idx="3414">
                  <c:v>-25.912099999999999</c:v>
                </c:pt>
                <c:pt idx="3415">
                  <c:v>-28.5139</c:v>
                </c:pt>
                <c:pt idx="3416">
                  <c:v>-28.192900000000002</c:v>
                </c:pt>
                <c:pt idx="3417">
                  <c:v>-18.777999999999999</c:v>
                </c:pt>
                <c:pt idx="3418">
                  <c:v>-18.658799999999999</c:v>
                </c:pt>
                <c:pt idx="3419">
                  <c:v>-19.4697</c:v>
                </c:pt>
                <c:pt idx="3420">
                  <c:v>-13.585900000000001</c:v>
                </c:pt>
                <c:pt idx="3421">
                  <c:v>-11.872400000000001</c:v>
                </c:pt>
                <c:pt idx="3422">
                  <c:v>-9.8852399999999996</c:v>
                </c:pt>
                <c:pt idx="3423">
                  <c:v>-7.3663499999999997</c:v>
                </c:pt>
                <c:pt idx="3424">
                  <c:v>-5.6991899999999998</c:v>
                </c:pt>
                <c:pt idx="3425">
                  <c:v>-1.5122500000000001</c:v>
                </c:pt>
                <c:pt idx="3426">
                  <c:v>-0.13373299999999999</c:v>
                </c:pt>
                <c:pt idx="3427">
                  <c:v>3.1351300000000002</c:v>
                </c:pt>
                <c:pt idx="3428">
                  <c:v>5.5699300000000003</c:v>
                </c:pt>
                <c:pt idx="3429">
                  <c:v>6.6014499999999998</c:v>
                </c:pt>
                <c:pt idx="3430">
                  <c:v>5.2247700000000004</c:v>
                </c:pt>
                <c:pt idx="3431">
                  <c:v>6.52433</c:v>
                </c:pt>
                <c:pt idx="3432">
                  <c:v>5.1469699999999996</c:v>
                </c:pt>
                <c:pt idx="3433">
                  <c:v>6.4527700000000001</c:v>
                </c:pt>
                <c:pt idx="3434">
                  <c:v>6.9264700000000001</c:v>
                </c:pt>
                <c:pt idx="3435">
                  <c:v>3.9461400000000002</c:v>
                </c:pt>
                <c:pt idx="3436">
                  <c:v>5.2122599999999997</c:v>
                </c:pt>
                <c:pt idx="3437">
                  <c:v>4.64499</c:v>
                </c:pt>
                <c:pt idx="3438">
                  <c:v>5.5128399999999997</c:v>
                </c:pt>
                <c:pt idx="3439">
                  <c:v>5.6425799999999997</c:v>
                </c:pt>
                <c:pt idx="3440">
                  <c:v>4.4101699999999999</c:v>
                </c:pt>
                <c:pt idx="3441">
                  <c:v>6.2049799999999999</c:v>
                </c:pt>
                <c:pt idx="3442">
                  <c:v>5.5950899999999999</c:v>
                </c:pt>
                <c:pt idx="3443">
                  <c:v>6.08263</c:v>
                </c:pt>
                <c:pt idx="3444">
                  <c:v>4.3824300000000003</c:v>
                </c:pt>
                <c:pt idx="3445">
                  <c:v>0.71904999999999997</c:v>
                </c:pt>
                <c:pt idx="3446">
                  <c:v>-5.1718599999999997</c:v>
                </c:pt>
                <c:pt idx="3447">
                  <c:v>-10.2247</c:v>
                </c:pt>
                <c:pt idx="3448">
                  <c:v>-13.2394</c:v>
                </c:pt>
                <c:pt idx="3449">
                  <c:v>-15.5023</c:v>
                </c:pt>
                <c:pt idx="3450">
                  <c:v>-19.305700000000002</c:v>
                </c:pt>
                <c:pt idx="3451">
                  <c:v>-19.9099</c:v>
                </c:pt>
                <c:pt idx="3452">
                  <c:v>-21.398599999999998</c:v>
                </c:pt>
                <c:pt idx="3453">
                  <c:v>-26.373699999999999</c:v>
                </c:pt>
                <c:pt idx="3454">
                  <c:v>-30.97</c:v>
                </c:pt>
                <c:pt idx="3455">
                  <c:v>-32.485599999999998</c:v>
                </c:pt>
                <c:pt idx="3456">
                  <c:v>-11.0253</c:v>
                </c:pt>
                <c:pt idx="3457">
                  <c:v>-11.421200000000001</c:v>
                </c:pt>
                <c:pt idx="3458">
                  <c:v>-31.257300000000001</c:v>
                </c:pt>
                <c:pt idx="3459">
                  <c:v>-31.329699999999999</c:v>
                </c:pt>
                <c:pt idx="3460">
                  <c:v>-30.764099999999999</c:v>
                </c:pt>
                <c:pt idx="3461">
                  <c:v>-33.229700000000001</c:v>
                </c:pt>
                <c:pt idx="3462">
                  <c:v>-37.1646</c:v>
                </c:pt>
                <c:pt idx="3463">
                  <c:v>-18.552900000000001</c:v>
                </c:pt>
                <c:pt idx="3464">
                  <c:v>-8.6673899999999993</c:v>
                </c:pt>
                <c:pt idx="3465">
                  <c:v>-3.7454900000000002</c:v>
                </c:pt>
                <c:pt idx="3466">
                  <c:v>-2.1425000000000001</c:v>
                </c:pt>
                <c:pt idx="3467">
                  <c:v>-2.4662299999999999</c:v>
                </c:pt>
                <c:pt idx="3468">
                  <c:v>-0.42013499999999998</c:v>
                </c:pt>
                <c:pt idx="3469">
                  <c:v>-2.2254499999999999</c:v>
                </c:pt>
                <c:pt idx="3470">
                  <c:v>-1.2941800000000001</c:v>
                </c:pt>
                <c:pt idx="3471">
                  <c:v>-0.30491200000000002</c:v>
                </c:pt>
                <c:pt idx="3472">
                  <c:v>1.5599799999999999</c:v>
                </c:pt>
                <c:pt idx="3473">
                  <c:v>3.6224500000000002</c:v>
                </c:pt>
                <c:pt idx="3474">
                  <c:v>4.4917499999999997</c:v>
                </c:pt>
                <c:pt idx="3475">
                  <c:v>5.68933</c:v>
                </c:pt>
                <c:pt idx="3476">
                  <c:v>6.3282999999999996</c:v>
                </c:pt>
                <c:pt idx="3477">
                  <c:v>6.0491999999999999</c:v>
                </c:pt>
                <c:pt idx="3478">
                  <c:v>5.6748599999999998</c:v>
                </c:pt>
                <c:pt idx="3479">
                  <c:v>4.6458899999999996</c:v>
                </c:pt>
                <c:pt idx="3480">
                  <c:v>5.5249199999999998</c:v>
                </c:pt>
                <c:pt idx="3481">
                  <c:v>5.7607299999999997</c:v>
                </c:pt>
                <c:pt idx="3482">
                  <c:v>5.32972</c:v>
                </c:pt>
                <c:pt idx="3483">
                  <c:v>4.7878999999999996</c:v>
                </c:pt>
                <c:pt idx="3484">
                  <c:v>6.7197300000000002</c:v>
                </c:pt>
                <c:pt idx="3485">
                  <c:v>5.11043</c:v>
                </c:pt>
                <c:pt idx="3486">
                  <c:v>4.1616200000000001</c:v>
                </c:pt>
                <c:pt idx="3487">
                  <c:v>4.97689</c:v>
                </c:pt>
                <c:pt idx="3488">
                  <c:v>6.9474299999999998</c:v>
                </c:pt>
                <c:pt idx="3489">
                  <c:v>4.6407100000000003</c:v>
                </c:pt>
                <c:pt idx="3490">
                  <c:v>4.8054399999999999</c:v>
                </c:pt>
                <c:pt idx="3491">
                  <c:v>5.1029</c:v>
                </c:pt>
                <c:pt idx="3492">
                  <c:v>5.6432700000000002</c:v>
                </c:pt>
                <c:pt idx="3493">
                  <c:v>4.6576399999999998</c:v>
                </c:pt>
                <c:pt idx="3494">
                  <c:v>3.9751799999999999</c:v>
                </c:pt>
                <c:pt idx="3495">
                  <c:v>3.47139</c:v>
                </c:pt>
                <c:pt idx="3496">
                  <c:v>1.1177999999999999</c:v>
                </c:pt>
                <c:pt idx="3497">
                  <c:v>1.01251</c:v>
                </c:pt>
                <c:pt idx="3498">
                  <c:v>-0.82394999999999996</c:v>
                </c:pt>
                <c:pt idx="3499">
                  <c:v>-0.168711</c:v>
                </c:pt>
                <c:pt idx="3500">
                  <c:v>-0.21591399999999999</c:v>
                </c:pt>
                <c:pt idx="3501">
                  <c:v>-3.8157000000000001</c:v>
                </c:pt>
                <c:pt idx="3502">
                  <c:v>-2.26268</c:v>
                </c:pt>
                <c:pt idx="3503">
                  <c:v>-1.0247200000000001</c:v>
                </c:pt>
                <c:pt idx="3504">
                  <c:v>-4.0433300000000001</c:v>
                </c:pt>
                <c:pt idx="3505">
                  <c:v>-10.767200000000001</c:v>
                </c:pt>
                <c:pt idx="3506">
                  <c:v>-8.3467000000000002</c:v>
                </c:pt>
                <c:pt idx="3507">
                  <c:v>-10.1661</c:v>
                </c:pt>
                <c:pt idx="3508">
                  <c:v>-9.5291300000000003</c:v>
                </c:pt>
                <c:pt idx="3509">
                  <c:v>-6.1652399999999998</c:v>
                </c:pt>
                <c:pt idx="3510">
                  <c:v>-6.0783899999999997</c:v>
                </c:pt>
                <c:pt idx="3511">
                  <c:v>-7.0960400000000003</c:v>
                </c:pt>
                <c:pt idx="3512">
                  <c:v>-10.958</c:v>
                </c:pt>
                <c:pt idx="3513">
                  <c:v>-7.0443300000000004</c:v>
                </c:pt>
                <c:pt idx="3514">
                  <c:v>-4.4504099999999998</c:v>
                </c:pt>
                <c:pt idx="3515">
                  <c:v>-5.5609500000000001</c:v>
                </c:pt>
                <c:pt idx="3516">
                  <c:v>-2.2022200000000001</c:v>
                </c:pt>
                <c:pt idx="3517">
                  <c:v>-2.2023999999999999</c:v>
                </c:pt>
                <c:pt idx="3518">
                  <c:v>-4.6497099999999998</c:v>
                </c:pt>
                <c:pt idx="3519">
                  <c:v>-0.101384</c:v>
                </c:pt>
                <c:pt idx="3520">
                  <c:v>0.65846700000000002</c:v>
                </c:pt>
                <c:pt idx="3521">
                  <c:v>0.97316400000000003</c:v>
                </c:pt>
                <c:pt idx="3522">
                  <c:v>3.7878599999999998</c:v>
                </c:pt>
                <c:pt idx="3523">
                  <c:v>5.3236800000000004</c:v>
                </c:pt>
                <c:pt idx="3524">
                  <c:v>5.4310799999999997</c:v>
                </c:pt>
                <c:pt idx="3525">
                  <c:v>3.4142999999999999</c:v>
                </c:pt>
                <c:pt idx="3526">
                  <c:v>5.3943899999999996</c:v>
                </c:pt>
                <c:pt idx="3527">
                  <c:v>4.1176700000000004</c:v>
                </c:pt>
                <c:pt idx="3528">
                  <c:v>5.1224299999999996</c:v>
                </c:pt>
                <c:pt idx="3529">
                  <c:v>5.3598400000000002</c:v>
                </c:pt>
                <c:pt idx="3530">
                  <c:v>5.2521800000000001</c:v>
                </c:pt>
                <c:pt idx="3531">
                  <c:v>6.5643399999999996</c:v>
                </c:pt>
                <c:pt idx="3532">
                  <c:v>8.4732699999999994</c:v>
                </c:pt>
                <c:pt idx="3533">
                  <c:v>5.0904699999999998</c:v>
                </c:pt>
                <c:pt idx="3534">
                  <c:v>4.7977699999999999</c:v>
                </c:pt>
                <c:pt idx="3535">
                  <c:v>10.072699999999999</c:v>
                </c:pt>
                <c:pt idx="3536">
                  <c:v>6.1684599999999996</c:v>
                </c:pt>
                <c:pt idx="3537">
                  <c:v>6.3513900000000003</c:v>
                </c:pt>
                <c:pt idx="3538">
                  <c:v>6.51173</c:v>
                </c:pt>
                <c:pt idx="3539">
                  <c:v>4.6666699999999999</c:v>
                </c:pt>
                <c:pt idx="3540">
                  <c:v>4.98963</c:v>
                </c:pt>
                <c:pt idx="3541">
                  <c:v>2.9955599999999998</c:v>
                </c:pt>
                <c:pt idx="3542">
                  <c:v>4.0567599999999997</c:v>
                </c:pt>
                <c:pt idx="3543">
                  <c:v>0.36400500000000002</c:v>
                </c:pt>
                <c:pt idx="3544">
                  <c:v>0.65116499999999999</c:v>
                </c:pt>
                <c:pt idx="3545">
                  <c:v>-2.1415000000000002</c:v>
                </c:pt>
                <c:pt idx="3546">
                  <c:v>-4.9786799999999998</c:v>
                </c:pt>
                <c:pt idx="3547">
                  <c:v>-5.97342</c:v>
                </c:pt>
                <c:pt idx="3548">
                  <c:v>-7.57219</c:v>
                </c:pt>
                <c:pt idx="3549">
                  <c:v>-9.2273399999999999</c:v>
                </c:pt>
                <c:pt idx="3550">
                  <c:v>-5.3325899999999997</c:v>
                </c:pt>
                <c:pt idx="3551">
                  <c:v>-14.378299999999999</c:v>
                </c:pt>
                <c:pt idx="3552">
                  <c:v>-18.8354</c:v>
                </c:pt>
                <c:pt idx="3553">
                  <c:v>-18.887699999999999</c:v>
                </c:pt>
                <c:pt idx="3554">
                  <c:v>-9.5551600000000008</c:v>
                </c:pt>
                <c:pt idx="3555">
                  <c:v>-10.939500000000001</c:v>
                </c:pt>
                <c:pt idx="3556">
                  <c:v>-5.7323599999999999</c:v>
                </c:pt>
                <c:pt idx="3557">
                  <c:v>-9.9221000000000004</c:v>
                </c:pt>
                <c:pt idx="3558">
                  <c:v>-10.5915</c:v>
                </c:pt>
                <c:pt idx="3559">
                  <c:v>-15.433999999999999</c:v>
                </c:pt>
                <c:pt idx="3560">
                  <c:v>-23.8779</c:v>
                </c:pt>
                <c:pt idx="3561">
                  <c:v>-19.891300000000001</c:v>
                </c:pt>
                <c:pt idx="3562">
                  <c:v>-20.9971</c:v>
                </c:pt>
                <c:pt idx="3563">
                  <c:v>-18.4985</c:v>
                </c:pt>
                <c:pt idx="3564">
                  <c:v>-14.3643</c:v>
                </c:pt>
                <c:pt idx="3565">
                  <c:v>-15.116</c:v>
                </c:pt>
                <c:pt idx="3566">
                  <c:v>-9.1150199999999995</c:v>
                </c:pt>
                <c:pt idx="3567">
                  <c:v>-6.5380900000000004</c:v>
                </c:pt>
                <c:pt idx="3568">
                  <c:v>-3.6463999999999999</c:v>
                </c:pt>
                <c:pt idx="3569">
                  <c:v>-1.81416</c:v>
                </c:pt>
                <c:pt idx="3570">
                  <c:v>1.12612</c:v>
                </c:pt>
                <c:pt idx="3571">
                  <c:v>2.8022900000000002</c:v>
                </c:pt>
                <c:pt idx="3572">
                  <c:v>4.0800099999999997</c:v>
                </c:pt>
                <c:pt idx="3573">
                  <c:v>3.1388400000000001</c:v>
                </c:pt>
                <c:pt idx="3574">
                  <c:v>3.6413099999999998</c:v>
                </c:pt>
                <c:pt idx="3575">
                  <c:v>6.0072099999999997</c:v>
                </c:pt>
                <c:pt idx="3576">
                  <c:v>3.62486</c:v>
                </c:pt>
                <c:pt idx="3577">
                  <c:v>-1.3863399999999999</c:v>
                </c:pt>
                <c:pt idx="3578">
                  <c:v>0.41185100000000002</c:v>
                </c:pt>
                <c:pt idx="3579">
                  <c:v>2.13558</c:v>
                </c:pt>
                <c:pt idx="3580">
                  <c:v>0.21359900000000001</c:v>
                </c:pt>
                <c:pt idx="3581">
                  <c:v>-0.84929500000000002</c:v>
                </c:pt>
                <c:pt idx="3582">
                  <c:v>12.6494</c:v>
                </c:pt>
                <c:pt idx="3583">
                  <c:v>3.6733899999999999</c:v>
                </c:pt>
                <c:pt idx="3584">
                  <c:v>-7.9203000000000001</c:v>
                </c:pt>
                <c:pt idx="3585">
                  <c:v>-2.0180799999999999</c:v>
                </c:pt>
                <c:pt idx="3586">
                  <c:v>-11.3302</c:v>
                </c:pt>
                <c:pt idx="3587">
                  <c:v>-18.218699999999998</c:v>
                </c:pt>
                <c:pt idx="3588">
                  <c:v>-23.904699999999998</c:v>
                </c:pt>
                <c:pt idx="3589">
                  <c:v>-25.433199999999999</c:v>
                </c:pt>
                <c:pt idx="3590">
                  <c:v>-29.063500000000001</c:v>
                </c:pt>
                <c:pt idx="3591">
                  <c:v>-32.635800000000003</c:v>
                </c:pt>
                <c:pt idx="3592">
                  <c:v>-30.9573</c:v>
                </c:pt>
                <c:pt idx="3593">
                  <c:v>-21.4343</c:v>
                </c:pt>
                <c:pt idx="3594">
                  <c:v>-21.414200000000001</c:v>
                </c:pt>
                <c:pt idx="3595">
                  <c:v>-33.782800000000002</c:v>
                </c:pt>
                <c:pt idx="3596">
                  <c:v>-38.4955</c:v>
                </c:pt>
                <c:pt idx="3597">
                  <c:v>-28.128299999999999</c:v>
                </c:pt>
                <c:pt idx="3598">
                  <c:v>-32.8581</c:v>
                </c:pt>
                <c:pt idx="3599">
                  <c:v>-31.732800000000001</c:v>
                </c:pt>
                <c:pt idx="3600">
                  <c:v>-20.244499999999999</c:v>
                </c:pt>
                <c:pt idx="3601">
                  <c:v>-16.401199999999999</c:v>
                </c:pt>
                <c:pt idx="3602">
                  <c:v>-20.328900000000001</c:v>
                </c:pt>
                <c:pt idx="3603">
                  <c:v>-17.054600000000001</c:v>
                </c:pt>
                <c:pt idx="3604">
                  <c:v>-14.430899999999999</c:v>
                </c:pt>
                <c:pt idx="3605">
                  <c:v>-1.4999499999999999</c:v>
                </c:pt>
                <c:pt idx="3606">
                  <c:v>2.9394900000000002</c:v>
                </c:pt>
                <c:pt idx="3607">
                  <c:v>1.58579</c:v>
                </c:pt>
                <c:pt idx="3608">
                  <c:v>2.9752000000000001</c:v>
                </c:pt>
                <c:pt idx="3609">
                  <c:v>3.9684300000000001</c:v>
                </c:pt>
                <c:pt idx="3610">
                  <c:v>3.4335200000000001</c:v>
                </c:pt>
                <c:pt idx="3611">
                  <c:v>5.7412799999999997</c:v>
                </c:pt>
                <c:pt idx="3612">
                  <c:v>4.3496100000000002</c:v>
                </c:pt>
                <c:pt idx="3613">
                  <c:v>5.6672599999999997</c:v>
                </c:pt>
                <c:pt idx="3614">
                  <c:v>5.7814100000000002</c:v>
                </c:pt>
                <c:pt idx="3615">
                  <c:v>5.7395800000000001</c:v>
                </c:pt>
                <c:pt idx="3616">
                  <c:v>6.1663300000000003</c:v>
                </c:pt>
                <c:pt idx="3617">
                  <c:v>6.6966700000000001</c:v>
                </c:pt>
                <c:pt idx="3618">
                  <c:v>6.0017800000000001</c:v>
                </c:pt>
                <c:pt idx="3619">
                  <c:v>5.9273899999999999</c:v>
                </c:pt>
                <c:pt idx="3620">
                  <c:v>6.1078299999999999</c:v>
                </c:pt>
                <c:pt idx="3621">
                  <c:v>5.0883799999999999</c:v>
                </c:pt>
                <c:pt idx="3622">
                  <c:v>4.8275399999999999</c:v>
                </c:pt>
                <c:pt idx="3623">
                  <c:v>5.1600799999999998</c:v>
                </c:pt>
                <c:pt idx="3624">
                  <c:v>7.1971999999999996</c:v>
                </c:pt>
                <c:pt idx="3625">
                  <c:v>5.4107799999999999</c:v>
                </c:pt>
                <c:pt idx="3626">
                  <c:v>5.08629</c:v>
                </c:pt>
                <c:pt idx="3627">
                  <c:v>4.8450899999999999</c:v>
                </c:pt>
                <c:pt idx="3628">
                  <c:v>4.7183999999999999</c:v>
                </c:pt>
                <c:pt idx="3629">
                  <c:v>3.8643100000000001</c:v>
                </c:pt>
                <c:pt idx="3630">
                  <c:v>2.16073</c:v>
                </c:pt>
                <c:pt idx="3631">
                  <c:v>-2.8614799999999998</c:v>
                </c:pt>
                <c:pt idx="3632">
                  <c:v>-10.0265</c:v>
                </c:pt>
                <c:pt idx="3633">
                  <c:v>-12.740600000000001</c:v>
                </c:pt>
                <c:pt idx="3634">
                  <c:v>-14.4132</c:v>
                </c:pt>
                <c:pt idx="3635">
                  <c:v>-23.3124</c:v>
                </c:pt>
                <c:pt idx="3636">
                  <c:v>-22.084099999999999</c:v>
                </c:pt>
                <c:pt idx="3637">
                  <c:v>-26.8293</c:v>
                </c:pt>
                <c:pt idx="3638">
                  <c:v>-19.557099999999998</c:v>
                </c:pt>
                <c:pt idx="3639">
                  <c:v>-24.103000000000002</c:v>
                </c:pt>
                <c:pt idx="3640">
                  <c:v>-19.112200000000001</c:v>
                </c:pt>
                <c:pt idx="3641">
                  <c:v>-34.806600000000003</c:v>
                </c:pt>
                <c:pt idx="3642">
                  <c:v>-35.315600000000003</c:v>
                </c:pt>
                <c:pt idx="3643">
                  <c:v>-33.159700000000001</c:v>
                </c:pt>
                <c:pt idx="3644">
                  <c:v>-43.195599999999999</c:v>
                </c:pt>
                <c:pt idx="3645">
                  <c:v>-37.8489</c:v>
                </c:pt>
                <c:pt idx="3646">
                  <c:v>-36.849899999999998</c:v>
                </c:pt>
                <c:pt idx="3647">
                  <c:v>-32.976199999999999</c:v>
                </c:pt>
                <c:pt idx="3648">
                  <c:v>-31.330300000000001</c:v>
                </c:pt>
                <c:pt idx="3649">
                  <c:v>-25.322600000000001</c:v>
                </c:pt>
                <c:pt idx="3650">
                  <c:v>-23.4833</c:v>
                </c:pt>
                <c:pt idx="3651">
                  <c:v>-24.263300000000001</c:v>
                </c:pt>
                <c:pt idx="3652">
                  <c:v>-8.9938000000000002</c:v>
                </c:pt>
                <c:pt idx="3653">
                  <c:v>-11.018800000000001</c:v>
                </c:pt>
                <c:pt idx="3654">
                  <c:v>-6.66831</c:v>
                </c:pt>
                <c:pt idx="3655">
                  <c:v>-6.4919500000000001</c:v>
                </c:pt>
                <c:pt idx="3656">
                  <c:v>-8.6165599999999998</c:v>
                </c:pt>
                <c:pt idx="3657">
                  <c:v>-3.9529999999999998</c:v>
                </c:pt>
                <c:pt idx="3658">
                  <c:v>0.92713500000000004</c:v>
                </c:pt>
                <c:pt idx="3659">
                  <c:v>0.36119800000000002</c:v>
                </c:pt>
                <c:pt idx="3660">
                  <c:v>2.3794599999999999</c:v>
                </c:pt>
                <c:pt idx="3661">
                  <c:v>4.3674600000000003</c:v>
                </c:pt>
                <c:pt idx="3662">
                  <c:v>5.7309700000000001</c:v>
                </c:pt>
                <c:pt idx="3663">
                  <c:v>4.9086999999999996</c:v>
                </c:pt>
                <c:pt idx="3664">
                  <c:v>5.6514600000000002</c:v>
                </c:pt>
                <c:pt idx="3665">
                  <c:v>4.8882700000000003</c:v>
                </c:pt>
                <c:pt idx="3666">
                  <c:v>7.4677100000000003</c:v>
                </c:pt>
                <c:pt idx="3667">
                  <c:v>6.4321200000000003</c:v>
                </c:pt>
                <c:pt idx="3668">
                  <c:v>8.26797</c:v>
                </c:pt>
                <c:pt idx="3669">
                  <c:v>7.29108</c:v>
                </c:pt>
                <c:pt idx="3670">
                  <c:v>6.6491800000000003</c:v>
                </c:pt>
                <c:pt idx="3671">
                  <c:v>3.7565200000000001</c:v>
                </c:pt>
                <c:pt idx="3672">
                  <c:v>-2.7671100000000002</c:v>
                </c:pt>
                <c:pt idx="3673">
                  <c:v>2.6842100000000002</c:v>
                </c:pt>
                <c:pt idx="3674">
                  <c:v>4.1456099999999996</c:v>
                </c:pt>
                <c:pt idx="3675">
                  <c:v>5.4698900000000004</c:v>
                </c:pt>
                <c:pt idx="3676">
                  <c:v>4.0926200000000001</c:v>
                </c:pt>
                <c:pt idx="3677">
                  <c:v>3.81812</c:v>
                </c:pt>
                <c:pt idx="3678">
                  <c:v>2.5217399999999999</c:v>
                </c:pt>
                <c:pt idx="3679">
                  <c:v>-0.33605699999999999</c:v>
                </c:pt>
                <c:pt idx="3680">
                  <c:v>-3.0330599999999999</c:v>
                </c:pt>
                <c:pt idx="3681">
                  <c:v>-1.8802099999999999</c:v>
                </c:pt>
                <c:pt idx="3682">
                  <c:v>-5.9244500000000002</c:v>
                </c:pt>
                <c:pt idx="3683">
                  <c:v>-4.91235</c:v>
                </c:pt>
                <c:pt idx="3684">
                  <c:v>-10.034700000000001</c:v>
                </c:pt>
                <c:pt idx="3685">
                  <c:v>-16.616099999999999</c:v>
                </c:pt>
                <c:pt idx="3686">
                  <c:v>-15.245100000000001</c:v>
                </c:pt>
                <c:pt idx="3687">
                  <c:v>-17.0518</c:v>
                </c:pt>
                <c:pt idx="3688">
                  <c:v>-22.804200000000002</c:v>
                </c:pt>
                <c:pt idx="3689">
                  <c:v>-21.9191</c:v>
                </c:pt>
                <c:pt idx="3690">
                  <c:v>-46.803400000000003</c:v>
                </c:pt>
                <c:pt idx="3691">
                  <c:v>-30.934000000000001</c:v>
                </c:pt>
                <c:pt idx="3692">
                  <c:v>-20.788399999999999</c:v>
                </c:pt>
                <c:pt idx="3693">
                  <c:v>-32.870699999999999</c:v>
                </c:pt>
                <c:pt idx="3694">
                  <c:v>-26.7637</c:v>
                </c:pt>
                <c:pt idx="3695">
                  <c:v>-34.666600000000003</c:v>
                </c:pt>
                <c:pt idx="3696">
                  <c:v>-35.709200000000003</c:v>
                </c:pt>
                <c:pt idx="3697">
                  <c:v>-28.163699999999999</c:v>
                </c:pt>
                <c:pt idx="3698">
                  <c:v>-23.656099999999999</c:v>
                </c:pt>
                <c:pt idx="3699">
                  <c:v>-23.080400000000001</c:v>
                </c:pt>
                <c:pt idx="3700">
                  <c:v>-22.4434</c:v>
                </c:pt>
                <c:pt idx="3701">
                  <c:v>-16.197199999999999</c:v>
                </c:pt>
                <c:pt idx="3702">
                  <c:v>-14.365</c:v>
                </c:pt>
                <c:pt idx="3703">
                  <c:v>-9.3263099999999994</c:v>
                </c:pt>
                <c:pt idx="3704">
                  <c:v>-3.7528600000000001</c:v>
                </c:pt>
                <c:pt idx="3705">
                  <c:v>-0.12679399999999999</c:v>
                </c:pt>
                <c:pt idx="3706">
                  <c:v>2.29705</c:v>
                </c:pt>
                <c:pt idx="3707">
                  <c:v>4.8185000000000002</c:v>
                </c:pt>
                <c:pt idx="3708">
                  <c:v>5.4489799999999997</c:v>
                </c:pt>
                <c:pt idx="3709">
                  <c:v>6.3359800000000002</c:v>
                </c:pt>
                <c:pt idx="3710">
                  <c:v>6.0415200000000002</c:v>
                </c:pt>
                <c:pt idx="3711">
                  <c:v>5.7532500000000004</c:v>
                </c:pt>
                <c:pt idx="3712">
                  <c:v>6.0460799999999999</c:v>
                </c:pt>
                <c:pt idx="3713">
                  <c:v>5.7801600000000004</c:v>
                </c:pt>
                <c:pt idx="3714">
                  <c:v>5.9836999999999998</c:v>
                </c:pt>
                <c:pt idx="3715">
                  <c:v>5.6956899999999999</c:v>
                </c:pt>
                <c:pt idx="3716">
                  <c:v>5.3378399999999999</c:v>
                </c:pt>
                <c:pt idx="3717">
                  <c:v>5.3548600000000004</c:v>
                </c:pt>
                <c:pt idx="3718">
                  <c:v>4.58622</c:v>
                </c:pt>
                <c:pt idx="3719">
                  <c:v>5.8054800000000002</c:v>
                </c:pt>
                <c:pt idx="3720">
                  <c:v>5.0012299999999996</c:v>
                </c:pt>
                <c:pt idx="3721">
                  <c:v>5.3336199999999998</c:v>
                </c:pt>
                <c:pt idx="3722">
                  <c:v>3.34253</c:v>
                </c:pt>
                <c:pt idx="3723">
                  <c:v>2.2524500000000001</c:v>
                </c:pt>
                <c:pt idx="3724">
                  <c:v>-1.22096</c:v>
                </c:pt>
                <c:pt idx="3725">
                  <c:v>-5.75692</c:v>
                </c:pt>
                <c:pt idx="3726">
                  <c:v>-4.1874200000000004</c:v>
                </c:pt>
                <c:pt idx="3727">
                  <c:v>-15.585599999999999</c:v>
                </c:pt>
                <c:pt idx="3728">
                  <c:v>-18.7453</c:v>
                </c:pt>
                <c:pt idx="3729">
                  <c:v>-19.751899999999999</c:v>
                </c:pt>
                <c:pt idx="3730">
                  <c:v>-32.541899999999998</c:v>
                </c:pt>
                <c:pt idx="3731">
                  <c:v>-35.345399999999998</c:v>
                </c:pt>
                <c:pt idx="3732">
                  <c:v>-38.3962</c:v>
                </c:pt>
                <c:pt idx="3733">
                  <c:v>-35.651600000000002</c:v>
                </c:pt>
                <c:pt idx="3734">
                  <c:v>-43.061900000000001</c:v>
                </c:pt>
                <c:pt idx="3735">
                  <c:v>-43.061900000000001</c:v>
                </c:pt>
                <c:pt idx="3736">
                  <c:v>-43.887999999999998</c:v>
                </c:pt>
                <c:pt idx="3737">
                  <c:v>-49.128</c:v>
                </c:pt>
                <c:pt idx="3738">
                  <c:v>-35.046799999999998</c:v>
                </c:pt>
                <c:pt idx="3739">
                  <c:v>-40.438000000000002</c:v>
                </c:pt>
                <c:pt idx="3740">
                  <c:v>-32.681199999999997</c:v>
                </c:pt>
                <c:pt idx="3741">
                  <c:v>-32.861400000000003</c:v>
                </c:pt>
                <c:pt idx="3742">
                  <c:v>-33.758600000000001</c:v>
                </c:pt>
                <c:pt idx="3743">
                  <c:v>-24.889299999999999</c:v>
                </c:pt>
                <c:pt idx="3744">
                  <c:v>-23.587299999999999</c:v>
                </c:pt>
                <c:pt idx="3745">
                  <c:v>-12.6477</c:v>
                </c:pt>
                <c:pt idx="3746">
                  <c:v>-16.7986</c:v>
                </c:pt>
                <c:pt idx="3747">
                  <c:v>-4.9437600000000002</c:v>
                </c:pt>
                <c:pt idx="3748">
                  <c:v>-14.3062</c:v>
                </c:pt>
                <c:pt idx="3749">
                  <c:v>-9.7861600000000006</c:v>
                </c:pt>
                <c:pt idx="3750">
                  <c:v>-9.0228900000000003</c:v>
                </c:pt>
                <c:pt idx="3751">
                  <c:v>-1.40587</c:v>
                </c:pt>
                <c:pt idx="3752">
                  <c:v>0.10867300000000001</c:v>
                </c:pt>
                <c:pt idx="3753">
                  <c:v>3.0838899999999998</c:v>
                </c:pt>
                <c:pt idx="3754">
                  <c:v>5.4136300000000004</c:v>
                </c:pt>
                <c:pt idx="3755">
                  <c:v>5.9222299999999999</c:v>
                </c:pt>
                <c:pt idx="3756">
                  <c:v>6.16411</c:v>
                </c:pt>
                <c:pt idx="3757">
                  <c:v>6.5631500000000003</c:v>
                </c:pt>
                <c:pt idx="3758">
                  <c:v>6.6470599999999997</c:v>
                </c:pt>
                <c:pt idx="3759">
                  <c:v>6.0255000000000001</c:v>
                </c:pt>
                <c:pt idx="3760">
                  <c:v>6.43424</c:v>
                </c:pt>
                <c:pt idx="3761">
                  <c:v>6.0362600000000004</c:v>
                </c:pt>
                <c:pt idx="3762">
                  <c:v>6.1452</c:v>
                </c:pt>
                <c:pt idx="3763">
                  <c:v>6.6750600000000002</c:v>
                </c:pt>
                <c:pt idx="3764">
                  <c:v>5.5615100000000002</c:v>
                </c:pt>
                <c:pt idx="3765">
                  <c:v>5.4347599999999998</c:v>
                </c:pt>
                <c:pt idx="3766">
                  <c:v>7.1738400000000002</c:v>
                </c:pt>
                <c:pt idx="3767">
                  <c:v>4.8605600000000004</c:v>
                </c:pt>
                <c:pt idx="3768">
                  <c:v>5.7727899999999996</c:v>
                </c:pt>
                <c:pt idx="3769">
                  <c:v>4.9867900000000001</c:v>
                </c:pt>
                <c:pt idx="3770">
                  <c:v>1.7232099999999999</c:v>
                </c:pt>
                <c:pt idx="3771">
                  <c:v>0.10528800000000001</c:v>
                </c:pt>
                <c:pt idx="3772">
                  <c:v>-4.0631500000000003</c:v>
                </c:pt>
                <c:pt idx="3773">
                  <c:v>-7.7232200000000004</c:v>
                </c:pt>
                <c:pt idx="3774">
                  <c:v>-11.5641</c:v>
                </c:pt>
                <c:pt idx="3775">
                  <c:v>-23.736000000000001</c:v>
                </c:pt>
                <c:pt idx="3776">
                  <c:v>-27.466899999999999</c:v>
                </c:pt>
                <c:pt idx="3777">
                  <c:v>-34.1629</c:v>
                </c:pt>
                <c:pt idx="3778">
                  <c:v>-40.487200000000001</c:v>
                </c:pt>
                <c:pt idx="3779">
                  <c:v>-40.548900000000003</c:v>
                </c:pt>
                <c:pt idx="3780">
                  <c:v>-35.067300000000003</c:v>
                </c:pt>
                <c:pt idx="3781">
                  <c:v>-17.716000000000001</c:v>
                </c:pt>
                <c:pt idx="3782">
                  <c:v>-12.1867</c:v>
                </c:pt>
                <c:pt idx="3783">
                  <c:v>-26.7972</c:v>
                </c:pt>
                <c:pt idx="3784">
                  <c:v>-42.820700000000002</c:v>
                </c:pt>
                <c:pt idx="3785">
                  <c:v>-29.2378</c:v>
                </c:pt>
                <c:pt idx="3786">
                  <c:v>-17.684999999999999</c:v>
                </c:pt>
                <c:pt idx="3787">
                  <c:v>-25.159700000000001</c:v>
                </c:pt>
                <c:pt idx="3788">
                  <c:v>-25.005800000000001</c:v>
                </c:pt>
                <c:pt idx="3789">
                  <c:v>-15.8154</c:v>
                </c:pt>
                <c:pt idx="3790">
                  <c:v>-13.7296</c:v>
                </c:pt>
                <c:pt idx="3791">
                  <c:v>-17.836200000000002</c:v>
                </c:pt>
                <c:pt idx="3792">
                  <c:v>-14.502800000000001</c:v>
                </c:pt>
                <c:pt idx="3793">
                  <c:v>-12.275399999999999</c:v>
                </c:pt>
                <c:pt idx="3794">
                  <c:v>-10.1982</c:v>
                </c:pt>
                <c:pt idx="3795">
                  <c:v>-6.0476000000000001</c:v>
                </c:pt>
                <c:pt idx="3796">
                  <c:v>-5.2742699999999996</c:v>
                </c:pt>
                <c:pt idx="3797">
                  <c:v>-5.4873799999999999</c:v>
                </c:pt>
                <c:pt idx="3798">
                  <c:v>-5.5570899999999996</c:v>
                </c:pt>
                <c:pt idx="3799">
                  <c:v>-2.5513499999999998</c:v>
                </c:pt>
                <c:pt idx="3800">
                  <c:v>0.73092000000000001</c:v>
                </c:pt>
                <c:pt idx="3801">
                  <c:v>2.5950199999999999</c:v>
                </c:pt>
                <c:pt idx="3802">
                  <c:v>4.8058800000000002</c:v>
                </c:pt>
                <c:pt idx="3803">
                  <c:v>5.5797999999999996</c:v>
                </c:pt>
                <c:pt idx="3804">
                  <c:v>6.1542500000000002</c:v>
                </c:pt>
                <c:pt idx="3805">
                  <c:v>6.0632799999999998</c:v>
                </c:pt>
                <c:pt idx="3806">
                  <c:v>4.8298500000000004</c:v>
                </c:pt>
                <c:pt idx="3807">
                  <c:v>9.2992000000000008</c:v>
                </c:pt>
                <c:pt idx="3808">
                  <c:v>4.5381400000000003</c:v>
                </c:pt>
                <c:pt idx="3809">
                  <c:v>5.3058800000000002</c:v>
                </c:pt>
                <c:pt idx="3810">
                  <c:v>4.1488100000000001</c:v>
                </c:pt>
                <c:pt idx="3811">
                  <c:v>6.4989499999999998</c:v>
                </c:pt>
                <c:pt idx="3812">
                  <c:v>8.7576099999999997</c:v>
                </c:pt>
                <c:pt idx="3813">
                  <c:v>5.9957500000000001</c:v>
                </c:pt>
                <c:pt idx="3814">
                  <c:v>4.9755700000000003</c:v>
                </c:pt>
                <c:pt idx="3815">
                  <c:v>7.1141300000000003</c:v>
                </c:pt>
                <c:pt idx="3816">
                  <c:v>5.6601100000000004</c:v>
                </c:pt>
                <c:pt idx="3817">
                  <c:v>0.267459</c:v>
                </c:pt>
                <c:pt idx="3818">
                  <c:v>1.02247</c:v>
                </c:pt>
                <c:pt idx="3819">
                  <c:v>-6.0978199999999996</c:v>
                </c:pt>
                <c:pt idx="3820">
                  <c:v>-9.8943300000000001</c:v>
                </c:pt>
                <c:pt idx="3821">
                  <c:v>-5.1475499999999998</c:v>
                </c:pt>
                <c:pt idx="3822">
                  <c:v>-5.5499499999999999</c:v>
                </c:pt>
                <c:pt idx="3823">
                  <c:v>-7.2523</c:v>
                </c:pt>
                <c:pt idx="3824">
                  <c:v>-25.513100000000001</c:v>
                </c:pt>
                <c:pt idx="3825">
                  <c:v>-28.648</c:v>
                </c:pt>
                <c:pt idx="3826">
                  <c:v>-32.351799999999997</c:v>
                </c:pt>
                <c:pt idx="3827">
                  <c:v>-33.304900000000004</c:v>
                </c:pt>
                <c:pt idx="3828">
                  <c:v>-29.357800000000001</c:v>
                </c:pt>
                <c:pt idx="3829">
                  <c:v>-40.698900000000002</c:v>
                </c:pt>
                <c:pt idx="3830">
                  <c:v>-32.136499999999998</c:v>
                </c:pt>
                <c:pt idx="3831">
                  <c:v>-16.308900000000001</c:v>
                </c:pt>
                <c:pt idx="3832">
                  <c:v>-37.397100000000002</c:v>
                </c:pt>
                <c:pt idx="3833">
                  <c:v>-37.735300000000002</c:v>
                </c:pt>
                <c:pt idx="3834">
                  <c:v>-37.306199999999997</c:v>
                </c:pt>
                <c:pt idx="3835">
                  <c:v>-32.889600000000002</c:v>
                </c:pt>
                <c:pt idx="3836">
                  <c:v>-27.213899999999999</c:v>
                </c:pt>
                <c:pt idx="3837">
                  <c:v>-38.3962</c:v>
                </c:pt>
                <c:pt idx="3838">
                  <c:v>-27.172499999999999</c:v>
                </c:pt>
                <c:pt idx="3839">
                  <c:v>-13.927300000000001</c:v>
                </c:pt>
                <c:pt idx="3840">
                  <c:v>-21.932700000000001</c:v>
                </c:pt>
                <c:pt idx="3841">
                  <c:v>-18.115600000000001</c:v>
                </c:pt>
                <c:pt idx="3842">
                  <c:v>-11.8209</c:v>
                </c:pt>
                <c:pt idx="3843">
                  <c:v>-11.1759</c:v>
                </c:pt>
                <c:pt idx="3844">
                  <c:v>-5.3572699999999998</c:v>
                </c:pt>
                <c:pt idx="3845">
                  <c:v>-1.2053799999999999</c:v>
                </c:pt>
                <c:pt idx="3846">
                  <c:v>-1.4675199999999999</c:v>
                </c:pt>
                <c:pt idx="3847">
                  <c:v>1.3661399999999999</c:v>
                </c:pt>
                <c:pt idx="3848">
                  <c:v>4.1001500000000002</c:v>
                </c:pt>
                <c:pt idx="3849">
                  <c:v>4.5933099999999998</c:v>
                </c:pt>
                <c:pt idx="3850">
                  <c:v>6.2468899999999996</c:v>
                </c:pt>
                <c:pt idx="3851">
                  <c:v>4.8895799999999996</c:v>
                </c:pt>
                <c:pt idx="3852">
                  <c:v>4.2440800000000003</c:v>
                </c:pt>
                <c:pt idx="3853">
                  <c:v>4.6102699999999999</c:v>
                </c:pt>
                <c:pt idx="3854">
                  <c:v>3.8635000000000002</c:v>
                </c:pt>
                <c:pt idx="3855">
                  <c:v>5.0556599999999996</c:v>
                </c:pt>
                <c:pt idx="3856">
                  <c:v>5.0411299999999999</c:v>
                </c:pt>
                <c:pt idx="3857">
                  <c:v>4.6557500000000003</c:v>
                </c:pt>
                <c:pt idx="3858">
                  <c:v>5.3564299999999996</c:v>
                </c:pt>
                <c:pt idx="3859">
                  <c:v>5.0499200000000002</c:v>
                </c:pt>
                <c:pt idx="3860">
                  <c:v>4.7146699999999999</c:v>
                </c:pt>
                <c:pt idx="3861">
                  <c:v>4.9472300000000002</c:v>
                </c:pt>
                <c:pt idx="3862">
                  <c:v>4.0878100000000002</c:v>
                </c:pt>
                <c:pt idx="3863">
                  <c:v>6.4217300000000002</c:v>
                </c:pt>
                <c:pt idx="3864">
                  <c:v>4.2234800000000003</c:v>
                </c:pt>
                <c:pt idx="3865">
                  <c:v>2.5218799999999999</c:v>
                </c:pt>
                <c:pt idx="3866">
                  <c:v>1.9315899999999999</c:v>
                </c:pt>
                <c:pt idx="3867">
                  <c:v>-4.5874600000000001</c:v>
                </c:pt>
                <c:pt idx="3868">
                  <c:v>-6.3386300000000002</c:v>
                </c:pt>
                <c:pt idx="3869">
                  <c:v>-10.9436</c:v>
                </c:pt>
                <c:pt idx="3870">
                  <c:v>-14.007</c:v>
                </c:pt>
                <c:pt idx="3871">
                  <c:v>-15.9231</c:v>
                </c:pt>
                <c:pt idx="3872">
                  <c:v>-21.191400000000002</c:v>
                </c:pt>
                <c:pt idx="3873">
                  <c:v>-24.232299999999999</c:v>
                </c:pt>
                <c:pt idx="3874">
                  <c:v>-22.593699999999998</c:v>
                </c:pt>
                <c:pt idx="3875">
                  <c:v>-20.603200000000001</c:v>
                </c:pt>
                <c:pt idx="3876">
                  <c:v>-14.2812</c:v>
                </c:pt>
                <c:pt idx="3877">
                  <c:v>-15.3771</c:v>
                </c:pt>
                <c:pt idx="3878">
                  <c:v>-22.189</c:v>
                </c:pt>
                <c:pt idx="3879">
                  <c:v>-14.5093</c:v>
                </c:pt>
                <c:pt idx="3880">
                  <c:v>-27.965900000000001</c:v>
                </c:pt>
                <c:pt idx="3881">
                  <c:v>-23.546299999999999</c:v>
                </c:pt>
                <c:pt idx="3882">
                  <c:v>-25.007300000000001</c:v>
                </c:pt>
                <c:pt idx="3883">
                  <c:v>-32.6524</c:v>
                </c:pt>
                <c:pt idx="3884">
                  <c:v>-24.220600000000001</c:v>
                </c:pt>
                <c:pt idx="3885">
                  <c:v>-33.921100000000003</c:v>
                </c:pt>
                <c:pt idx="3886">
                  <c:v>-21.081</c:v>
                </c:pt>
                <c:pt idx="3887">
                  <c:v>-16.263300000000001</c:v>
                </c:pt>
                <c:pt idx="3888">
                  <c:v>-20.2346</c:v>
                </c:pt>
                <c:pt idx="3889">
                  <c:v>-14.4368</c:v>
                </c:pt>
                <c:pt idx="3890">
                  <c:v>-8.8871500000000001</c:v>
                </c:pt>
                <c:pt idx="3891">
                  <c:v>-6.0431600000000003</c:v>
                </c:pt>
                <c:pt idx="3892">
                  <c:v>0.166769</c:v>
                </c:pt>
                <c:pt idx="3893">
                  <c:v>-5.0542899999999999</c:v>
                </c:pt>
                <c:pt idx="3894">
                  <c:v>-2.7233000000000001</c:v>
                </c:pt>
                <c:pt idx="3895">
                  <c:v>1.3775599999999999</c:v>
                </c:pt>
                <c:pt idx="3896">
                  <c:v>3.2974899999999998</c:v>
                </c:pt>
                <c:pt idx="3897">
                  <c:v>4.7517399999999999</c:v>
                </c:pt>
                <c:pt idx="3898">
                  <c:v>3.4653999999999998</c:v>
                </c:pt>
                <c:pt idx="3899">
                  <c:v>5.58263</c:v>
                </c:pt>
                <c:pt idx="3900">
                  <c:v>5.47682</c:v>
                </c:pt>
                <c:pt idx="3901">
                  <c:v>4.8807799999999997</c:v>
                </c:pt>
                <c:pt idx="3902">
                  <c:v>5.0337500000000004</c:v>
                </c:pt>
                <c:pt idx="3903">
                  <c:v>5.9886699999999999</c:v>
                </c:pt>
                <c:pt idx="3904">
                  <c:v>13.166</c:v>
                </c:pt>
                <c:pt idx="3905">
                  <c:v>2.2524700000000002</c:v>
                </c:pt>
                <c:pt idx="3906">
                  <c:v>3.42821</c:v>
                </c:pt>
                <c:pt idx="3907">
                  <c:v>9.9767899999999994</c:v>
                </c:pt>
                <c:pt idx="3908">
                  <c:v>1.4332400000000001</c:v>
                </c:pt>
                <c:pt idx="3909">
                  <c:v>9.5294899999999991</c:v>
                </c:pt>
                <c:pt idx="3910">
                  <c:v>19.422599999999999</c:v>
                </c:pt>
                <c:pt idx="3911">
                  <c:v>5.1522899999999998</c:v>
                </c:pt>
                <c:pt idx="3912">
                  <c:v>2.7101600000000001</c:v>
                </c:pt>
                <c:pt idx="3913">
                  <c:v>-2.1643300000000001</c:v>
                </c:pt>
                <c:pt idx="3914">
                  <c:v>2.5230999999999999</c:v>
                </c:pt>
                <c:pt idx="3915">
                  <c:v>-2.6875900000000001</c:v>
                </c:pt>
                <c:pt idx="3916">
                  <c:v>-1.27722</c:v>
                </c:pt>
                <c:pt idx="3917">
                  <c:v>-7.1663699999999997</c:v>
                </c:pt>
                <c:pt idx="3918">
                  <c:v>-11.1631</c:v>
                </c:pt>
                <c:pt idx="3919">
                  <c:v>-13.627000000000001</c:v>
                </c:pt>
                <c:pt idx="3920">
                  <c:v>-17.6524</c:v>
                </c:pt>
                <c:pt idx="3921">
                  <c:v>-24.472799999999999</c:v>
                </c:pt>
                <c:pt idx="3922">
                  <c:v>-29.109200000000001</c:v>
                </c:pt>
                <c:pt idx="3923">
                  <c:v>-37.859099999999998</c:v>
                </c:pt>
                <c:pt idx="3924">
                  <c:v>-23.8127</c:v>
                </c:pt>
                <c:pt idx="3925">
                  <c:v>-20.2425</c:v>
                </c:pt>
                <c:pt idx="3926">
                  <c:v>-30.499500000000001</c:v>
                </c:pt>
                <c:pt idx="3927">
                  <c:v>-27.353200000000001</c:v>
                </c:pt>
                <c:pt idx="3928">
                  <c:v>-31.9071</c:v>
                </c:pt>
                <c:pt idx="3929">
                  <c:v>-35.1599</c:v>
                </c:pt>
                <c:pt idx="3930">
                  <c:v>-31.080400000000001</c:v>
                </c:pt>
                <c:pt idx="3931">
                  <c:v>-23.774699999999999</c:v>
                </c:pt>
                <c:pt idx="3932">
                  <c:v>-20.934000000000001</c:v>
                </c:pt>
                <c:pt idx="3933">
                  <c:v>-27.729299999999999</c:v>
                </c:pt>
                <c:pt idx="3934">
                  <c:v>-18.9664</c:v>
                </c:pt>
                <c:pt idx="3935">
                  <c:v>-14.704000000000001</c:v>
                </c:pt>
                <c:pt idx="3936">
                  <c:v>-24.587599999999998</c:v>
                </c:pt>
                <c:pt idx="3937">
                  <c:v>-18.8323</c:v>
                </c:pt>
                <c:pt idx="3938">
                  <c:v>-13.5793</c:v>
                </c:pt>
                <c:pt idx="3939">
                  <c:v>-11.979699999999999</c:v>
                </c:pt>
                <c:pt idx="3940">
                  <c:v>-7.9792899999999998</c:v>
                </c:pt>
                <c:pt idx="3941">
                  <c:v>-5.5655700000000001</c:v>
                </c:pt>
                <c:pt idx="3942">
                  <c:v>-1.9916499999999999</c:v>
                </c:pt>
                <c:pt idx="3943">
                  <c:v>-0.97709900000000005</c:v>
                </c:pt>
                <c:pt idx="3944">
                  <c:v>1.9969799999999999E-2</c:v>
                </c:pt>
                <c:pt idx="3945">
                  <c:v>2.7255199999999999</c:v>
                </c:pt>
                <c:pt idx="3946">
                  <c:v>3.4173100000000001</c:v>
                </c:pt>
                <c:pt idx="3947">
                  <c:v>3.4342100000000002</c:v>
                </c:pt>
                <c:pt idx="3948">
                  <c:v>2.99709</c:v>
                </c:pt>
                <c:pt idx="3949">
                  <c:v>-6.1071</c:v>
                </c:pt>
                <c:pt idx="3950">
                  <c:v>3.9716300000000002</c:v>
                </c:pt>
                <c:pt idx="3951">
                  <c:v>-3.7723499999999999</c:v>
                </c:pt>
                <c:pt idx="3952">
                  <c:v>-2.1573699999999998</c:v>
                </c:pt>
                <c:pt idx="3953">
                  <c:v>-0.70702299999999996</c:v>
                </c:pt>
                <c:pt idx="3954">
                  <c:v>-0.57099800000000001</c:v>
                </c:pt>
                <c:pt idx="3955">
                  <c:v>-1.2784500000000001</c:v>
                </c:pt>
                <c:pt idx="3956">
                  <c:v>-1.1416599999999999</c:v>
                </c:pt>
                <c:pt idx="3957">
                  <c:v>1.6255999999999999</c:v>
                </c:pt>
                <c:pt idx="3958">
                  <c:v>3.4378500000000001</c:v>
                </c:pt>
                <c:pt idx="3959">
                  <c:v>-2.3572600000000001</c:v>
                </c:pt>
                <c:pt idx="3960">
                  <c:v>-0.19409499999999999</c:v>
                </c:pt>
                <c:pt idx="3961">
                  <c:v>2.80185</c:v>
                </c:pt>
                <c:pt idx="3962">
                  <c:v>-1.2689600000000001</c:v>
                </c:pt>
                <c:pt idx="3963">
                  <c:v>-4.4111200000000004</c:v>
                </c:pt>
                <c:pt idx="3964">
                  <c:v>-6.4618000000000002</c:v>
                </c:pt>
                <c:pt idx="3965">
                  <c:v>-10.6227</c:v>
                </c:pt>
                <c:pt idx="3966">
                  <c:v>-13.6409</c:v>
                </c:pt>
                <c:pt idx="3967">
                  <c:v>-18.0595</c:v>
                </c:pt>
                <c:pt idx="3968">
                  <c:v>-20.764500000000002</c:v>
                </c:pt>
                <c:pt idx="3969">
                  <c:v>-22.0092</c:v>
                </c:pt>
                <c:pt idx="3970">
                  <c:v>-28.982800000000001</c:v>
                </c:pt>
                <c:pt idx="3971">
                  <c:v>-33.476700000000001</c:v>
                </c:pt>
                <c:pt idx="3972">
                  <c:v>-22.383199999999999</c:v>
                </c:pt>
                <c:pt idx="3973">
                  <c:v>-34.4495</c:v>
                </c:pt>
                <c:pt idx="3974">
                  <c:v>-39.552199999999999</c:v>
                </c:pt>
                <c:pt idx="3975">
                  <c:v>-40.828000000000003</c:v>
                </c:pt>
                <c:pt idx="3976">
                  <c:v>-35.502000000000002</c:v>
                </c:pt>
                <c:pt idx="3977">
                  <c:v>-32.413200000000003</c:v>
                </c:pt>
                <c:pt idx="3978">
                  <c:v>-26.549399999999999</c:v>
                </c:pt>
                <c:pt idx="3979">
                  <c:v>-29.658799999999999</c:v>
                </c:pt>
                <c:pt idx="3980">
                  <c:v>-33.442799999999998</c:v>
                </c:pt>
                <c:pt idx="3981">
                  <c:v>-29.559200000000001</c:v>
                </c:pt>
                <c:pt idx="3982">
                  <c:v>-31.881</c:v>
                </c:pt>
                <c:pt idx="3983">
                  <c:v>-26.708100000000002</c:v>
                </c:pt>
                <c:pt idx="3984">
                  <c:v>-21.8977</c:v>
                </c:pt>
                <c:pt idx="3985">
                  <c:v>-15.975300000000001</c:v>
                </c:pt>
                <c:pt idx="3986">
                  <c:v>-13.9259</c:v>
                </c:pt>
                <c:pt idx="3987">
                  <c:v>-11.170199999999999</c:v>
                </c:pt>
                <c:pt idx="3988">
                  <c:v>-8.9538899999999995</c:v>
                </c:pt>
                <c:pt idx="3989">
                  <c:v>-4.5064299999999999</c:v>
                </c:pt>
                <c:pt idx="3990">
                  <c:v>-1.9314800000000001</c:v>
                </c:pt>
                <c:pt idx="3991">
                  <c:v>1.69493</c:v>
                </c:pt>
                <c:pt idx="3992">
                  <c:v>1.8911</c:v>
                </c:pt>
                <c:pt idx="3993">
                  <c:v>4.2604699999999998</c:v>
                </c:pt>
                <c:pt idx="3994">
                  <c:v>2.7877900000000002</c:v>
                </c:pt>
                <c:pt idx="3995">
                  <c:v>3.8456399999999999</c:v>
                </c:pt>
                <c:pt idx="3996">
                  <c:v>4.4707100000000004</c:v>
                </c:pt>
                <c:pt idx="3997">
                  <c:v>4.6146200000000004</c:v>
                </c:pt>
                <c:pt idx="3998">
                  <c:v>0.70716699999999999</c:v>
                </c:pt>
                <c:pt idx="3999">
                  <c:v>4.0031100000000004</c:v>
                </c:pt>
                <c:pt idx="4000">
                  <c:v>6.2142299999999997</c:v>
                </c:pt>
                <c:pt idx="4001">
                  <c:v>-6.34795</c:v>
                </c:pt>
                <c:pt idx="4002">
                  <c:v>0.366149</c:v>
                </c:pt>
                <c:pt idx="4003">
                  <c:v>0.52004799999999995</c:v>
                </c:pt>
                <c:pt idx="4004">
                  <c:v>0.96393799999999996</c:v>
                </c:pt>
                <c:pt idx="4005">
                  <c:v>4.0595299999999996</c:v>
                </c:pt>
                <c:pt idx="4006">
                  <c:v>-0.39103900000000003</c:v>
                </c:pt>
                <c:pt idx="4007">
                  <c:v>-1.6859999999999999</c:v>
                </c:pt>
                <c:pt idx="4008">
                  <c:v>-3.6383800000000002</c:v>
                </c:pt>
                <c:pt idx="4009">
                  <c:v>3.0006300000000001</c:v>
                </c:pt>
                <c:pt idx="4010">
                  <c:v>3.1261100000000002</c:v>
                </c:pt>
                <c:pt idx="4011">
                  <c:v>-1.4474899999999999</c:v>
                </c:pt>
                <c:pt idx="4012">
                  <c:v>0.69952700000000001</c:v>
                </c:pt>
                <c:pt idx="4013">
                  <c:v>-8.1764299999999999</c:v>
                </c:pt>
                <c:pt idx="4014">
                  <c:v>-10.0322</c:v>
                </c:pt>
                <c:pt idx="4015">
                  <c:v>-32.9099</c:v>
                </c:pt>
                <c:pt idx="4016">
                  <c:v>-30.517099999999999</c:v>
                </c:pt>
                <c:pt idx="4017">
                  <c:v>-31.2697</c:v>
                </c:pt>
                <c:pt idx="4018">
                  <c:v>-38.699199999999998</c:v>
                </c:pt>
                <c:pt idx="4019">
                  <c:v>-33.365699999999997</c:v>
                </c:pt>
                <c:pt idx="4020">
                  <c:v>-31.286899999999999</c:v>
                </c:pt>
                <c:pt idx="4021">
                  <c:v>-36.543300000000002</c:v>
                </c:pt>
                <c:pt idx="4022">
                  <c:v>-30.721699999999998</c:v>
                </c:pt>
                <c:pt idx="4023">
                  <c:v>-38.9283</c:v>
                </c:pt>
                <c:pt idx="4024">
                  <c:v>-29.669</c:v>
                </c:pt>
                <c:pt idx="4025">
                  <c:v>-29.243500000000001</c:v>
                </c:pt>
                <c:pt idx="4026">
                  <c:v>-23.517099999999999</c:v>
                </c:pt>
                <c:pt idx="4027">
                  <c:v>-21.619499999999999</c:v>
                </c:pt>
                <c:pt idx="4028">
                  <c:v>-22.427199999999999</c:v>
                </c:pt>
                <c:pt idx="4029">
                  <c:v>-16.917899999999999</c:v>
                </c:pt>
                <c:pt idx="4030">
                  <c:v>-23.918500000000002</c:v>
                </c:pt>
                <c:pt idx="4031">
                  <c:v>-19.376899999999999</c:v>
                </c:pt>
                <c:pt idx="4032">
                  <c:v>-12.609500000000001</c:v>
                </c:pt>
                <c:pt idx="4033">
                  <c:v>-19.035599999999999</c:v>
                </c:pt>
                <c:pt idx="4034">
                  <c:v>-13.4733</c:v>
                </c:pt>
                <c:pt idx="4035">
                  <c:v>-9.4910700000000006</c:v>
                </c:pt>
                <c:pt idx="4036">
                  <c:v>-7.3361700000000001</c:v>
                </c:pt>
                <c:pt idx="4037">
                  <c:v>-2.6075499999999998</c:v>
                </c:pt>
                <c:pt idx="4038">
                  <c:v>1.3485799999999999</c:v>
                </c:pt>
                <c:pt idx="4039">
                  <c:v>3.22296</c:v>
                </c:pt>
                <c:pt idx="4040">
                  <c:v>5.8268800000000001</c:v>
                </c:pt>
                <c:pt idx="4041">
                  <c:v>5.4340099999999998</c:v>
                </c:pt>
                <c:pt idx="4042">
                  <c:v>4.9613100000000001</c:v>
                </c:pt>
                <c:pt idx="4043">
                  <c:v>3.88286</c:v>
                </c:pt>
                <c:pt idx="4044">
                  <c:v>5.7932499999999996</c:v>
                </c:pt>
                <c:pt idx="4045">
                  <c:v>5.4694500000000001</c:v>
                </c:pt>
                <c:pt idx="4046">
                  <c:v>5.6395200000000001</c:v>
                </c:pt>
                <c:pt idx="4047">
                  <c:v>5.9305599999999998</c:v>
                </c:pt>
                <c:pt idx="4048">
                  <c:v>13.379200000000001</c:v>
                </c:pt>
                <c:pt idx="4049">
                  <c:v>3.68377</c:v>
                </c:pt>
                <c:pt idx="4050">
                  <c:v>5.7908299999999997</c:v>
                </c:pt>
                <c:pt idx="4051">
                  <c:v>5.4446500000000002</c:v>
                </c:pt>
                <c:pt idx="4052">
                  <c:v>4.0823200000000002</c:v>
                </c:pt>
                <c:pt idx="4053">
                  <c:v>7.4837100000000003</c:v>
                </c:pt>
                <c:pt idx="4054">
                  <c:v>5.3803700000000001</c:v>
                </c:pt>
                <c:pt idx="4055">
                  <c:v>5.5176299999999996</c:v>
                </c:pt>
                <c:pt idx="4056">
                  <c:v>3.54033</c:v>
                </c:pt>
                <c:pt idx="4057">
                  <c:v>0.69396000000000002</c:v>
                </c:pt>
                <c:pt idx="4058">
                  <c:v>-1.8786499999999999</c:v>
                </c:pt>
                <c:pt idx="4059">
                  <c:v>-6.2360199999999999</c:v>
                </c:pt>
                <c:pt idx="4060">
                  <c:v>-13.2651</c:v>
                </c:pt>
                <c:pt idx="4061">
                  <c:v>-20.9819</c:v>
                </c:pt>
                <c:pt idx="4062">
                  <c:v>-24.4772</c:v>
                </c:pt>
                <c:pt idx="4063">
                  <c:v>-22.7181</c:v>
                </c:pt>
                <c:pt idx="4064">
                  <c:v>-30.1204</c:v>
                </c:pt>
                <c:pt idx="4065">
                  <c:v>-36.675899999999999</c:v>
                </c:pt>
                <c:pt idx="4066">
                  <c:v>-33.499200000000002</c:v>
                </c:pt>
                <c:pt idx="4067">
                  <c:v>-33.381100000000004</c:v>
                </c:pt>
                <c:pt idx="4068">
                  <c:v>-39.7881</c:v>
                </c:pt>
                <c:pt idx="4069">
                  <c:v>-35.839100000000002</c:v>
                </c:pt>
                <c:pt idx="4070">
                  <c:v>-30.299499999999998</c:v>
                </c:pt>
                <c:pt idx="4071">
                  <c:v>-26.011800000000001</c:v>
                </c:pt>
                <c:pt idx="4072">
                  <c:v>-13.722899999999999</c:v>
                </c:pt>
                <c:pt idx="4073">
                  <c:v>-13.722899999999999</c:v>
                </c:pt>
                <c:pt idx="4074">
                  <c:v>-18.308900000000001</c:v>
                </c:pt>
                <c:pt idx="4075">
                  <c:v>-14.627599999999999</c:v>
                </c:pt>
                <c:pt idx="4076">
                  <c:v>-29.104299999999999</c:v>
                </c:pt>
                <c:pt idx="4077">
                  <c:v>-26.639800000000001</c:v>
                </c:pt>
                <c:pt idx="4078">
                  <c:v>-18.668500000000002</c:v>
                </c:pt>
                <c:pt idx="4079">
                  <c:v>-12.4503</c:v>
                </c:pt>
                <c:pt idx="4080">
                  <c:v>-6.3624999999999998</c:v>
                </c:pt>
                <c:pt idx="4081">
                  <c:v>-2.5651000000000002</c:v>
                </c:pt>
                <c:pt idx="4082">
                  <c:v>1.26867</c:v>
                </c:pt>
                <c:pt idx="4083">
                  <c:v>1.9235899999999999</c:v>
                </c:pt>
                <c:pt idx="4084">
                  <c:v>3.8283800000000001</c:v>
                </c:pt>
                <c:pt idx="4085">
                  <c:v>4.7010699999999996</c:v>
                </c:pt>
                <c:pt idx="4086">
                  <c:v>5.5970000000000004</c:v>
                </c:pt>
                <c:pt idx="4087">
                  <c:v>5.6712400000000001</c:v>
                </c:pt>
                <c:pt idx="4088">
                  <c:v>6.3923500000000004</c:v>
                </c:pt>
                <c:pt idx="4089">
                  <c:v>6.5642199999999997</c:v>
                </c:pt>
                <c:pt idx="4090">
                  <c:v>6.9825100000000004</c:v>
                </c:pt>
                <c:pt idx="4091">
                  <c:v>6.36341</c:v>
                </c:pt>
                <c:pt idx="4092">
                  <c:v>5.5834799999999998</c:v>
                </c:pt>
                <c:pt idx="4093">
                  <c:v>4.9609699999999997</c:v>
                </c:pt>
                <c:pt idx="4094">
                  <c:v>4.9405799999999997</c:v>
                </c:pt>
                <c:pt idx="4095">
                  <c:v>5.82585</c:v>
                </c:pt>
                <c:pt idx="4096">
                  <c:v>3.9397600000000002</c:v>
                </c:pt>
                <c:pt idx="4097">
                  <c:v>4.2965900000000001</c:v>
                </c:pt>
                <c:pt idx="4098">
                  <c:v>3.8968500000000001</c:v>
                </c:pt>
                <c:pt idx="4099">
                  <c:v>4.6220499999999998</c:v>
                </c:pt>
                <c:pt idx="4100">
                  <c:v>4.3973000000000004</c:v>
                </c:pt>
                <c:pt idx="4101">
                  <c:v>3.8473199999999999</c:v>
                </c:pt>
                <c:pt idx="4102">
                  <c:v>4.7650499999999996</c:v>
                </c:pt>
                <c:pt idx="4103">
                  <c:v>1.92059</c:v>
                </c:pt>
                <c:pt idx="4104">
                  <c:v>-0.56816199999999994</c:v>
                </c:pt>
                <c:pt idx="4105">
                  <c:v>-5.0715500000000002</c:v>
                </c:pt>
                <c:pt idx="4106">
                  <c:v>-7.6504799999999999</c:v>
                </c:pt>
                <c:pt idx="4107">
                  <c:v>-10.8081</c:v>
                </c:pt>
                <c:pt idx="4108">
                  <c:v>-12.9436</c:v>
                </c:pt>
                <c:pt idx="4109">
                  <c:v>-16.483799999999999</c:v>
                </c:pt>
                <c:pt idx="4110">
                  <c:v>-14.61</c:v>
                </c:pt>
                <c:pt idx="4111">
                  <c:v>-25.526199999999999</c:v>
                </c:pt>
                <c:pt idx="4112">
                  <c:v>-20.8245</c:v>
                </c:pt>
                <c:pt idx="4113">
                  <c:v>-27.769600000000001</c:v>
                </c:pt>
                <c:pt idx="4114">
                  <c:v>-22.829000000000001</c:v>
                </c:pt>
                <c:pt idx="4115">
                  <c:v>-12.0053</c:v>
                </c:pt>
                <c:pt idx="4116">
                  <c:v>-7.6254</c:v>
                </c:pt>
                <c:pt idx="4117">
                  <c:v>-9.0730000000000004</c:v>
                </c:pt>
                <c:pt idx="4118">
                  <c:v>-17.289100000000001</c:v>
                </c:pt>
                <c:pt idx="4119">
                  <c:v>-14.093400000000001</c:v>
                </c:pt>
                <c:pt idx="4120">
                  <c:v>-15.7964</c:v>
                </c:pt>
                <c:pt idx="4121">
                  <c:v>-15.868399999999999</c:v>
                </c:pt>
                <c:pt idx="4122">
                  <c:v>-17.217600000000001</c:v>
                </c:pt>
                <c:pt idx="4123">
                  <c:v>-25.478000000000002</c:v>
                </c:pt>
                <c:pt idx="4124">
                  <c:v>-16.658999999999999</c:v>
                </c:pt>
                <c:pt idx="4125">
                  <c:v>-16.5715</c:v>
                </c:pt>
                <c:pt idx="4126">
                  <c:v>-12.492900000000001</c:v>
                </c:pt>
                <c:pt idx="4127">
                  <c:v>-15.0425</c:v>
                </c:pt>
                <c:pt idx="4128">
                  <c:v>-17.104399999999998</c:v>
                </c:pt>
                <c:pt idx="4129">
                  <c:v>-8.7389100000000006</c:v>
                </c:pt>
                <c:pt idx="4130">
                  <c:v>-5.9260000000000002</c:v>
                </c:pt>
                <c:pt idx="4131">
                  <c:v>-8.2165400000000002</c:v>
                </c:pt>
                <c:pt idx="4132">
                  <c:v>-7.8945800000000004</c:v>
                </c:pt>
                <c:pt idx="4133">
                  <c:v>-4.9213399999999998</c:v>
                </c:pt>
                <c:pt idx="4134">
                  <c:v>-8.6646500000000001E-2</c:v>
                </c:pt>
                <c:pt idx="4135">
                  <c:v>2.4976699999999998</c:v>
                </c:pt>
                <c:pt idx="4136">
                  <c:v>4.4440900000000001</c:v>
                </c:pt>
                <c:pt idx="4137">
                  <c:v>4.1010400000000002</c:v>
                </c:pt>
                <c:pt idx="4138">
                  <c:v>3.7069200000000002</c:v>
                </c:pt>
                <c:pt idx="4139">
                  <c:v>4.6825400000000004</c:v>
                </c:pt>
                <c:pt idx="4140">
                  <c:v>4.1312300000000004</c:v>
                </c:pt>
                <c:pt idx="4141">
                  <c:v>3.78084</c:v>
                </c:pt>
                <c:pt idx="4142">
                  <c:v>4.4962200000000001</c:v>
                </c:pt>
                <c:pt idx="4143">
                  <c:v>5.0039699999999998</c:v>
                </c:pt>
                <c:pt idx="4144">
                  <c:v>4.43283</c:v>
                </c:pt>
                <c:pt idx="4145">
                  <c:v>3.8138800000000002</c:v>
                </c:pt>
                <c:pt idx="4146">
                  <c:v>4.1255800000000002</c:v>
                </c:pt>
                <c:pt idx="4147">
                  <c:v>3.81067</c:v>
                </c:pt>
                <c:pt idx="4148">
                  <c:v>4.36538</c:v>
                </c:pt>
                <c:pt idx="4149">
                  <c:v>3.7861099999999999</c:v>
                </c:pt>
                <c:pt idx="4150">
                  <c:v>4.5836800000000002</c:v>
                </c:pt>
                <c:pt idx="4151">
                  <c:v>5.3925200000000002</c:v>
                </c:pt>
                <c:pt idx="4152">
                  <c:v>2.0058699999999998</c:v>
                </c:pt>
                <c:pt idx="4153">
                  <c:v>7.43804</c:v>
                </c:pt>
                <c:pt idx="4154">
                  <c:v>-6.3167099999999996</c:v>
                </c:pt>
                <c:pt idx="4155">
                  <c:v>-6.0212000000000003</c:v>
                </c:pt>
                <c:pt idx="4156">
                  <c:v>-11.6357</c:v>
                </c:pt>
                <c:pt idx="4157">
                  <c:v>-15.6243</c:v>
                </c:pt>
                <c:pt idx="4158">
                  <c:v>-21.284800000000001</c:v>
                </c:pt>
                <c:pt idx="4159">
                  <c:v>-19.805599999999998</c:v>
                </c:pt>
                <c:pt idx="4160">
                  <c:v>-18.005099999999999</c:v>
                </c:pt>
                <c:pt idx="4161">
                  <c:v>-23.342600000000001</c:v>
                </c:pt>
                <c:pt idx="4162">
                  <c:v>-24.0319</c:v>
                </c:pt>
                <c:pt idx="4163">
                  <c:v>-26.1327</c:v>
                </c:pt>
                <c:pt idx="4164">
                  <c:v>-25.749199999999998</c:v>
                </c:pt>
                <c:pt idx="4165">
                  <c:v>-16.8065</c:v>
                </c:pt>
                <c:pt idx="4166">
                  <c:v>-14.344200000000001</c:v>
                </c:pt>
                <c:pt idx="4167">
                  <c:v>-16.294899999999998</c:v>
                </c:pt>
                <c:pt idx="4168">
                  <c:v>-12.822900000000001</c:v>
                </c:pt>
                <c:pt idx="4169">
                  <c:v>-23.066299999999998</c:v>
                </c:pt>
                <c:pt idx="4170">
                  <c:v>-26.930099999999999</c:v>
                </c:pt>
                <c:pt idx="4171">
                  <c:v>-22.553000000000001</c:v>
                </c:pt>
                <c:pt idx="4172">
                  <c:v>-22.103400000000001</c:v>
                </c:pt>
                <c:pt idx="4173">
                  <c:v>-15.4061</c:v>
                </c:pt>
                <c:pt idx="4174">
                  <c:v>-20.539899999999999</c:v>
                </c:pt>
                <c:pt idx="4175">
                  <c:v>-17.046399999999998</c:v>
                </c:pt>
                <c:pt idx="4176">
                  <c:v>-12.8834</c:v>
                </c:pt>
                <c:pt idx="4177">
                  <c:v>-10.5596</c:v>
                </c:pt>
                <c:pt idx="4178">
                  <c:v>-4.0695300000000003</c:v>
                </c:pt>
                <c:pt idx="4179">
                  <c:v>-1.9696100000000001</c:v>
                </c:pt>
                <c:pt idx="4180">
                  <c:v>-3.5256500000000002</c:v>
                </c:pt>
                <c:pt idx="4181">
                  <c:v>8.4168900000000005E-2</c:v>
                </c:pt>
                <c:pt idx="4182">
                  <c:v>2.3185799999999999</c:v>
                </c:pt>
                <c:pt idx="4183">
                  <c:v>3.3578800000000002</c:v>
                </c:pt>
                <c:pt idx="4184">
                  <c:v>2.6053199999999999</c:v>
                </c:pt>
                <c:pt idx="4185">
                  <c:v>16.576000000000001</c:v>
                </c:pt>
                <c:pt idx="4186">
                  <c:v>3.8256100000000002</c:v>
                </c:pt>
                <c:pt idx="4187">
                  <c:v>3.7133400000000001</c:v>
                </c:pt>
                <c:pt idx="4188">
                  <c:v>3.7370199999999998</c:v>
                </c:pt>
                <c:pt idx="4189">
                  <c:v>4.37636</c:v>
                </c:pt>
                <c:pt idx="4190">
                  <c:v>3.9152300000000002</c:v>
                </c:pt>
                <c:pt idx="4191">
                  <c:v>4.2107599999999996</c:v>
                </c:pt>
                <c:pt idx="4192">
                  <c:v>3.74824</c:v>
                </c:pt>
                <c:pt idx="4193">
                  <c:v>3.6835200000000001</c:v>
                </c:pt>
                <c:pt idx="4194">
                  <c:v>4.3009199999999996</c:v>
                </c:pt>
                <c:pt idx="4195">
                  <c:v>3.6056699999999999</c:v>
                </c:pt>
                <c:pt idx="4196">
                  <c:v>3.1030199999999999</c:v>
                </c:pt>
                <c:pt idx="4197">
                  <c:v>3.6703800000000002</c:v>
                </c:pt>
                <c:pt idx="4198">
                  <c:v>2.71645</c:v>
                </c:pt>
                <c:pt idx="4199">
                  <c:v>0.87499400000000005</c:v>
                </c:pt>
                <c:pt idx="4200">
                  <c:v>-3.5298500000000002</c:v>
                </c:pt>
                <c:pt idx="4201">
                  <c:v>-6.4815100000000001</c:v>
                </c:pt>
                <c:pt idx="4202">
                  <c:v>-10.541399999999999</c:v>
                </c:pt>
                <c:pt idx="4203">
                  <c:v>-14.5792</c:v>
                </c:pt>
                <c:pt idx="4204">
                  <c:v>-15.959199999999999</c:v>
                </c:pt>
                <c:pt idx="4205">
                  <c:v>-17.740100000000002</c:v>
                </c:pt>
                <c:pt idx="4206">
                  <c:v>-20.976299999999998</c:v>
                </c:pt>
                <c:pt idx="4207">
                  <c:v>-20.438800000000001</c:v>
                </c:pt>
                <c:pt idx="4208">
                  <c:v>-21.2578</c:v>
                </c:pt>
                <c:pt idx="4209">
                  <c:v>-23.069700000000001</c:v>
                </c:pt>
                <c:pt idx="4210">
                  <c:v>-17.183299999999999</c:v>
                </c:pt>
                <c:pt idx="4211">
                  <c:v>-24.652899999999999</c:v>
                </c:pt>
                <c:pt idx="4212">
                  <c:v>-24.128299999999999</c:v>
                </c:pt>
                <c:pt idx="4213">
                  <c:v>-19.803699999999999</c:v>
                </c:pt>
                <c:pt idx="4214">
                  <c:v>-20.062200000000001</c:v>
                </c:pt>
                <c:pt idx="4215">
                  <c:v>-18.3965</c:v>
                </c:pt>
                <c:pt idx="4216">
                  <c:v>-15.400499999999999</c:v>
                </c:pt>
                <c:pt idx="4217">
                  <c:v>-13.025499999999999</c:v>
                </c:pt>
                <c:pt idx="4218">
                  <c:v>-13.025499999999999</c:v>
                </c:pt>
                <c:pt idx="4219">
                  <c:v>-16.4285</c:v>
                </c:pt>
                <c:pt idx="4220">
                  <c:v>-12.4849</c:v>
                </c:pt>
                <c:pt idx="4221">
                  <c:v>-9.6090199999999992</c:v>
                </c:pt>
                <c:pt idx="4222">
                  <c:v>-16.567299999999999</c:v>
                </c:pt>
                <c:pt idx="4223">
                  <c:v>-14.7681</c:v>
                </c:pt>
                <c:pt idx="4224">
                  <c:v>-12.735300000000001</c:v>
                </c:pt>
                <c:pt idx="4225">
                  <c:v>-11.787800000000001</c:v>
                </c:pt>
                <c:pt idx="4226">
                  <c:v>-8.0454600000000003</c:v>
                </c:pt>
                <c:pt idx="4227">
                  <c:v>-4.7065000000000001</c:v>
                </c:pt>
                <c:pt idx="4228">
                  <c:v>-2.39439</c:v>
                </c:pt>
                <c:pt idx="4229">
                  <c:v>0.47535100000000002</c:v>
                </c:pt>
                <c:pt idx="4230">
                  <c:v>0.84867599999999999</c:v>
                </c:pt>
                <c:pt idx="4231">
                  <c:v>3.5273400000000001</c:v>
                </c:pt>
                <c:pt idx="4232">
                  <c:v>1.58179</c:v>
                </c:pt>
                <c:pt idx="4233">
                  <c:v>0.709202</c:v>
                </c:pt>
                <c:pt idx="4234">
                  <c:v>2.5012500000000002</c:v>
                </c:pt>
                <c:pt idx="4235">
                  <c:v>0.23236200000000001</c:v>
                </c:pt>
                <c:pt idx="4236">
                  <c:v>3.2124999999999999</c:v>
                </c:pt>
                <c:pt idx="4237">
                  <c:v>4.9294200000000004</c:v>
                </c:pt>
                <c:pt idx="4238">
                  <c:v>-4.4622400000000004</c:v>
                </c:pt>
                <c:pt idx="4239">
                  <c:v>3.6007099999999999</c:v>
                </c:pt>
                <c:pt idx="4240">
                  <c:v>-0.47952699999999998</c:v>
                </c:pt>
                <c:pt idx="4241">
                  <c:v>3.2698499999999999</c:v>
                </c:pt>
                <c:pt idx="4242">
                  <c:v>0.15285799999999999</c:v>
                </c:pt>
                <c:pt idx="4243">
                  <c:v>15.802899999999999</c:v>
                </c:pt>
                <c:pt idx="4244">
                  <c:v>1.67201</c:v>
                </c:pt>
                <c:pt idx="4245">
                  <c:v>9.9031599999999997</c:v>
                </c:pt>
                <c:pt idx="4246">
                  <c:v>2.1866699999999999</c:v>
                </c:pt>
                <c:pt idx="4247">
                  <c:v>15.4785</c:v>
                </c:pt>
                <c:pt idx="4248">
                  <c:v>6.3217800000000004</c:v>
                </c:pt>
                <c:pt idx="4249">
                  <c:v>-2.7914300000000001</c:v>
                </c:pt>
                <c:pt idx="4250">
                  <c:v>-3.8283399999999999</c:v>
                </c:pt>
                <c:pt idx="4251">
                  <c:v>-10.634399999999999</c:v>
                </c:pt>
                <c:pt idx="4252">
                  <c:v>-14.389900000000001</c:v>
                </c:pt>
                <c:pt idx="4253">
                  <c:v>-11.474</c:v>
                </c:pt>
                <c:pt idx="4254">
                  <c:v>-15.241199999999999</c:v>
                </c:pt>
                <c:pt idx="4255">
                  <c:v>-20.275400000000001</c:v>
                </c:pt>
                <c:pt idx="4256">
                  <c:v>-19.124300000000002</c:v>
                </c:pt>
                <c:pt idx="4257">
                  <c:v>-23.735399999999998</c:v>
                </c:pt>
                <c:pt idx="4258">
                  <c:v>-22.298500000000001</c:v>
                </c:pt>
                <c:pt idx="4259">
                  <c:v>-22.533100000000001</c:v>
                </c:pt>
                <c:pt idx="4260">
                  <c:v>-23.511199999999999</c:v>
                </c:pt>
                <c:pt idx="4261">
                  <c:v>-15.5632</c:v>
                </c:pt>
                <c:pt idx="4262">
                  <c:v>-19.382100000000001</c:v>
                </c:pt>
                <c:pt idx="4263">
                  <c:v>-23.398399999999999</c:v>
                </c:pt>
                <c:pt idx="4264">
                  <c:v>-26.735299999999999</c:v>
                </c:pt>
                <c:pt idx="4265">
                  <c:v>-23.933</c:v>
                </c:pt>
                <c:pt idx="4266">
                  <c:v>-16.9453</c:v>
                </c:pt>
                <c:pt idx="4267">
                  <c:v>-18.407</c:v>
                </c:pt>
                <c:pt idx="4268">
                  <c:v>-20.489599999999999</c:v>
                </c:pt>
                <c:pt idx="4269">
                  <c:v>-18.385999999999999</c:v>
                </c:pt>
                <c:pt idx="4270">
                  <c:v>-14.570600000000001</c:v>
                </c:pt>
                <c:pt idx="4271">
                  <c:v>-10.3271</c:v>
                </c:pt>
                <c:pt idx="4272">
                  <c:v>-6.3749200000000004</c:v>
                </c:pt>
                <c:pt idx="4273">
                  <c:v>-1.1739599999999999</c:v>
                </c:pt>
                <c:pt idx="4274">
                  <c:v>1.7958700000000001</c:v>
                </c:pt>
                <c:pt idx="4275">
                  <c:v>3.3802500000000002</c:v>
                </c:pt>
                <c:pt idx="4276">
                  <c:v>3.2536499999999999</c:v>
                </c:pt>
                <c:pt idx="4277">
                  <c:v>2.5618699999999999</c:v>
                </c:pt>
                <c:pt idx="4278">
                  <c:v>4.8247600000000004</c:v>
                </c:pt>
                <c:pt idx="4279">
                  <c:v>5.7415500000000002</c:v>
                </c:pt>
                <c:pt idx="4280">
                  <c:v>5.4453199999999997</c:v>
                </c:pt>
                <c:pt idx="4281">
                  <c:v>2.1035900000000001</c:v>
                </c:pt>
                <c:pt idx="4282">
                  <c:v>1.3265199999999999</c:v>
                </c:pt>
                <c:pt idx="4283">
                  <c:v>5.4726100000000004</c:v>
                </c:pt>
                <c:pt idx="4284">
                  <c:v>5.5586900000000004</c:v>
                </c:pt>
                <c:pt idx="4285">
                  <c:v>6.4337499999999999</c:v>
                </c:pt>
                <c:pt idx="4286">
                  <c:v>-4.12507</c:v>
                </c:pt>
                <c:pt idx="4287">
                  <c:v>10.0238</c:v>
                </c:pt>
                <c:pt idx="4288">
                  <c:v>2.7103999999999999</c:v>
                </c:pt>
                <c:pt idx="4289">
                  <c:v>8.5323900000000008E-3</c:v>
                </c:pt>
                <c:pt idx="4290">
                  <c:v>-5.2040499999999996</c:v>
                </c:pt>
                <c:pt idx="4291">
                  <c:v>-7.9053800000000001</c:v>
                </c:pt>
                <c:pt idx="4292">
                  <c:v>-7.8671199999999999</c:v>
                </c:pt>
                <c:pt idx="4293">
                  <c:v>-13.2776</c:v>
                </c:pt>
                <c:pt idx="4294">
                  <c:v>-20.095199999999998</c:v>
                </c:pt>
                <c:pt idx="4295">
                  <c:v>-19.057200000000002</c:v>
                </c:pt>
                <c:pt idx="4296">
                  <c:v>-19.9695</c:v>
                </c:pt>
                <c:pt idx="4297">
                  <c:v>-16.057700000000001</c:v>
                </c:pt>
                <c:pt idx="4298">
                  <c:v>-13.992800000000001</c:v>
                </c:pt>
                <c:pt idx="4299">
                  <c:v>-19.857299999999999</c:v>
                </c:pt>
                <c:pt idx="4300">
                  <c:v>-11.6282</c:v>
                </c:pt>
                <c:pt idx="4301">
                  <c:v>-6.3995800000000003</c:v>
                </c:pt>
                <c:pt idx="4302">
                  <c:v>-6.7276600000000002</c:v>
                </c:pt>
                <c:pt idx="4303">
                  <c:v>-8.9964499999999994</c:v>
                </c:pt>
                <c:pt idx="4304">
                  <c:v>-17.817900000000002</c:v>
                </c:pt>
                <c:pt idx="4305">
                  <c:v>-19.6632</c:v>
                </c:pt>
                <c:pt idx="4306">
                  <c:v>-13.3247</c:v>
                </c:pt>
                <c:pt idx="4307">
                  <c:v>-18.066400000000002</c:v>
                </c:pt>
                <c:pt idx="4308">
                  <c:v>-22.641400000000001</c:v>
                </c:pt>
                <c:pt idx="4309">
                  <c:v>-13.932499999999999</c:v>
                </c:pt>
                <c:pt idx="4310">
                  <c:v>-4.8809100000000001</c:v>
                </c:pt>
                <c:pt idx="4311">
                  <c:v>-4.2862299999999998</c:v>
                </c:pt>
                <c:pt idx="4312">
                  <c:v>-4.931</c:v>
                </c:pt>
                <c:pt idx="4313">
                  <c:v>-2.7867500000000001</c:v>
                </c:pt>
                <c:pt idx="4314">
                  <c:v>1.0104200000000001</c:v>
                </c:pt>
                <c:pt idx="4315">
                  <c:v>0.48851600000000001</c:v>
                </c:pt>
                <c:pt idx="4316">
                  <c:v>4.4166100000000004</c:v>
                </c:pt>
                <c:pt idx="4317">
                  <c:v>0.94342499999999996</c:v>
                </c:pt>
                <c:pt idx="4318">
                  <c:v>2.2405900000000001</c:v>
                </c:pt>
                <c:pt idx="4319">
                  <c:v>2.79941</c:v>
                </c:pt>
                <c:pt idx="4320">
                  <c:v>11.2727</c:v>
                </c:pt>
                <c:pt idx="4321">
                  <c:v>6.9096900000000003</c:v>
                </c:pt>
                <c:pt idx="4322">
                  <c:v>-2.6914199999999999</c:v>
                </c:pt>
                <c:pt idx="4323">
                  <c:v>5.6163600000000002</c:v>
                </c:pt>
                <c:pt idx="4324">
                  <c:v>5.8454300000000003</c:v>
                </c:pt>
                <c:pt idx="4325">
                  <c:v>4.6332899999999997</c:v>
                </c:pt>
                <c:pt idx="4326">
                  <c:v>-5.3458600000000001</c:v>
                </c:pt>
                <c:pt idx="4327">
                  <c:v>-11.2521</c:v>
                </c:pt>
                <c:pt idx="4328">
                  <c:v>-16.597100000000001</c:v>
                </c:pt>
                <c:pt idx="4329">
                  <c:v>-20.797499999999999</c:v>
                </c:pt>
                <c:pt idx="4330">
                  <c:v>-22.825399999999998</c:v>
                </c:pt>
                <c:pt idx="4331">
                  <c:v>-23.133900000000001</c:v>
                </c:pt>
                <c:pt idx="4332">
                  <c:v>-20.305099999999999</c:v>
                </c:pt>
                <c:pt idx="4333">
                  <c:v>-26.3429</c:v>
                </c:pt>
                <c:pt idx="4334">
                  <c:v>-21.963100000000001</c:v>
                </c:pt>
                <c:pt idx="4335">
                  <c:v>-17.410699999999999</c:v>
                </c:pt>
                <c:pt idx="4336">
                  <c:v>-20.284700000000001</c:v>
                </c:pt>
                <c:pt idx="4337">
                  <c:v>-22.245000000000001</c:v>
                </c:pt>
                <c:pt idx="4338">
                  <c:v>-24.3124</c:v>
                </c:pt>
                <c:pt idx="4339">
                  <c:v>-25.567900000000002</c:v>
                </c:pt>
                <c:pt idx="4340">
                  <c:v>-24.156400000000001</c:v>
                </c:pt>
                <c:pt idx="4341">
                  <c:v>-29.4391</c:v>
                </c:pt>
                <c:pt idx="4342">
                  <c:v>-20.2944</c:v>
                </c:pt>
                <c:pt idx="4343">
                  <c:v>-23.8261</c:v>
                </c:pt>
                <c:pt idx="4344">
                  <c:v>-16.2803</c:v>
                </c:pt>
                <c:pt idx="4345">
                  <c:v>-18.527100000000001</c:v>
                </c:pt>
                <c:pt idx="4346">
                  <c:v>-16.4009</c:v>
                </c:pt>
                <c:pt idx="4347">
                  <c:v>-16.546900000000001</c:v>
                </c:pt>
                <c:pt idx="4348">
                  <c:v>-12.077199999999999</c:v>
                </c:pt>
                <c:pt idx="4349">
                  <c:v>-10.212400000000001</c:v>
                </c:pt>
                <c:pt idx="4350">
                  <c:v>-8.0261200000000006</c:v>
                </c:pt>
                <c:pt idx="4351">
                  <c:v>-4.5642800000000001</c:v>
                </c:pt>
                <c:pt idx="4352">
                  <c:v>-2.0830500000000001</c:v>
                </c:pt>
                <c:pt idx="4353">
                  <c:v>-0.56558399999999998</c:v>
                </c:pt>
                <c:pt idx="4354">
                  <c:v>2.39364</c:v>
                </c:pt>
                <c:pt idx="4355">
                  <c:v>4.15564</c:v>
                </c:pt>
                <c:pt idx="4356">
                  <c:v>5.9127400000000003</c:v>
                </c:pt>
                <c:pt idx="4357">
                  <c:v>5.9780199999999999</c:v>
                </c:pt>
                <c:pt idx="4358">
                  <c:v>5.2020499999999998</c:v>
                </c:pt>
                <c:pt idx="4359">
                  <c:v>5.88286</c:v>
                </c:pt>
                <c:pt idx="4360">
                  <c:v>6.1083999999999996</c:v>
                </c:pt>
                <c:pt idx="4361">
                  <c:v>7.8014400000000004</c:v>
                </c:pt>
                <c:pt idx="4362">
                  <c:v>6.7055999999999996</c:v>
                </c:pt>
                <c:pt idx="4363">
                  <c:v>5.7843299999999997</c:v>
                </c:pt>
                <c:pt idx="4364">
                  <c:v>6.9816900000000004</c:v>
                </c:pt>
                <c:pt idx="4365">
                  <c:v>5.6745099999999997</c:v>
                </c:pt>
                <c:pt idx="4366">
                  <c:v>4.9595099999999999</c:v>
                </c:pt>
                <c:pt idx="4367">
                  <c:v>5.1048</c:v>
                </c:pt>
                <c:pt idx="4368">
                  <c:v>6.9463100000000004</c:v>
                </c:pt>
                <c:pt idx="4369">
                  <c:v>5.4073900000000004</c:v>
                </c:pt>
                <c:pt idx="4370">
                  <c:v>5.3371000000000004</c:v>
                </c:pt>
                <c:pt idx="4371">
                  <c:v>4.3100199999999997</c:v>
                </c:pt>
                <c:pt idx="4372">
                  <c:v>1.29068</c:v>
                </c:pt>
                <c:pt idx="4373">
                  <c:v>-1.48705</c:v>
                </c:pt>
                <c:pt idx="4374">
                  <c:v>-1.37452</c:v>
                </c:pt>
                <c:pt idx="4375">
                  <c:v>-8.0793599999999994</c:v>
                </c:pt>
                <c:pt idx="4376">
                  <c:v>-13.019399999999999</c:v>
                </c:pt>
                <c:pt idx="4377">
                  <c:v>-10.185700000000001</c:v>
                </c:pt>
                <c:pt idx="4378">
                  <c:v>-7.9761199999999999</c:v>
                </c:pt>
                <c:pt idx="4379">
                  <c:v>-14.4574</c:v>
                </c:pt>
                <c:pt idx="4380">
                  <c:v>-10.913500000000001</c:v>
                </c:pt>
                <c:pt idx="4381">
                  <c:v>-12.133599999999999</c:v>
                </c:pt>
                <c:pt idx="4382">
                  <c:v>-16.7698</c:v>
                </c:pt>
                <c:pt idx="4383">
                  <c:v>-14.4763</c:v>
                </c:pt>
                <c:pt idx="4384">
                  <c:v>-13.385199999999999</c:v>
                </c:pt>
                <c:pt idx="4385">
                  <c:v>-12.335800000000001</c:v>
                </c:pt>
                <c:pt idx="4386">
                  <c:v>-14.9133</c:v>
                </c:pt>
                <c:pt idx="4387">
                  <c:v>-16.962299999999999</c:v>
                </c:pt>
                <c:pt idx="4388">
                  <c:v>-14.140499999999999</c:v>
                </c:pt>
                <c:pt idx="4389">
                  <c:v>-17.673999999999999</c:v>
                </c:pt>
                <c:pt idx="4390">
                  <c:v>-14.4053</c:v>
                </c:pt>
                <c:pt idx="4391">
                  <c:v>-7.0462300000000004</c:v>
                </c:pt>
                <c:pt idx="4392">
                  <c:v>-6.4204800000000004</c:v>
                </c:pt>
                <c:pt idx="4393">
                  <c:v>-5.1561000000000003</c:v>
                </c:pt>
                <c:pt idx="4394">
                  <c:v>-2.4823200000000001</c:v>
                </c:pt>
                <c:pt idx="4395">
                  <c:v>-12.1145</c:v>
                </c:pt>
                <c:pt idx="4396">
                  <c:v>-16.547899999999998</c:v>
                </c:pt>
                <c:pt idx="4397">
                  <c:v>-7.3614600000000001</c:v>
                </c:pt>
                <c:pt idx="4398">
                  <c:v>-9.3801500000000004</c:v>
                </c:pt>
                <c:pt idx="4399">
                  <c:v>-3.8393299999999999</c:v>
                </c:pt>
                <c:pt idx="4400">
                  <c:v>-0.37648900000000002</c:v>
                </c:pt>
                <c:pt idx="4401">
                  <c:v>1.15496</c:v>
                </c:pt>
                <c:pt idx="4402">
                  <c:v>4.4720399999999998</c:v>
                </c:pt>
                <c:pt idx="4403">
                  <c:v>0.34014899999999998</c:v>
                </c:pt>
                <c:pt idx="4404">
                  <c:v>5.6297899999999998</c:v>
                </c:pt>
                <c:pt idx="4405">
                  <c:v>6.4432099999999997</c:v>
                </c:pt>
                <c:pt idx="4406">
                  <c:v>5.7408799999999998</c:v>
                </c:pt>
                <c:pt idx="4407">
                  <c:v>6.8943899999999996</c:v>
                </c:pt>
                <c:pt idx="4408">
                  <c:v>6.26736</c:v>
                </c:pt>
                <c:pt idx="4409">
                  <c:v>7.15944</c:v>
                </c:pt>
                <c:pt idx="4410">
                  <c:v>5.7170699999999997</c:v>
                </c:pt>
                <c:pt idx="4411">
                  <c:v>5.1346600000000002</c:v>
                </c:pt>
                <c:pt idx="4412">
                  <c:v>5.8152600000000003</c:v>
                </c:pt>
                <c:pt idx="4413">
                  <c:v>5.2464000000000004</c:v>
                </c:pt>
                <c:pt idx="4414">
                  <c:v>5.1612099999999996</c:v>
                </c:pt>
                <c:pt idx="4415">
                  <c:v>5.5723900000000004</c:v>
                </c:pt>
                <c:pt idx="4416">
                  <c:v>4.9735399999999998</c:v>
                </c:pt>
                <c:pt idx="4417">
                  <c:v>4.9894600000000002</c:v>
                </c:pt>
                <c:pt idx="4418">
                  <c:v>4.2309200000000002</c:v>
                </c:pt>
                <c:pt idx="4419">
                  <c:v>1.3326899999999999</c:v>
                </c:pt>
                <c:pt idx="4420">
                  <c:v>0.93700399999999995</c:v>
                </c:pt>
                <c:pt idx="4421">
                  <c:v>-4.6575600000000001</c:v>
                </c:pt>
                <c:pt idx="4422">
                  <c:v>-6.7149999999999999</c:v>
                </c:pt>
                <c:pt idx="4423">
                  <c:v>-10.553599999999999</c:v>
                </c:pt>
                <c:pt idx="4424">
                  <c:v>-15.2995</c:v>
                </c:pt>
                <c:pt idx="4425">
                  <c:v>-18.168399999999998</c:v>
                </c:pt>
                <c:pt idx="4426">
                  <c:v>-25.371200000000002</c:v>
                </c:pt>
                <c:pt idx="4427">
                  <c:v>-26.0396</c:v>
                </c:pt>
                <c:pt idx="4428">
                  <c:v>-33.929600000000001</c:v>
                </c:pt>
                <c:pt idx="4429">
                  <c:v>-31.795000000000002</c:v>
                </c:pt>
                <c:pt idx="4430">
                  <c:v>-25.9451</c:v>
                </c:pt>
                <c:pt idx="4431">
                  <c:v>-33.814599999999999</c:v>
                </c:pt>
                <c:pt idx="4432">
                  <c:v>-32.519599999999997</c:v>
                </c:pt>
                <c:pt idx="4433">
                  <c:v>-27.142399999999999</c:v>
                </c:pt>
                <c:pt idx="4434">
                  <c:v>-24.146799999999999</c:v>
                </c:pt>
                <c:pt idx="4435">
                  <c:v>-27.7395</c:v>
                </c:pt>
                <c:pt idx="4436">
                  <c:v>-29.248000000000001</c:v>
                </c:pt>
                <c:pt idx="4437">
                  <c:v>-29.0383</c:v>
                </c:pt>
                <c:pt idx="4438">
                  <c:v>-14.1653</c:v>
                </c:pt>
                <c:pt idx="4439">
                  <c:v>-27.3858</c:v>
                </c:pt>
                <c:pt idx="4440">
                  <c:v>-29.670500000000001</c:v>
                </c:pt>
                <c:pt idx="4441">
                  <c:v>-15.358499999999999</c:v>
                </c:pt>
                <c:pt idx="4442">
                  <c:v>-18.371700000000001</c:v>
                </c:pt>
                <c:pt idx="4443">
                  <c:v>-12.6698</c:v>
                </c:pt>
                <c:pt idx="4444">
                  <c:v>-9.64133</c:v>
                </c:pt>
                <c:pt idx="4445">
                  <c:v>-9.3250799999999998</c:v>
                </c:pt>
                <c:pt idx="4446">
                  <c:v>-5.0609599999999997</c:v>
                </c:pt>
                <c:pt idx="4447">
                  <c:v>-3.0501999999999998</c:v>
                </c:pt>
                <c:pt idx="4448">
                  <c:v>-3.3757199999999998</c:v>
                </c:pt>
                <c:pt idx="4449">
                  <c:v>1.92096</c:v>
                </c:pt>
                <c:pt idx="4450">
                  <c:v>3.2442299999999999</c:v>
                </c:pt>
                <c:pt idx="4451">
                  <c:v>4.9070799999999997</c:v>
                </c:pt>
                <c:pt idx="4452">
                  <c:v>6.1565599999999998</c:v>
                </c:pt>
                <c:pt idx="4453">
                  <c:v>4.8323799999999997</c:v>
                </c:pt>
                <c:pt idx="4454">
                  <c:v>5.72187</c:v>
                </c:pt>
                <c:pt idx="4455">
                  <c:v>6.0127199999999998</c:v>
                </c:pt>
                <c:pt idx="4456">
                  <c:v>6.2739700000000003</c:v>
                </c:pt>
                <c:pt idx="4457">
                  <c:v>5.9393700000000003</c:v>
                </c:pt>
                <c:pt idx="4458">
                  <c:v>6.2120600000000001</c:v>
                </c:pt>
                <c:pt idx="4459">
                  <c:v>5.6234900000000003</c:v>
                </c:pt>
                <c:pt idx="4460">
                  <c:v>6.2107599999999996</c:v>
                </c:pt>
                <c:pt idx="4461">
                  <c:v>4.7297900000000004</c:v>
                </c:pt>
                <c:pt idx="4462">
                  <c:v>6.6126899999999997</c:v>
                </c:pt>
                <c:pt idx="4463">
                  <c:v>6.2490699999999997</c:v>
                </c:pt>
                <c:pt idx="4464">
                  <c:v>6.7754799999999999</c:v>
                </c:pt>
                <c:pt idx="4465">
                  <c:v>5.9033300000000004</c:v>
                </c:pt>
                <c:pt idx="4466">
                  <c:v>6.0839600000000003</c:v>
                </c:pt>
                <c:pt idx="4467">
                  <c:v>5.8044200000000004</c:v>
                </c:pt>
                <c:pt idx="4468">
                  <c:v>3.8914399999999998</c:v>
                </c:pt>
                <c:pt idx="4469">
                  <c:v>3.48828</c:v>
                </c:pt>
                <c:pt idx="4470">
                  <c:v>3.5225900000000001</c:v>
                </c:pt>
                <c:pt idx="4471">
                  <c:v>2.1947399999999999</c:v>
                </c:pt>
                <c:pt idx="4472">
                  <c:v>-0.86127699999999996</c:v>
                </c:pt>
                <c:pt idx="4473">
                  <c:v>-3.3420999999999998</c:v>
                </c:pt>
                <c:pt idx="4474">
                  <c:v>-3.0904799999999999</c:v>
                </c:pt>
                <c:pt idx="4475">
                  <c:v>-11.356299999999999</c:v>
                </c:pt>
                <c:pt idx="4476">
                  <c:v>-25.9694</c:v>
                </c:pt>
                <c:pt idx="4477">
                  <c:v>-34.250900000000001</c:v>
                </c:pt>
                <c:pt idx="4478">
                  <c:v>-30.130299999999998</c:v>
                </c:pt>
                <c:pt idx="4479">
                  <c:v>-29.8644</c:v>
                </c:pt>
                <c:pt idx="4480">
                  <c:v>-33.712400000000002</c:v>
                </c:pt>
                <c:pt idx="4481">
                  <c:v>-37.090000000000003</c:v>
                </c:pt>
                <c:pt idx="4482">
                  <c:v>-31.705500000000001</c:v>
                </c:pt>
                <c:pt idx="4483">
                  <c:v>-30.8475</c:v>
                </c:pt>
                <c:pt idx="4484">
                  <c:v>-31.121600000000001</c:v>
                </c:pt>
                <c:pt idx="4485">
                  <c:v>-29.2224</c:v>
                </c:pt>
                <c:pt idx="4486">
                  <c:v>-25.941600000000001</c:v>
                </c:pt>
                <c:pt idx="4487">
                  <c:v>-20.729099999999999</c:v>
                </c:pt>
                <c:pt idx="4488">
                  <c:v>-9.7333300000000005</c:v>
                </c:pt>
                <c:pt idx="4489">
                  <c:v>-8.9905200000000001</c:v>
                </c:pt>
                <c:pt idx="4490">
                  <c:v>-3.8797799999999998</c:v>
                </c:pt>
                <c:pt idx="4491">
                  <c:v>-8.3518000000000008</c:v>
                </c:pt>
                <c:pt idx="4492">
                  <c:v>-11.118600000000001</c:v>
                </c:pt>
                <c:pt idx="4493">
                  <c:v>-17.1233</c:v>
                </c:pt>
                <c:pt idx="4494">
                  <c:v>-15.526300000000001</c:v>
                </c:pt>
                <c:pt idx="4495">
                  <c:v>-2.95763</c:v>
                </c:pt>
                <c:pt idx="4496">
                  <c:v>1.83135</c:v>
                </c:pt>
                <c:pt idx="4497">
                  <c:v>0.83938000000000001</c:v>
                </c:pt>
                <c:pt idx="4498">
                  <c:v>4.0125299999999999</c:v>
                </c:pt>
                <c:pt idx="4499">
                  <c:v>7.2258699999999996</c:v>
                </c:pt>
                <c:pt idx="4500">
                  <c:v>6.1548999999999996</c:v>
                </c:pt>
                <c:pt idx="4501">
                  <c:v>5.2215699999999998</c:v>
                </c:pt>
                <c:pt idx="4502">
                  <c:v>6.0034700000000001</c:v>
                </c:pt>
                <c:pt idx="4503">
                  <c:v>5.6340500000000002</c:v>
                </c:pt>
                <c:pt idx="4504">
                  <c:v>5.5133900000000002</c:v>
                </c:pt>
                <c:pt idx="4505">
                  <c:v>6.0710899999999999</c:v>
                </c:pt>
                <c:pt idx="4506">
                  <c:v>5.6671300000000002</c:v>
                </c:pt>
                <c:pt idx="4507">
                  <c:v>5.4759599999999997</c:v>
                </c:pt>
                <c:pt idx="4508">
                  <c:v>5.7949599999999997</c:v>
                </c:pt>
                <c:pt idx="4509">
                  <c:v>4.2735200000000004</c:v>
                </c:pt>
                <c:pt idx="4510">
                  <c:v>4.3929799999999997</c:v>
                </c:pt>
                <c:pt idx="4511">
                  <c:v>4.5368399999999998</c:v>
                </c:pt>
                <c:pt idx="4512">
                  <c:v>5.1596599999999997</c:v>
                </c:pt>
                <c:pt idx="4513">
                  <c:v>5.1605800000000004</c:v>
                </c:pt>
                <c:pt idx="4514">
                  <c:v>3.2774100000000002</c:v>
                </c:pt>
                <c:pt idx="4515">
                  <c:v>2.3790800000000001</c:v>
                </c:pt>
                <c:pt idx="4516">
                  <c:v>-0.91310899999999995</c:v>
                </c:pt>
                <c:pt idx="4517">
                  <c:v>-2.27007</c:v>
                </c:pt>
                <c:pt idx="4518">
                  <c:v>-5.5231300000000001</c:v>
                </c:pt>
                <c:pt idx="4519">
                  <c:v>-11.288</c:v>
                </c:pt>
                <c:pt idx="4520">
                  <c:v>-11.6228</c:v>
                </c:pt>
                <c:pt idx="4521">
                  <c:v>-17.514600000000002</c:v>
                </c:pt>
                <c:pt idx="4522">
                  <c:v>-22.380700000000001</c:v>
                </c:pt>
                <c:pt idx="4523">
                  <c:v>-26.118200000000002</c:v>
                </c:pt>
                <c:pt idx="4524">
                  <c:v>-30.296700000000001</c:v>
                </c:pt>
                <c:pt idx="4525">
                  <c:v>-32.072099999999999</c:v>
                </c:pt>
                <c:pt idx="4526">
                  <c:v>-25.574300000000001</c:v>
                </c:pt>
                <c:pt idx="4527">
                  <c:v>-28.6218</c:v>
                </c:pt>
                <c:pt idx="4528">
                  <c:v>-27.258099999999999</c:v>
                </c:pt>
                <c:pt idx="4529">
                  <c:v>-29.233599999999999</c:v>
                </c:pt>
                <c:pt idx="4530">
                  <c:v>-36.566899999999997</c:v>
                </c:pt>
                <c:pt idx="4531">
                  <c:v>-26.704799999999999</c:v>
                </c:pt>
                <c:pt idx="4532">
                  <c:v>-23.467099999999999</c:v>
                </c:pt>
                <c:pt idx="4533">
                  <c:v>-31.6374</c:v>
                </c:pt>
                <c:pt idx="4534">
                  <c:v>-25.8889</c:v>
                </c:pt>
                <c:pt idx="4535">
                  <c:v>-17.955100000000002</c:v>
                </c:pt>
                <c:pt idx="4536">
                  <c:v>-17.6282</c:v>
                </c:pt>
                <c:pt idx="4537">
                  <c:v>-19.428799999999999</c:v>
                </c:pt>
                <c:pt idx="4538">
                  <c:v>-24.252700000000001</c:v>
                </c:pt>
                <c:pt idx="4539">
                  <c:v>-17.305800000000001</c:v>
                </c:pt>
                <c:pt idx="4540">
                  <c:v>-8.6715699999999991</c:v>
                </c:pt>
                <c:pt idx="4541">
                  <c:v>-4.6987800000000002</c:v>
                </c:pt>
                <c:pt idx="4542">
                  <c:v>-3.2702</c:v>
                </c:pt>
                <c:pt idx="4543">
                  <c:v>1.2925</c:v>
                </c:pt>
                <c:pt idx="4544">
                  <c:v>0.94276400000000005</c:v>
                </c:pt>
                <c:pt idx="4545">
                  <c:v>3.0089000000000001</c:v>
                </c:pt>
                <c:pt idx="4546">
                  <c:v>5.3624999999999998</c:v>
                </c:pt>
                <c:pt idx="4547">
                  <c:v>6.7759400000000003</c:v>
                </c:pt>
                <c:pt idx="4548">
                  <c:v>7.0178500000000001</c:v>
                </c:pt>
                <c:pt idx="4549">
                  <c:v>6.52982</c:v>
                </c:pt>
                <c:pt idx="4550">
                  <c:v>5.9016900000000003</c:v>
                </c:pt>
                <c:pt idx="4551">
                  <c:v>6.3632</c:v>
                </c:pt>
                <c:pt idx="4552">
                  <c:v>6.8086099999999998</c:v>
                </c:pt>
                <c:pt idx="4553">
                  <c:v>7.1699900000000003</c:v>
                </c:pt>
                <c:pt idx="4554">
                  <c:v>6.7503399999999996</c:v>
                </c:pt>
                <c:pt idx="4555">
                  <c:v>6.0396900000000002</c:v>
                </c:pt>
                <c:pt idx="4556">
                  <c:v>6.8270600000000004</c:v>
                </c:pt>
                <c:pt idx="4557">
                  <c:v>6.7723300000000002</c:v>
                </c:pt>
                <c:pt idx="4558">
                  <c:v>7.3833700000000002</c:v>
                </c:pt>
                <c:pt idx="4559">
                  <c:v>7.2863199999999999</c:v>
                </c:pt>
                <c:pt idx="4560">
                  <c:v>7.2986599999999999</c:v>
                </c:pt>
                <c:pt idx="4561">
                  <c:v>6.8399599999999996</c:v>
                </c:pt>
                <c:pt idx="4562">
                  <c:v>6.1127599999999997</c:v>
                </c:pt>
                <c:pt idx="4563">
                  <c:v>5.9016900000000003</c:v>
                </c:pt>
                <c:pt idx="4564">
                  <c:v>5.26884</c:v>
                </c:pt>
                <c:pt idx="4565">
                  <c:v>4.9958099999999996</c:v>
                </c:pt>
                <c:pt idx="4566">
                  <c:v>3.9020700000000001</c:v>
                </c:pt>
                <c:pt idx="4567">
                  <c:v>2.8283900000000002</c:v>
                </c:pt>
                <c:pt idx="4568">
                  <c:v>2.5815399999999999</c:v>
                </c:pt>
                <c:pt idx="4569">
                  <c:v>1.88154</c:v>
                </c:pt>
                <c:pt idx="4570">
                  <c:v>-0.797956</c:v>
                </c:pt>
                <c:pt idx="4571">
                  <c:v>-2.0074700000000001</c:v>
                </c:pt>
                <c:pt idx="4572">
                  <c:v>-3.2543299999999999</c:v>
                </c:pt>
                <c:pt idx="4573">
                  <c:v>1.6540999999999999</c:v>
                </c:pt>
                <c:pt idx="4574">
                  <c:v>-17.462</c:v>
                </c:pt>
                <c:pt idx="4575">
                  <c:v>-25.973199999999999</c:v>
                </c:pt>
                <c:pt idx="4576">
                  <c:v>-12.3813</c:v>
                </c:pt>
                <c:pt idx="4577">
                  <c:v>-20.2577</c:v>
                </c:pt>
                <c:pt idx="4578">
                  <c:v>-22.0916</c:v>
                </c:pt>
                <c:pt idx="4579">
                  <c:v>-24.8535</c:v>
                </c:pt>
                <c:pt idx="4580">
                  <c:v>-25.858599999999999</c:v>
                </c:pt>
                <c:pt idx="4581">
                  <c:v>-24.942900000000002</c:v>
                </c:pt>
                <c:pt idx="4582">
                  <c:v>-28.059100000000001</c:v>
                </c:pt>
                <c:pt idx="4583">
                  <c:v>-23.2438</c:v>
                </c:pt>
                <c:pt idx="4584">
                  <c:v>-20.0121</c:v>
                </c:pt>
                <c:pt idx="4585">
                  <c:v>-20.927399999999999</c:v>
                </c:pt>
                <c:pt idx="4586">
                  <c:v>-16.632999999999999</c:v>
                </c:pt>
                <c:pt idx="4587">
                  <c:v>-17.750399999999999</c:v>
                </c:pt>
                <c:pt idx="4588">
                  <c:v>-14.107699999999999</c:v>
                </c:pt>
                <c:pt idx="4589">
                  <c:v>-14.5008</c:v>
                </c:pt>
                <c:pt idx="4590">
                  <c:v>-9.1004199999999997</c:v>
                </c:pt>
                <c:pt idx="4591">
                  <c:v>-7.0195600000000002</c:v>
                </c:pt>
                <c:pt idx="4592">
                  <c:v>-3.4563299999999999</c:v>
                </c:pt>
                <c:pt idx="4593">
                  <c:v>-1.6039399999999999</c:v>
                </c:pt>
                <c:pt idx="4594">
                  <c:v>3.5328599999999999</c:v>
                </c:pt>
                <c:pt idx="4595">
                  <c:v>6.6247999999999996</c:v>
                </c:pt>
                <c:pt idx="4596">
                  <c:v>5.2712899999999996</c:v>
                </c:pt>
                <c:pt idx="4597">
                  <c:v>6.1323699999999999</c:v>
                </c:pt>
                <c:pt idx="4598">
                  <c:v>4.8345599999999997</c:v>
                </c:pt>
                <c:pt idx="4599">
                  <c:v>6.0551899999999996</c:v>
                </c:pt>
                <c:pt idx="4600">
                  <c:v>6.39642</c:v>
                </c:pt>
                <c:pt idx="4601">
                  <c:v>6.6493000000000002</c:v>
                </c:pt>
                <c:pt idx="4602">
                  <c:v>5.5464000000000002</c:v>
                </c:pt>
                <c:pt idx="4603">
                  <c:v>5.6173900000000003</c:v>
                </c:pt>
                <c:pt idx="4604">
                  <c:v>5.6474200000000003</c:v>
                </c:pt>
                <c:pt idx="4605">
                  <c:v>4.4587399999999997</c:v>
                </c:pt>
                <c:pt idx="4606">
                  <c:v>4.20465</c:v>
                </c:pt>
                <c:pt idx="4607">
                  <c:v>2.5395599999999998</c:v>
                </c:pt>
                <c:pt idx="4608">
                  <c:v>9.2478899999999999</c:v>
                </c:pt>
                <c:pt idx="4609">
                  <c:v>4.6806400000000004</c:v>
                </c:pt>
                <c:pt idx="4610">
                  <c:v>2.7910200000000001</c:v>
                </c:pt>
                <c:pt idx="4611">
                  <c:v>4.7178399999999998</c:v>
                </c:pt>
                <c:pt idx="4612">
                  <c:v>3.0956399999999999</c:v>
                </c:pt>
                <c:pt idx="4613">
                  <c:v>1.3572500000000001</c:v>
                </c:pt>
                <c:pt idx="4614">
                  <c:v>-1.4816800000000001</c:v>
                </c:pt>
                <c:pt idx="4615">
                  <c:v>-9.3828800000000001</c:v>
                </c:pt>
                <c:pt idx="4616">
                  <c:v>-14.062200000000001</c:v>
                </c:pt>
                <c:pt idx="4617">
                  <c:v>-15.674300000000001</c:v>
                </c:pt>
                <c:pt idx="4618">
                  <c:v>-15.9278</c:v>
                </c:pt>
                <c:pt idx="4619">
                  <c:v>-21.4422</c:v>
                </c:pt>
                <c:pt idx="4620">
                  <c:v>-19.694800000000001</c:v>
                </c:pt>
                <c:pt idx="4621">
                  <c:v>-25.803899999999999</c:v>
                </c:pt>
                <c:pt idx="4622">
                  <c:v>-24.0458</c:v>
                </c:pt>
                <c:pt idx="4623">
                  <c:v>-24.0458</c:v>
                </c:pt>
                <c:pt idx="4624">
                  <c:v>-29.515899999999998</c:v>
                </c:pt>
                <c:pt idx="4625">
                  <c:v>-28.485800000000001</c:v>
                </c:pt>
                <c:pt idx="4626">
                  <c:v>-38.082599999999999</c:v>
                </c:pt>
                <c:pt idx="4627">
                  <c:v>-27.178899999999999</c:v>
                </c:pt>
                <c:pt idx="4628">
                  <c:v>-12.229200000000001</c:v>
                </c:pt>
                <c:pt idx="4629">
                  <c:v>-13.240600000000001</c:v>
                </c:pt>
                <c:pt idx="4630">
                  <c:v>-15.873200000000001</c:v>
                </c:pt>
                <c:pt idx="4631">
                  <c:v>-16.814399999999999</c:v>
                </c:pt>
                <c:pt idx="4632">
                  <c:v>-21.9177</c:v>
                </c:pt>
                <c:pt idx="4633">
                  <c:v>-27.302199999999999</c:v>
                </c:pt>
                <c:pt idx="4634">
                  <c:v>-12.8338</c:v>
                </c:pt>
                <c:pt idx="4635">
                  <c:v>-7.73461</c:v>
                </c:pt>
                <c:pt idx="4636">
                  <c:v>-2.94103</c:v>
                </c:pt>
                <c:pt idx="4637">
                  <c:v>0.45803100000000002</c:v>
                </c:pt>
                <c:pt idx="4638">
                  <c:v>1.1758</c:v>
                </c:pt>
                <c:pt idx="4639">
                  <c:v>1.39201</c:v>
                </c:pt>
                <c:pt idx="4640">
                  <c:v>0.47400599999999998</c:v>
                </c:pt>
                <c:pt idx="4641">
                  <c:v>4.1648199999999997</c:v>
                </c:pt>
                <c:pt idx="4642">
                  <c:v>4.5263600000000004</c:v>
                </c:pt>
                <c:pt idx="4643">
                  <c:v>5.2142099999999996</c:v>
                </c:pt>
                <c:pt idx="4644">
                  <c:v>6.3789899999999999</c:v>
                </c:pt>
                <c:pt idx="4645">
                  <c:v>5.2225599999999996</c:v>
                </c:pt>
                <c:pt idx="4646">
                  <c:v>5.46021</c:v>
                </c:pt>
                <c:pt idx="4647">
                  <c:v>3.7521800000000001</c:v>
                </c:pt>
                <c:pt idx="4648">
                  <c:v>5.5618800000000004</c:v>
                </c:pt>
                <c:pt idx="4649">
                  <c:v>6.9162600000000003</c:v>
                </c:pt>
                <c:pt idx="4650">
                  <c:v>6.6899100000000002</c:v>
                </c:pt>
                <c:pt idx="4651">
                  <c:v>6.2547600000000001</c:v>
                </c:pt>
                <c:pt idx="4652">
                  <c:v>7.28024</c:v>
                </c:pt>
                <c:pt idx="4653">
                  <c:v>6.06677</c:v>
                </c:pt>
                <c:pt idx="4654">
                  <c:v>5.6665700000000001</c:v>
                </c:pt>
                <c:pt idx="4655">
                  <c:v>5.7658500000000004</c:v>
                </c:pt>
                <c:pt idx="4656">
                  <c:v>5.4010600000000002</c:v>
                </c:pt>
                <c:pt idx="4657">
                  <c:v>5.8129600000000003</c:v>
                </c:pt>
                <c:pt idx="4658">
                  <c:v>5.8712499999999999</c:v>
                </c:pt>
                <c:pt idx="4659">
                  <c:v>5.6586499999999997</c:v>
                </c:pt>
                <c:pt idx="4660">
                  <c:v>4.7647899999999996</c:v>
                </c:pt>
                <c:pt idx="4661">
                  <c:v>-11.7189</c:v>
                </c:pt>
                <c:pt idx="4662">
                  <c:v>4.3082900000000004</c:v>
                </c:pt>
                <c:pt idx="4663">
                  <c:v>-3.04983</c:v>
                </c:pt>
                <c:pt idx="4664">
                  <c:v>-2.5294599999999998</c:v>
                </c:pt>
                <c:pt idx="4665">
                  <c:v>-5.8198800000000004</c:v>
                </c:pt>
                <c:pt idx="4666">
                  <c:v>-14.5243</c:v>
                </c:pt>
                <c:pt idx="4667">
                  <c:v>-19.9983</c:v>
                </c:pt>
                <c:pt idx="4668">
                  <c:v>-15.8202</c:v>
                </c:pt>
                <c:pt idx="4669">
                  <c:v>-25.511800000000001</c:v>
                </c:pt>
                <c:pt idx="4670">
                  <c:v>-27.662299999999998</c:v>
                </c:pt>
                <c:pt idx="4671">
                  <c:v>-27.327400000000001</c:v>
                </c:pt>
                <c:pt idx="4672">
                  <c:v>-23.3491</c:v>
                </c:pt>
                <c:pt idx="4673">
                  <c:v>-12.9024</c:v>
                </c:pt>
                <c:pt idx="4674">
                  <c:v>-15.5398</c:v>
                </c:pt>
                <c:pt idx="4675">
                  <c:v>-14.0581</c:v>
                </c:pt>
                <c:pt idx="4676">
                  <c:v>-17.210799999999999</c:v>
                </c:pt>
                <c:pt idx="4677">
                  <c:v>-5.9796100000000001</c:v>
                </c:pt>
                <c:pt idx="4678">
                  <c:v>-16.6602</c:v>
                </c:pt>
                <c:pt idx="4679">
                  <c:v>-14.631500000000001</c:v>
                </c:pt>
                <c:pt idx="4680">
                  <c:v>-22.105</c:v>
                </c:pt>
                <c:pt idx="4681">
                  <c:v>-21.1373</c:v>
                </c:pt>
                <c:pt idx="4682">
                  <c:v>-19.753900000000002</c:v>
                </c:pt>
                <c:pt idx="4683">
                  <c:v>-11.1754</c:v>
                </c:pt>
                <c:pt idx="4684">
                  <c:v>-7.3861299999999996</c:v>
                </c:pt>
                <c:pt idx="4685">
                  <c:v>-5.8908199999999997</c:v>
                </c:pt>
                <c:pt idx="4686">
                  <c:v>-5.2584</c:v>
                </c:pt>
                <c:pt idx="4687">
                  <c:v>-4.0389999999999997</c:v>
                </c:pt>
                <c:pt idx="4688">
                  <c:v>0.36160500000000001</c:v>
                </c:pt>
                <c:pt idx="4689">
                  <c:v>3.56968</c:v>
                </c:pt>
                <c:pt idx="4690">
                  <c:v>3.8267199999999999</c:v>
                </c:pt>
                <c:pt idx="4691">
                  <c:v>5.3439699999999997</c:v>
                </c:pt>
                <c:pt idx="4692">
                  <c:v>5.4245999999999999</c:v>
                </c:pt>
                <c:pt idx="4693">
                  <c:v>6.0030200000000002</c:v>
                </c:pt>
                <c:pt idx="4694">
                  <c:v>6.26457</c:v>
                </c:pt>
                <c:pt idx="4695">
                  <c:v>4.5096299999999996</c:v>
                </c:pt>
                <c:pt idx="4696">
                  <c:v>4.3394399999999997</c:v>
                </c:pt>
                <c:pt idx="4697">
                  <c:v>6.5064200000000003</c:v>
                </c:pt>
                <c:pt idx="4698">
                  <c:v>5.6814200000000001</c:v>
                </c:pt>
                <c:pt idx="4699">
                  <c:v>5.0403900000000004</c:v>
                </c:pt>
                <c:pt idx="4700">
                  <c:v>3.30789</c:v>
                </c:pt>
                <c:pt idx="4701">
                  <c:v>7.5969800000000003</c:v>
                </c:pt>
                <c:pt idx="4702">
                  <c:v>5.0002300000000002</c:v>
                </c:pt>
                <c:pt idx="4703">
                  <c:v>8.8247800000000005</c:v>
                </c:pt>
                <c:pt idx="4704">
                  <c:v>6.8961300000000003</c:v>
                </c:pt>
                <c:pt idx="4705">
                  <c:v>5.7584600000000004</c:v>
                </c:pt>
                <c:pt idx="4706">
                  <c:v>5.2316599999999998</c:v>
                </c:pt>
                <c:pt idx="4707">
                  <c:v>5.3988399999999999</c:v>
                </c:pt>
                <c:pt idx="4708">
                  <c:v>2.6633</c:v>
                </c:pt>
                <c:pt idx="4709">
                  <c:v>-0.67495499999999997</c:v>
                </c:pt>
                <c:pt idx="4710">
                  <c:v>-1.69156</c:v>
                </c:pt>
                <c:pt idx="4711">
                  <c:v>-10.370200000000001</c:v>
                </c:pt>
                <c:pt idx="4712">
                  <c:v>-10.7525</c:v>
                </c:pt>
                <c:pt idx="4713">
                  <c:v>-18.502500000000001</c:v>
                </c:pt>
                <c:pt idx="4714">
                  <c:v>-20.214300000000001</c:v>
                </c:pt>
                <c:pt idx="4715">
                  <c:v>-22.881</c:v>
                </c:pt>
                <c:pt idx="4716">
                  <c:v>-23.4407</c:v>
                </c:pt>
                <c:pt idx="4717">
                  <c:v>-27.3</c:v>
                </c:pt>
                <c:pt idx="4718">
                  <c:v>-23.925699999999999</c:v>
                </c:pt>
                <c:pt idx="4719">
                  <c:v>-30.794899999999998</c:v>
                </c:pt>
                <c:pt idx="4720">
                  <c:v>-14.8908</c:v>
                </c:pt>
                <c:pt idx="4721">
                  <c:v>-16.1053</c:v>
                </c:pt>
                <c:pt idx="4722">
                  <c:v>-21.104600000000001</c:v>
                </c:pt>
                <c:pt idx="4723">
                  <c:v>-20.1708</c:v>
                </c:pt>
                <c:pt idx="4724">
                  <c:v>-12.890499999999999</c:v>
                </c:pt>
                <c:pt idx="4725">
                  <c:v>-8.0830000000000002</c:v>
                </c:pt>
                <c:pt idx="4726">
                  <c:v>-5.5728600000000004</c:v>
                </c:pt>
                <c:pt idx="4727">
                  <c:v>-4.0373900000000003</c:v>
                </c:pt>
                <c:pt idx="4728">
                  <c:v>-7.3613499999999998</c:v>
                </c:pt>
                <c:pt idx="4729">
                  <c:v>-4.4196600000000004</c:v>
                </c:pt>
                <c:pt idx="4730">
                  <c:v>-3.76111</c:v>
                </c:pt>
                <c:pt idx="4731">
                  <c:v>-10.137499999999999</c:v>
                </c:pt>
                <c:pt idx="4732">
                  <c:v>-0.99621700000000002</c:v>
                </c:pt>
                <c:pt idx="4733">
                  <c:v>-9.6930200000000006</c:v>
                </c:pt>
                <c:pt idx="4734">
                  <c:v>-6.0040100000000001</c:v>
                </c:pt>
                <c:pt idx="4735">
                  <c:v>-5.7832799999999997E-2</c:v>
                </c:pt>
                <c:pt idx="4736">
                  <c:v>1.78969</c:v>
                </c:pt>
                <c:pt idx="4737">
                  <c:v>5.2314699999999998</c:v>
                </c:pt>
                <c:pt idx="4738">
                  <c:v>6.0925599999999998</c:v>
                </c:pt>
                <c:pt idx="4739">
                  <c:v>5.7328799999999998</c:v>
                </c:pt>
                <c:pt idx="4740">
                  <c:v>7.1393300000000002</c:v>
                </c:pt>
                <c:pt idx="4741">
                  <c:v>5.2181100000000002</c:v>
                </c:pt>
                <c:pt idx="4742">
                  <c:v>5.0262500000000001</c:v>
                </c:pt>
                <c:pt idx="4743">
                  <c:v>6.4312500000000004</c:v>
                </c:pt>
                <c:pt idx="4744">
                  <c:v>2.3945599999999998</c:v>
                </c:pt>
                <c:pt idx="4745">
                  <c:v>3.64621</c:v>
                </c:pt>
                <c:pt idx="4746">
                  <c:v>5.4019899999999996</c:v>
                </c:pt>
                <c:pt idx="4747">
                  <c:v>4.8520899999999996</c:v>
                </c:pt>
                <c:pt idx="4748">
                  <c:v>5.7193199999999997</c:v>
                </c:pt>
                <c:pt idx="4749">
                  <c:v>5.2405299999999997</c:v>
                </c:pt>
                <c:pt idx="4750">
                  <c:v>5.1138000000000003</c:v>
                </c:pt>
                <c:pt idx="4751">
                  <c:v>5.2748499999999998</c:v>
                </c:pt>
                <c:pt idx="4752">
                  <c:v>4.5991099999999996</c:v>
                </c:pt>
                <c:pt idx="4753">
                  <c:v>5.3017399999999997</c:v>
                </c:pt>
                <c:pt idx="4754">
                  <c:v>4.90245</c:v>
                </c:pt>
                <c:pt idx="4755">
                  <c:v>3.3408000000000002</c:v>
                </c:pt>
                <c:pt idx="4756">
                  <c:v>1.8633</c:v>
                </c:pt>
                <c:pt idx="4757">
                  <c:v>-1.6295299999999999</c:v>
                </c:pt>
                <c:pt idx="4758">
                  <c:v>-2.1464400000000001</c:v>
                </c:pt>
                <c:pt idx="4759">
                  <c:v>-6.7081499999999998</c:v>
                </c:pt>
                <c:pt idx="4760">
                  <c:v>-9.3356399999999997</c:v>
                </c:pt>
                <c:pt idx="4761">
                  <c:v>-12.966100000000001</c:v>
                </c:pt>
                <c:pt idx="4762">
                  <c:v>-19.852499999999999</c:v>
                </c:pt>
                <c:pt idx="4763">
                  <c:v>-12.180300000000001</c:v>
                </c:pt>
                <c:pt idx="4764">
                  <c:v>-10.558</c:v>
                </c:pt>
                <c:pt idx="4765">
                  <c:v>-11.09</c:v>
                </c:pt>
                <c:pt idx="4766">
                  <c:v>-22.7454</c:v>
                </c:pt>
                <c:pt idx="4767">
                  <c:v>-26.255800000000001</c:v>
                </c:pt>
                <c:pt idx="4768">
                  <c:v>-29.633400000000002</c:v>
                </c:pt>
                <c:pt idx="4769">
                  <c:v>-26.99</c:v>
                </c:pt>
                <c:pt idx="4770">
                  <c:v>-39.367100000000001</c:v>
                </c:pt>
                <c:pt idx="4771">
                  <c:v>-33.888800000000003</c:v>
                </c:pt>
                <c:pt idx="4772">
                  <c:v>-32.876300000000001</c:v>
                </c:pt>
                <c:pt idx="4773">
                  <c:v>-24.9438</c:v>
                </c:pt>
                <c:pt idx="4774">
                  <c:v>-9.2484400000000004</c:v>
                </c:pt>
                <c:pt idx="4775">
                  <c:v>-22.006399999999999</c:v>
                </c:pt>
                <c:pt idx="4776">
                  <c:v>-30.219000000000001</c:v>
                </c:pt>
                <c:pt idx="4777">
                  <c:v>-14.992900000000001</c:v>
                </c:pt>
                <c:pt idx="4778">
                  <c:v>-12.922000000000001</c:v>
                </c:pt>
                <c:pt idx="4779">
                  <c:v>-10.7064</c:v>
                </c:pt>
                <c:pt idx="4780">
                  <c:v>-10.7996</c:v>
                </c:pt>
                <c:pt idx="4781">
                  <c:v>-9.2667000000000002</c:v>
                </c:pt>
                <c:pt idx="4782">
                  <c:v>-7.3019100000000003</c:v>
                </c:pt>
                <c:pt idx="4783">
                  <c:v>-5.59239</c:v>
                </c:pt>
                <c:pt idx="4784">
                  <c:v>-3.4368799999999999</c:v>
                </c:pt>
                <c:pt idx="4785">
                  <c:v>-0.22203000000000001</c:v>
                </c:pt>
                <c:pt idx="4786">
                  <c:v>-0.977962</c:v>
                </c:pt>
                <c:pt idx="4787">
                  <c:v>2.5830199999999999</c:v>
                </c:pt>
                <c:pt idx="4788">
                  <c:v>6.0412400000000002</c:v>
                </c:pt>
                <c:pt idx="4789">
                  <c:v>5.9843599999999997</c:v>
                </c:pt>
                <c:pt idx="4790">
                  <c:v>6.1897799999999998</c:v>
                </c:pt>
                <c:pt idx="4791">
                  <c:v>5.2790900000000001</c:v>
                </c:pt>
                <c:pt idx="4792">
                  <c:v>6.3409199999999997</c:v>
                </c:pt>
                <c:pt idx="4793">
                  <c:v>5.1758899999999999</c:v>
                </c:pt>
                <c:pt idx="4794">
                  <c:v>5.1690699999999996</c:v>
                </c:pt>
                <c:pt idx="4795">
                  <c:v>5.06759</c:v>
                </c:pt>
                <c:pt idx="4796">
                  <c:v>5.0664800000000003</c:v>
                </c:pt>
                <c:pt idx="4797">
                  <c:v>4.7206000000000001</c:v>
                </c:pt>
                <c:pt idx="4798">
                  <c:v>5.4752799999999997</c:v>
                </c:pt>
                <c:pt idx="4799">
                  <c:v>5.75014</c:v>
                </c:pt>
                <c:pt idx="4800">
                  <c:v>4.3095499999999998</c:v>
                </c:pt>
                <c:pt idx="4801">
                  <c:v>4.43919</c:v>
                </c:pt>
                <c:pt idx="4802">
                  <c:v>3.6617799999999998</c:v>
                </c:pt>
                <c:pt idx="4803">
                  <c:v>3.3421799999999999</c:v>
                </c:pt>
                <c:pt idx="4804">
                  <c:v>1.8515600000000001</c:v>
                </c:pt>
                <c:pt idx="4805">
                  <c:v>-2.0454599999999998</c:v>
                </c:pt>
                <c:pt idx="4806">
                  <c:v>-5.1389899999999997</c:v>
                </c:pt>
                <c:pt idx="4807">
                  <c:v>-10.7218</c:v>
                </c:pt>
                <c:pt idx="4808">
                  <c:v>-11.301600000000001</c:v>
                </c:pt>
                <c:pt idx="4809">
                  <c:v>-14.073600000000001</c:v>
                </c:pt>
                <c:pt idx="4810">
                  <c:v>-16.686299999999999</c:v>
                </c:pt>
                <c:pt idx="4811">
                  <c:v>-16.950399999999998</c:v>
                </c:pt>
                <c:pt idx="4812">
                  <c:v>-16.052</c:v>
                </c:pt>
                <c:pt idx="4813">
                  <c:v>-17.616099999999999</c:v>
                </c:pt>
                <c:pt idx="4814">
                  <c:v>-15.0345</c:v>
                </c:pt>
                <c:pt idx="4815">
                  <c:v>-10.974299999999999</c:v>
                </c:pt>
                <c:pt idx="4816">
                  <c:v>-14.462300000000001</c:v>
                </c:pt>
                <c:pt idx="4817">
                  <c:v>-11.9495</c:v>
                </c:pt>
                <c:pt idx="4818">
                  <c:v>-12.582800000000001</c:v>
                </c:pt>
                <c:pt idx="4819">
                  <c:v>-19.9206</c:v>
                </c:pt>
                <c:pt idx="4820">
                  <c:v>-20.8202</c:v>
                </c:pt>
                <c:pt idx="4821">
                  <c:v>-21.1572</c:v>
                </c:pt>
                <c:pt idx="4822">
                  <c:v>-22.972899999999999</c:v>
                </c:pt>
                <c:pt idx="4823">
                  <c:v>-23.8691</c:v>
                </c:pt>
                <c:pt idx="4824">
                  <c:v>-22.113800000000001</c:v>
                </c:pt>
                <c:pt idx="4825">
                  <c:v>-19.279</c:v>
                </c:pt>
                <c:pt idx="4826">
                  <c:v>-16.572199999999999</c:v>
                </c:pt>
                <c:pt idx="4827">
                  <c:v>-12.7936</c:v>
                </c:pt>
                <c:pt idx="4828">
                  <c:v>-17.1768</c:v>
                </c:pt>
                <c:pt idx="4829">
                  <c:v>-8.5245899999999999</c:v>
                </c:pt>
                <c:pt idx="4830">
                  <c:v>-6.5480700000000001</c:v>
                </c:pt>
                <c:pt idx="4831">
                  <c:v>-5.1542000000000003</c:v>
                </c:pt>
                <c:pt idx="4832">
                  <c:v>-0.64842100000000003</c:v>
                </c:pt>
                <c:pt idx="4833">
                  <c:v>0.61246800000000001</c:v>
                </c:pt>
                <c:pt idx="4834">
                  <c:v>3.42855</c:v>
                </c:pt>
                <c:pt idx="4835">
                  <c:v>3.7348699999999999</c:v>
                </c:pt>
                <c:pt idx="4836">
                  <c:v>10.430999999999999</c:v>
                </c:pt>
                <c:pt idx="4837">
                  <c:v>6.0174000000000003</c:v>
                </c:pt>
                <c:pt idx="4838">
                  <c:v>5.0774999999999997</c:v>
                </c:pt>
                <c:pt idx="4839">
                  <c:v>8.3135700000000003</c:v>
                </c:pt>
                <c:pt idx="4840">
                  <c:v>6.1410799999999997</c:v>
                </c:pt>
                <c:pt idx="4841">
                  <c:v>5.8942199999999998</c:v>
                </c:pt>
                <c:pt idx="4842">
                  <c:v>6.4663000000000004</c:v>
                </c:pt>
                <c:pt idx="4843">
                  <c:v>6.89086</c:v>
                </c:pt>
                <c:pt idx="4844">
                  <c:v>6.1447200000000004</c:v>
                </c:pt>
                <c:pt idx="4845">
                  <c:v>5.7962100000000003</c:v>
                </c:pt>
                <c:pt idx="4846">
                  <c:v>7.9539200000000001</c:v>
                </c:pt>
                <c:pt idx="4847">
                  <c:v>4.8090900000000003</c:v>
                </c:pt>
                <c:pt idx="4848">
                  <c:v>7.4271700000000003</c:v>
                </c:pt>
                <c:pt idx="4849">
                  <c:v>5.52461</c:v>
                </c:pt>
                <c:pt idx="4850">
                  <c:v>7.3386899999999997</c:v>
                </c:pt>
                <c:pt idx="4851">
                  <c:v>7.42136</c:v>
                </c:pt>
                <c:pt idx="4852">
                  <c:v>4.0830599999999997</c:v>
                </c:pt>
                <c:pt idx="4853">
                  <c:v>2.6842600000000001</c:v>
                </c:pt>
                <c:pt idx="4854">
                  <c:v>-2.5129000000000001</c:v>
                </c:pt>
                <c:pt idx="4855">
                  <c:v>-4.0813499999999996</c:v>
                </c:pt>
                <c:pt idx="4856">
                  <c:v>-13.4529</c:v>
                </c:pt>
                <c:pt idx="4857">
                  <c:v>-15.543100000000001</c:v>
                </c:pt>
                <c:pt idx="4858">
                  <c:v>-11.8447</c:v>
                </c:pt>
                <c:pt idx="4859">
                  <c:v>-14.813700000000001</c:v>
                </c:pt>
                <c:pt idx="4860">
                  <c:v>-11.283300000000001</c:v>
                </c:pt>
                <c:pt idx="4861">
                  <c:v>-17.927099999999999</c:v>
                </c:pt>
                <c:pt idx="4862">
                  <c:v>-16.610399999999998</c:v>
                </c:pt>
                <c:pt idx="4863">
                  <c:v>-18.814</c:v>
                </c:pt>
                <c:pt idx="4864">
                  <c:v>-23.6356</c:v>
                </c:pt>
                <c:pt idx="4865">
                  <c:v>-24.569400000000002</c:v>
                </c:pt>
                <c:pt idx="4866">
                  <c:v>-23.886600000000001</c:v>
                </c:pt>
                <c:pt idx="4867">
                  <c:v>-26.7423</c:v>
                </c:pt>
                <c:pt idx="4868">
                  <c:v>-25.346399999999999</c:v>
                </c:pt>
                <c:pt idx="4869">
                  <c:v>-22.8978</c:v>
                </c:pt>
                <c:pt idx="4870">
                  <c:v>-22.029900000000001</c:v>
                </c:pt>
                <c:pt idx="4871">
                  <c:v>-24.8126</c:v>
                </c:pt>
                <c:pt idx="4872">
                  <c:v>-20.029399999999999</c:v>
                </c:pt>
                <c:pt idx="4873">
                  <c:v>-20.744399999999999</c:v>
                </c:pt>
                <c:pt idx="4874">
                  <c:v>-15.8992</c:v>
                </c:pt>
                <c:pt idx="4875">
                  <c:v>-12.782400000000001</c:v>
                </c:pt>
                <c:pt idx="4876">
                  <c:v>-9.1804900000000007</c:v>
                </c:pt>
                <c:pt idx="4877">
                  <c:v>-5.9578499999999996</c:v>
                </c:pt>
                <c:pt idx="4878">
                  <c:v>-5.0109199999999996</c:v>
                </c:pt>
                <c:pt idx="4879">
                  <c:v>-1.16723</c:v>
                </c:pt>
                <c:pt idx="4880">
                  <c:v>-0.40331800000000001</c:v>
                </c:pt>
                <c:pt idx="4881">
                  <c:v>0.28804600000000002</c:v>
                </c:pt>
                <c:pt idx="4882">
                  <c:v>2.3583099999999999</c:v>
                </c:pt>
                <c:pt idx="4883">
                  <c:v>4.6138599999999999</c:v>
                </c:pt>
                <c:pt idx="4884">
                  <c:v>3.4170400000000001</c:v>
                </c:pt>
                <c:pt idx="4885">
                  <c:v>5.2297099999999999</c:v>
                </c:pt>
                <c:pt idx="4886">
                  <c:v>3.5634800000000002</c:v>
                </c:pt>
                <c:pt idx="4887">
                  <c:v>5.4277600000000001</c:v>
                </c:pt>
                <c:pt idx="4888">
                  <c:v>5.7622400000000003</c:v>
                </c:pt>
                <c:pt idx="4889">
                  <c:v>5.9159300000000004</c:v>
                </c:pt>
                <c:pt idx="4890">
                  <c:v>6.0630699999999997</c:v>
                </c:pt>
                <c:pt idx="4891">
                  <c:v>5.2809600000000003</c:v>
                </c:pt>
                <c:pt idx="4892">
                  <c:v>4.8507800000000003</c:v>
                </c:pt>
                <c:pt idx="4893">
                  <c:v>4.9219799999999996</c:v>
                </c:pt>
                <c:pt idx="4894">
                  <c:v>4.8120599999999998</c:v>
                </c:pt>
                <c:pt idx="4895">
                  <c:v>8.7548499999999994</c:v>
                </c:pt>
                <c:pt idx="4896">
                  <c:v>5.0527699999999998</c:v>
                </c:pt>
                <c:pt idx="4897">
                  <c:v>6.9584700000000002</c:v>
                </c:pt>
                <c:pt idx="4898">
                  <c:v>6.7896799999999997</c:v>
                </c:pt>
                <c:pt idx="4899">
                  <c:v>5.3610199999999999</c:v>
                </c:pt>
                <c:pt idx="4900">
                  <c:v>3.1687099999999999</c:v>
                </c:pt>
                <c:pt idx="4901">
                  <c:v>-1.5839200000000001E-2</c:v>
                </c:pt>
                <c:pt idx="4902">
                  <c:v>-2.5217900000000002</c:v>
                </c:pt>
                <c:pt idx="4903">
                  <c:v>-12.840199999999999</c:v>
                </c:pt>
                <c:pt idx="4904">
                  <c:v>-14.5741</c:v>
                </c:pt>
                <c:pt idx="4905">
                  <c:v>-17.132100000000001</c:v>
                </c:pt>
                <c:pt idx="4906">
                  <c:v>-19.540700000000001</c:v>
                </c:pt>
                <c:pt idx="4907">
                  <c:v>-17.342300000000002</c:v>
                </c:pt>
                <c:pt idx="4908">
                  <c:v>-16.254000000000001</c:v>
                </c:pt>
                <c:pt idx="4909">
                  <c:v>-15.2188</c:v>
                </c:pt>
                <c:pt idx="4910">
                  <c:v>-9.08751</c:v>
                </c:pt>
                <c:pt idx="4911">
                  <c:v>-14.613</c:v>
                </c:pt>
                <c:pt idx="4912">
                  <c:v>-16.299700000000001</c:v>
                </c:pt>
                <c:pt idx="4913">
                  <c:v>-16.0762</c:v>
                </c:pt>
                <c:pt idx="4914">
                  <c:v>-17.508600000000001</c:v>
                </c:pt>
                <c:pt idx="4915">
                  <c:v>-11.581300000000001</c:v>
                </c:pt>
                <c:pt idx="4916">
                  <c:v>-14.622</c:v>
                </c:pt>
                <c:pt idx="4917">
                  <c:v>-17.184200000000001</c:v>
                </c:pt>
                <c:pt idx="4918">
                  <c:v>-8.8591800000000003</c:v>
                </c:pt>
                <c:pt idx="4919">
                  <c:v>-5.2774700000000001</c:v>
                </c:pt>
                <c:pt idx="4920">
                  <c:v>-2.3922099999999999</c:v>
                </c:pt>
                <c:pt idx="4921">
                  <c:v>-10.086399999999999</c:v>
                </c:pt>
                <c:pt idx="4922">
                  <c:v>-11.172499999999999</c:v>
                </c:pt>
                <c:pt idx="4923">
                  <c:v>-6.8648300000000004</c:v>
                </c:pt>
                <c:pt idx="4924">
                  <c:v>-0.32797999999999999</c:v>
                </c:pt>
                <c:pt idx="4925">
                  <c:v>-0.2432</c:v>
                </c:pt>
                <c:pt idx="4926">
                  <c:v>-0.70648999999999995</c:v>
                </c:pt>
                <c:pt idx="4927">
                  <c:v>-0.64512000000000003</c:v>
                </c:pt>
                <c:pt idx="4928">
                  <c:v>3.1259899999999998</c:v>
                </c:pt>
                <c:pt idx="4929">
                  <c:v>2.9122599999999998</c:v>
                </c:pt>
                <c:pt idx="4930">
                  <c:v>5.0294299999999996</c:v>
                </c:pt>
                <c:pt idx="4931">
                  <c:v>6.6985900000000003</c:v>
                </c:pt>
                <c:pt idx="4932">
                  <c:v>4.7782900000000001</c:v>
                </c:pt>
                <c:pt idx="4933">
                  <c:v>7.5196500000000004</c:v>
                </c:pt>
                <c:pt idx="4934">
                  <c:v>6.9332799999999999</c:v>
                </c:pt>
                <c:pt idx="4935">
                  <c:v>7.1425200000000002</c:v>
                </c:pt>
                <c:pt idx="4936">
                  <c:v>6.1204700000000001</c:v>
                </c:pt>
                <c:pt idx="4937">
                  <c:v>6.1399699999999999</c:v>
                </c:pt>
                <c:pt idx="4938">
                  <c:v>5.8711799999999998</c:v>
                </c:pt>
                <c:pt idx="4939">
                  <c:v>6.0751900000000001</c:v>
                </c:pt>
                <c:pt idx="4940">
                  <c:v>5.9000599999999999</c:v>
                </c:pt>
                <c:pt idx="4941">
                  <c:v>6.6692200000000001</c:v>
                </c:pt>
                <c:pt idx="4942">
                  <c:v>6.0836100000000002</c:v>
                </c:pt>
                <c:pt idx="4943">
                  <c:v>4.8619000000000003</c:v>
                </c:pt>
                <c:pt idx="4944">
                  <c:v>5.6328300000000002</c:v>
                </c:pt>
                <c:pt idx="4945">
                  <c:v>6.79413</c:v>
                </c:pt>
                <c:pt idx="4946">
                  <c:v>5.3926499999999997</c:v>
                </c:pt>
                <c:pt idx="4947">
                  <c:v>4.1347800000000001</c:v>
                </c:pt>
                <c:pt idx="4948">
                  <c:v>1.67218</c:v>
                </c:pt>
                <c:pt idx="4949">
                  <c:v>-5.0155500000000002</c:v>
                </c:pt>
                <c:pt idx="4950">
                  <c:v>-6.9786999999999999</c:v>
                </c:pt>
                <c:pt idx="4951">
                  <c:v>-10.0288</c:v>
                </c:pt>
                <c:pt idx="4952">
                  <c:v>-13.184900000000001</c:v>
                </c:pt>
                <c:pt idx="4953">
                  <c:v>-14.823700000000001</c:v>
                </c:pt>
                <c:pt idx="4954">
                  <c:v>-17.891300000000001</c:v>
                </c:pt>
                <c:pt idx="4955">
                  <c:v>-21.0639</c:v>
                </c:pt>
                <c:pt idx="4956">
                  <c:v>-21.957899999999999</c:v>
                </c:pt>
                <c:pt idx="4957">
                  <c:v>-22.966200000000001</c:v>
                </c:pt>
                <c:pt idx="4958">
                  <c:v>-23.0334</c:v>
                </c:pt>
                <c:pt idx="4959">
                  <c:v>-23.8459</c:v>
                </c:pt>
                <c:pt idx="4960">
                  <c:v>-23.7531</c:v>
                </c:pt>
                <c:pt idx="4961">
                  <c:v>-24.123999999999999</c:v>
                </c:pt>
                <c:pt idx="4962">
                  <c:v>-22.633600000000001</c:v>
                </c:pt>
                <c:pt idx="4963">
                  <c:v>-17.3247</c:v>
                </c:pt>
                <c:pt idx="4964">
                  <c:v>-16.2346</c:v>
                </c:pt>
                <c:pt idx="4965">
                  <c:v>-14.779199999999999</c:v>
                </c:pt>
                <c:pt idx="4966">
                  <c:v>-15.2967</c:v>
                </c:pt>
                <c:pt idx="4967">
                  <c:v>-12.067299999999999</c:v>
                </c:pt>
                <c:pt idx="4968">
                  <c:v>-7.4831899999999996</c:v>
                </c:pt>
                <c:pt idx="4969">
                  <c:v>-10.5542</c:v>
                </c:pt>
                <c:pt idx="4970">
                  <c:v>-6.2361399999999998</c:v>
                </c:pt>
                <c:pt idx="4971">
                  <c:v>-3.8101699999999998</c:v>
                </c:pt>
                <c:pt idx="4972">
                  <c:v>-1.4217200000000001</c:v>
                </c:pt>
                <c:pt idx="4973">
                  <c:v>-7.3080099999999995E-2</c:v>
                </c:pt>
                <c:pt idx="4974">
                  <c:v>2.6176300000000001</c:v>
                </c:pt>
                <c:pt idx="4975">
                  <c:v>4.2938700000000001</c:v>
                </c:pt>
                <c:pt idx="4976">
                  <c:v>3.3469899999999999</c:v>
                </c:pt>
                <c:pt idx="4977">
                  <c:v>2.4576600000000002</c:v>
                </c:pt>
                <c:pt idx="4978">
                  <c:v>4.8182</c:v>
                </c:pt>
                <c:pt idx="4979">
                  <c:v>6.5906399999999996</c:v>
                </c:pt>
                <c:pt idx="4980">
                  <c:v>6.7684600000000001</c:v>
                </c:pt>
                <c:pt idx="4981">
                  <c:v>6.5957699999999999</c:v>
                </c:pt>
                <c:pt idx="4982">
                  <c:v>6.9074299999999997</c:v>
                </c:pt>
                <c:pt idx="4983">
                  <c:v>6.7591200000000002</c:v>
                </c:pt>
                <c:pt idx="4984">
                  <c:v>6.4465500000000002</c:v>
                </c:pt>
                <c:pt idx="4985">
                  <c:v>7.0309999999999997</c:v>
                </c:pt>
                <c:pt idx="4986">
                  <c:v>7.2157299999999998</c:v>
                </c:pt>
                <c:pt idx="4987">
                  <c:v>6.6324399999999999</c:v>
                </c:pt>
                <c:pt idx="4988">
                  <c:v>4.7701599999999997</c:v>
                </c:pt>
                <c:pt idx="4989">
                  <c:v>5.5909000000000004</c:v>
                </c:pt>
                <c:pt idx="4990">
                  <c:v>6.0249699999999997</c:v>
                </c:pt>
                <c:pt idx="4991">
                  <c:v>4.0900800000000004</c:v>
                </c:pt>
                <c:pt idx="4992">
                  <c:v>5.5547399999999998</c:v>
                </c:pt>
                <c:pt idx="4993">
                  <c:v>4.4959899999999999</c:v>
                </c:pt>
                <c:pt idx="4994">
                  <c:v>4.923</c:v>
                </c:pt>
                <c:pt idx="4995">
                  <c:v>4.5933799999999998</c:v>
                </c:pt>
                <c:pt idx="4996">
                  <c:v>1.81809</c:v>
                </c:pt>
                <c:pt idx="4997">
                  <c:v>0.46858300000000003</c:v>
                </c:pt>
                <c:pt idx="4998">
                  <c:v>-2.1230799999999999</c:v>
                </c:pt>
                <c:pt idx="4999">
                  <c:v>-2.07402</c:v>
                </c:pt>
                <c:pt idx="5000">
                  <c:v>-3.9552999999999998</c:v>
                </c:pt>
                <c:pt idx="5001">
                  <c:v>-11.221299999999999</c:v>
                </c:pt>
                <c:pt idx="5002">
                  <c:v>-13.935700000000001</c:v>
                </c:pt>
                <c:pt idx="5003">
                  <c:v>-16.235399999999998</c:v>
                </c:pt>
                <c:pt idx="5004">
                  <c:v>-21.155899999999999</c:v>
                </c:pt>
                <c:pt idx="5005">
                  <c:v>-17.555099999999999</c:v>
                </c:pt>
                <c:pt idx="5006">
                  <c:v>-18.7714</c:v>
                </c:pt>
                <c:pt idx="5007">
                  <c:v>-18.7422</c:v>
                </c:pt>
                <c:pt idx="5008">
                  <c:v>-18.595099999999999</c:v>
                </c:pt>
                <c:pt idx="5009">
                  <c:v>-16.794599999999999</c:v>
                </c:pt>
                <c:pt idx="5010">
                  <c:v>-15.837999999999999</c:v>
                </c:pt>
                <c:pt idx="5011">
                  <c:v>-15.1005</c:v>
                </c:pt>
                <c:pt idx="5012">
                  <c:v>-15.476900000000001</c:v>
                </c:pt>
                <c:pt idx="5013">
                  <c:v>-15.946</c:v>
                </c:pt>
                <c:pt idx="5014">
                  <c:v>-14.0343</c:v>
                </c:pt>
                <c:pt idx="5015">
                  <c:v>-8.5361700000000003</c:v>
                </c:pt>
                <c:pt idx="5016">
                  <c:v>-9.5917300000000001</c:v>
                </c:pt>
                <c:pt idx="5017">
                  <c:v>-14.3803</c:v>
                </c:pt>
                <c:pt idx="5018">
                  <c:v>-8.5852000000000004</c:v>
                </c:pt>
                <c:pt idx="5019">
                  <c:v>-7.3150000000000004</c:v>
                </c:pt>
                <c:pt idx="5020">
                  <c:v>-7.5403500000000001</c:v>
                </c:pt>
                <c:pt idx="5021">
                  <c:v>-3.2361399999999998</c:v>
                </c:pt>
                <c:pt idx="5022">
                  <c:v>-2.4561000000000002</c:v>
                </c:pt>
                <c:pt idx="5023">
                  <c:v>-1.9993000000000001</c:v>
                </c:pt>
                <c:pt idx="5024">
                  <c:v>0.68661899999999998</c:v>
                </c:pt>
                <c:pt idx="5025">
                  <c:v>1.51271</c:v>
                </c:pt>
                <c:pt idx="5026">
                  <c:v>0.67713000000000001</c:v>
                </c:pt>
                <c:pt idx="5027">
                  <c:v>-2.6081699999999999</c:v>
                </c:pt>
                <c:pt idx="5028">
                  <c:v>11.6997</c:v>
                </c:pt>
                <c:pt idx="5029">
                  <c:v>6.3045499999999999</c:v>
                </c:pt>
                <c:pt idx="5030">
                  <c:v>5.6516299999999999</c:v>
                </c:pt>
                <c:pt idx="5031">
                  <c:v>6.8081500000000004</c:v>
                </c:pt>
                <c:pt idx="5032">
                  <c:v>6.0923400000000001</c:v>
                </c:pt>
                <c:pt idx="5033">
                  <c:v>6.3739100000000004</c:v>
                </c:pt>
                <c:pt idx="5034">
                  <c:v>5.8481300000000003</c:v>
                </c:pt>
                <c:pt idx="5035">
                  <c:v>7.1387499999999999</c:v>
                </c:pt>
                <c:pt idx="5036">
                  <c:v>6.1267399999999999</c:v>
                </c:pt>
                <c:pt idx="5037">
                  <c:v>4.5432800000000002</c:v>
                </c:pt>
                <c:pt idx="5038">
                  <c:v>7.7233900000000002</c:v>
                </c:pt>
                <c:pt idx="5039">
                  <c:v>3.2021700000000002</c:v>
                </c:pt>
                <c:pt idx="5040">
                  <c:v>6.02597</c:v>
                </c:pt>
                <c:pt idx="5041">
                  <c:v>7.7184999999999997</c:v>
                </c:pt>
                <c:pt idx="5042">
                  <c:v>4.3243400000000003</c:v>
                </c:pt>
                <c:pt idx="5043">
                  <c:v>5.7220000000000004</c:v>
                </c:pt>
                <c:pt idx="5044">
                  <c:v>1.31636</c:v>
                </c:pt>
                <c:pt idx="5045">
                  <c:v>0.36039599999999999</c:v>
                </c:pt>
                <c:pt idx="5046">
                  <c:v>0.38378800000000002</c:v>
                </c:pt>
                <c:pt idx="5047">
                  <c:v>-4.1244500000000004</c:v>
                </c:pt>
                <c:pt idx="5048">
                  <c:v>-13.5069</c:v>
                </c:pt>
                <c:pt idx="5049">
                  <c:v>-14.4941</c:v>
                </c:pt>
                <c:pt idx="5050">
                  <c:v>-16.439</c:v>
                </c:pt>
                <c:pt idx="5051">
                  <c:v>-17.250399999999999</c:v>
                </c:pt>
                <c:pt idx="5052">
                  <c:v>-18.3795</c:v>
                </c:pt>
                <c:pt idx="5053">
                  <c:v>-20.6829</c:v>
                </c:pt>
                <c:pt idx="5054">
                  <c:v>-20.986499999999999</c:v>
                </c:pt>
                <c:pt idx="5055">
                  <c:v>-18.751799999999999</c:v>
                </c:pt>
                <c:pt idx="5056">
                  <c:v>-18.200700000000001</c:v>
                </c:pt>
                <c:pt idx="5057">
                  <c:v>-17.821000000000002</c:v>
                </c:pt>
                <c:pt idx="5058">
                  <c:v>-16.479600000000001</c:v>
                </c:pt>
                <c:pt idx="5059">
                  <c:v>-13.7384</c:v>
                </c:pt>
                <c:pt idx="5060">
                  <c:v>-16.2363</c:v>
                </c:pt>
                <c:pt idx="5061">
                  <c:v>-12.0351</c:v>
                </c:pt>
                <c:pt idx="5062">
                  <c:v>-12.7912</c:v>
                </c:pt>
                <c:pt idx="5063">
                  <c:v>-8.8540500000000009</c:v>
                </c:pt>
                <c:pt idx="5064">
                  <c:v>-11.067399999999999</c:v>
                </c:pt>
                <c:pt idx="5065">
                  <c:v>-9.9374099999999999</c:v>
                </c:pt>
                <c:pt idx="5066">
                  <c:v>-5.7668699999999999</c:v>
                </c:pt>
                <c:pt idx="5067">
                  <c:v>-8.0725800000000003</c:v>
                </c:pt>
                <c:pt idx="5068">
                  <c:v>-3.3395999999999999</c:v>
                </c:pt>
                <c:pt idx="5069">
                  <c:v>-2.4473799999999999</c:v>
                </c:pt>
                <c:pt idx="5070">
                  <c:v>-0.13592599999999999</c:v>
                </c:pt>
                <c:pt idx="5071">
                  <c:v>0.16985</c:v>
                </c:pt>
                <c:pt idx="5072">
                  <c:v>2.0731299999999999</c:v>
                </c:pt>
                <c:pt idx="5073">
                  <c:v>4.3533600000000003</c:v>
                </c:pt>
                <c:pt idx="5074">
                  <c:v>3.0376099999999999</c:v>
                </c:pt>
                <c:pt idx="5075">
                  <c:v>4.5577199999999998</c:v>
                </c:pt>
                <c:pt idx="5076">
                  <c:v>4.8434900000000001</c:v>
                </c:pt>
                <c:pt idx="5077">
                  <c:v>5.8189700000000002</c:v>
                </c:pt>
                <c:pt idx="5078">
                  <c:v>4.9141199999999996</c:v>
                </c:pt>
                <c:pt idx="5079">
                  <c:v>5.4783799999999996</c:v>
                </c:pt>
                <c:pt idx="5080">
                  <c:v>5.4794900000000002</c:v>
                </c:pt>
                <c:pt idx="5081">
                  <c:v>3.90421</c:v>
                </c:pt>
                <c:pt idx="5082">
                  <c:v>6.0841900000000004</c:v>
                </c:pt>
                <c:pt idx="5083">
                  <c:v>7.7592800000000004</c:v>
                </c:pt>
                <c:pt idx="5084">
                  <c:v>7.2835799999999997</c:v>
                </c:pt>
                <c:pt idx="5085">
                  <c:v>4.7592699999999999</c:v>
                </c:pt>
                <c:pt idx="5086">
                  <c:v>6.8019100000000003</c:v>
                </c:pt>
                <c:pt idx="5087">
                  <c:v>5.12277</c:v>
                </c:pt>
                <c:pt idx="5088">
                  <c:v>4.9452199999999999</c:v>
                </c:pt>
                <c:pt idx="5089">
                  <c:v>4.8905000000000003</c:v>
                </c:pt>
                <c:pt idx="5090">
                  <c:v>6.0344699999999998</c:v>
                </c:pt>
                <c:pt idx="5091">
                  <c:v>1.84206</c:v>
                </c:pt>
                <c:pt idx="5092">
                  <c:v>-0.61774700000000005</c:v>
                </c:pt>
                <c:pt idx="5093">
                  <c:v>-3.4321700000000002</c:v>
                </c:pt>
                <c:pt idx="5094">
                  <c:v>-6.0013300000000003</c:v>
                </c:pt>
                <c:pt idx="5095">
                  <c:v>-8.9833400000000001</c:v>
                </c:pt>
                <c:pt idx="5096">
                  <c:v>-11.7974</c:v>
                </c:pt>
                <c:pt idx="5097">
                  <c:v>-12.291</c:v>
                </c:pt>
                <c:pt idx="5098">
                  <c:v>-12.644299999999999</c:v>
                </c:pt>
                <c:pt idx="5099">
                  <c:v>-18.070499999999999</c:v>
                </c:pt>
                <c:pt idx="5100">
                  <c:v>-14.8781</c:v>
                </c:pt>
                <c:pt idx="5101">
                  <c:v>-15.938700000000001</c:v>
                </c:pt>
                <c:pt idx="5102">
                  <c:v>-19.228100000000001</c:v>
                </c:pt>
                <c:pt idx="5103">
                  <c:v>-18.143799999999999</c:v>
                </c:pt>
                <c:pt idx="5104">
                  <c:v>-14.7172</c:v>
                </c:pt>
                <c:pt idx="5105">
                  <c:v>-14.1585</c:v>
                </c:pt>
                <c:pt idx="5106">
                  <c:v>-13.430899999999999</c:v>
                </c:pt>
                <c:pt idx="5107">
                  <c:v>-15.3668</c:v>
                </c:pt>
                <c:pt idx="5108">
                  <c:v>-11.769500000000001</c:v>
                </c:pt>
                <c:pt idx="5109">
                  <c:v>-10.997999999999999</c:v>
                </c:pt>
                <c:pt idx="5110">
                  <c:v>-13.7987</c:v>
                </c:pt>
                <c:pt idx="5111">
                  <c:v>-10.9871</c:v>
                </c:pt>
                <c:pt idx="5112">
                  <c:v>-9.9566800000000004</c:v>
                </c:pt>
                <c:pt idx="5113">
                  <c:v>-10.895</c:v>
                </c:pt>
                <c:pt idx="5114">
                  <c:v>-7.0646599999999999</c:v>
                </c:pt>
                <c:pt idx="5115">
                  <c:v>-7.24397</c:v>
                </c:pt>
                <c:pt idx="5116">
                  <c:v>-3.3422499999999999</c:v>
                </c:pt>
                <c:pt idx="5117">
                  <c:v>4.3172899999999998</c:v>
                </c:pt>
                <c:pt idx="5118">
                  <c:v>-1.61249</c:v>
                </c:pt>
                <c:pt idx="5119">
                  <c:v>1.6118300000000001</c:v>
                </c:pt>
                <c:pt idx="5120">
                  <c:v>2.3624900000000002</c:v>
                </c:pt>
                <c:pt idx="5121">
                  <c:v>4.1371799999999999</c:v>
                </c:pt>
                <c:pt idx="5122">
                  <c:v>3.4979499999999999</c:v>
                </c:pt>
                <c:pt idx="5123">
                  <c:v>6.5612199999999996</c:v>
                </c:pt>
                <c:pt idx="5124">
                  <c:v>-0.37987300000000002</c:v>
                </c:pt>
                <c:pt idx="5125">
                  <c:v>3.8376000000000001</c:v>
                </c:pt>
                <c:pt idx="5126">
                  <c:v>4.4102300000000003</c:v>
                </c:pt>
                <c:pt idx="5127">
                  <c:v>3.0080499999999999</c:v>
                </c:pt>
                <c:pt idx="5128">
                  <c:v>-0.486097</c:v>
                </c:pt>
                <c:pt idx="5129">
                  <c:v>-1.17428</c:v>
                </c:pt>
                <c:pt idx="5130">
                  <c:v>1.5233300000000001</c:v>
                </c:pt>
                <c:pt idx="5131">
                  <c:v>-2.1903600000000001</c:v>
                </c:pt>
                <c:pt idx="5132">
                  <c:v>5.4901900000000001</c:v>
                </c:pt>
                <c:pt idx="5133">
                  <c:v>18.956800000000001</c:v>
                </c:pt>
                <c:pt idx="5134">
                  <c:v>-0.64022299999999999</c:v>
                </c:pt>
                <c:pt idx="5135">
                  <c:v>1.8151299999999999</c:v>
                </c:pt>
                <c:pt idx="5136">
                  <c:v>-0.49249700000000002</c:v>
                </c:pt>
                <c:pt idx="5137">
                  <c:v>4.5810199999999996</c:v>
                </c:pt>
                <c:pt idx="5138">
                  <c:v>1.2220299999999999</c:v>
                </c:pt>
                <c:pt idx="5139">
                  <c:v>6.7545000000000002</c:v>
                </c:pt>
                <c:pt idx="5140">
                  <c:v>5.2775299999999996</c:v>
                </c:pt>
                <c:pt idx="5141">
                  <c:v>0.38492999999999999</c:v>
                </c:pt>
                <c:pt idx="5142">
                  <c:v>-3.9924599999999999</c:v>
                </c:pt>
                <c:pt idx="5143">
                  <c:v>-6.1097999999999999</c:v>
                </c:pt>
                <c:pt idx="5144">
                  <c:v>-12.0512</c:v>
                </c:pt>
                <c:pt idx="5145">
                  <c:v>-11.379300000000001</c:v>
                </c:pt>
                <c:pt idx="5146">
                  <c:v>-11.474299999999999</c:v>
                </c:pt>
                <c:pt idx="5147">
                  <c:v>-9.3952799999999996</c:v>
                </c:pt>
                <c:pt idx="5148">
                  <c:v>-8.9700399999999991</c:v>
                </c:pt>
                <c:pt idx="5149">
                  <c:v>-12.208399999999999</c:v>
                </c:pt>
                <c:pt idx="5150">
                  <c:v>-11.9321</c:v>
                </c:pt>
                <c:pt idx="5151">
                  <c:v>-13.8344</c:v>
                </c:pt>
                <c:pt idx="5152">
                  <c:v>-11.4581</c:v>
                </c:pt>
                <c:pt idx="5153">
                  <c:v>-13.108499999999999</c:v>
                </c:pt>
                <c:pt idx="5154">
                  <c:v>-11.3306</c:v>
                </c:pt>
                <c:pt idx="5155">
                  <c:v>-10.89</c:v>
                </c:pt>
                <c:pt idx="5156">
                  <c:v>-9.7394400000000001</c:v>
                </c:pt>
                <c:pt idx="5157">
                  <c:v>-11.120699999999999</c:v>
                </c:pt>
                <c:pt idx="5158">
                  <c:v>-8.4303600000000003</c:v>
                </c:pt>
                <c:pt idx="5159">
                  <c:v>-6.7209500000000002</c:v>
                </c:pt>
                <c:pt idx="5160">
                  <c:v>-9.9448000000000008</c:v>
                </c:pt>
                <c:pt idx="5161">
                  <c:v>-6.5540500000000002</c:v>
                </c:pt>
                <c:pt idx="5162">
                  <c:v>-5.8642300000000001</c:v>
                </c:pt>
                <c:pt idx="5163">
                  <c:v>-4.8333300000000001</c:v>
                </c:pt>
                <c:pt idx="5164">
                  <c:v>-2.9055499999999999</c:v>
                </c:pt>
                <c:pt idx="5165">
                  <c:v>-1.7928500000000001</c:v>
                </c:pt>
                <c:pt idx="5166">
                  <c:v>-0.54873700000000003</c:v>
                </c:pt>
                <c:pt idx="5167">
                  <c:v>1.7515799999999999</c:v>
                </c:pt>
                <c:pt idx="5168">
                  <c:v>1.57867</c:v>
                </c:pt>
                <c:pt idx="5169">
                  <c:v>2.8592</c:v>
                </c:pt>
                <c:pt idx="5170">
                  <c:v>1.6738299999999999</c:v>
                </c:pt>
                <c:pt idx="5171">
                  <c:v>-1.6899900000000001</c:v>
                </c:pt>
                <c:pt idx="5172">
                  <c:v>-0.27471400000000001</c:v>
                </c:pt>
                <c:pt idx="5173">
                  <c:v>-5.5649499999999998E-2</c:v>
                </c:pt>
                <c:pt idx="5174">
                  <c:v>-1.73799E-2</c:v>
                </c:pt>
                <c:pt idx="5175">
                  <c:v>3.6485099999999999</c:v>
                </c:pt>
                <c:pt idx="5176">
                  <c:v>0.493251</c:v>
                </c:pt>
                <c:pt idx="5177">
                  <c:v>-1.9816199999999999</c:v>
                </c:pt>
                <c:pt idx="5178">
                  <c:v>3.1157900000000001</c:v>
                </c:pt>
                <c:pt idx="5179">
                  <c:v>7.1319300000000002E-2</c:v>
                </c:pt>
                <c:pt idx="5180">
                  <c:v>-0.50004300000000002</c:v>
                </c:pt>
                <c:pt idx="5181">
                  <c:v>0.41227599999999998</c:v>
                </c:pt>
                <c:pt idx="5182">
                  <c:v>0.57786999999999999</c:v>
                </c:pt>
                <c:pt idx="5183">
                  <c:v>3.6443099999999999</c:v>
                </c:pt>
                <c:pt idx="5184">
                  <c:v>2.4237799999999998</c:v>
                </c:pt>
                <c:pt idx="5185">
                  <c:v>-4.0191699999999999</c:v>
                </c:pt>
                <c:pt idx="5186">
                  <c:v>0.256249</c:v>
                </c:pt>
                <c:pt idx="5187">
                  <c:v>1.04528</c:v>
                </c:pt>
                <c:pt idx="5188">
                  <c:v>8.8226099999999992</c:v>
                </c:pt>
                <c:pt idx="5189">
                  <c:v>0.35508600000000001</c:v>
                </c:pt>
                <c:pt idx="5190">
                  <c:v>-3.41567</c:v>
                </c:pt>
                <c:pt idx="5191">
                  <c:v>-0.109278</c:v>
                </c:pt>
                <c:pt idx="5192">
                  <c:v>-6.3978000000000002</c:v>
                </c:pt>
                <c:pt idx="5193">
                  <c:v>1.8138099999999999</c:v>
                </c:pt>
                <c:pt idx="5194">
                  <c:v>-3.6539999999999999</c:v>
                </c:pt>
                <c:pt idx="5195">
                  <c:v>-12.616300000000001</c:v>
                </c:pt>
                <c:pt idx="5196">
                  <c:v>-10.768800000000001</c:v>
                </c:pt>
                <c:pt idx="5197">
                  <c:v>-9.3098799999999997</c:v>
                </c:pt>
                <c:pt idx="5198">
                  <c:v>-9.9365900000000007</c:v>
                </c:pt>
                <c:pt idx="5199">
                  <c:v>-13.290900000000001</c:v>
                </c:pt>
                <c:pt idx="5200">
                  <c:v>-12.494999999999999</c:v>
                </c:pt>
                <c:pt idx="5201">
                  <c:v>-11.4747</c:v>
                </c:pt>
                <c:pt idx="5202">
                  <c:v>-12.461399999999999</c:v>
                </c:pt>
                <c:pt idx="5203">
                  <c:v>-12.089</c:v>
                </c:pt>
                <c:pt idx="5204">
                  <c:v>-9.0421600000000009</c:v>
                </c:pt>
                <c:pt idx="5205">
                  <c:v>-10.7507</c:v>
                </c:pt>
                <c:pt idx="5206">
                  <c:v>-10.2006</c:v>
                </c:pt>
                <c:pt idx="5207">
                  <c:v>-9.3348099999999992</c:v>
                </c:pt>
                <c:pt idx="5208">
                  <c:v>-6.1023800000000001</c:v>
                </c:pt>
                <c:pt idx="5209">
                  <c:v>-8.7990399999999998</c:v>
                </c:pt>
                <c:pt idx="5210">
                  <c:v>-5.2726199999999999</c:v>
                </c:pt>
                <c:pt idx="5211">
                  <c:v>-1.71488</c:v>
                </c:pt>
                <c:pt idx="5212">
                  <c:v>-3.0569199999999999</c:v>
                </c:pt>
                <c:pt idx="5213">
                  <c:v>1.0971599999999999</c:v>
                </c:pt>
                <c:pt idx="5214">
                  <c:v>1.3556999999999999</c:v>
                </c:pt>
                <c:pt idx="5215">
                  <c:v>1.63792</c:v>
                </c:pt>
                <c:pt idx="5216">
                  <c:v>5.2425499999999996</c:v>
                </c:pt>
                <c:pt idx="5217">
                  <c:v>3.6058699999999999</c:v>
                </c:pt>
                <c:pt idx="5218">
                  <c:v>6.2372800000000002</c:v>
                </c:pt>
                <c:pt idx="5219">
                  <c:v>4.7462600000000004</c:v>
                </c:pt>
                <c:pt idx="5220">
                  <c:v>8.6224600000000002</c:v>
                </c:pt>
                <c:pt idx="5221">
                  <c:v>5.75082</c:v>
                </c:pt>
                <c:pt idx="5222">
                  <c:v>8.1281800000000004</c:v>
                </c:pt>
                <c:pt idx="5223">
                  <c:v>5.7826199999999996</c:v>
                </c:pt>
                <c:pt idx="5224">
                  <c:v>2.68283</c:v>
                </c:pt>
                <c:pt idx="5225">
                  <c:v>6.4445300000000003</c:v>
                </c:pt>
                <c:pt idx="5226">
                  <c:v>8.4608699999999999</c:v>
                </c:pt>
                <c:pt idx="5227">
                  <c:v>3.4874100000000001</c:v>
                </c:pt>
                <c:pt idx="5228">
                  <c:v>7.75488</c:v>
                </c:pt>
                <c:pt idx="5229">
                  <c:v>6.0676500000000004</c:v>
                </c:pt>
                <c:pt idx="5230">
                  <c:v>7.3829599999999997</c:v>
                </c:pt>
                <c:pt idx="5231">
                  <c:v>5.3491499999999998</c:v>
                </c:pt>
                <c:pt idx="5232">
                  <c:v>5.5997199999999996</c:v>
                </c:pt>
                <c:pt idx="5233">
                  <c:v>6.0326199999999996</c:v>
                </c:pt>
                <c:pt idx="5234">
                  <c:v>7.0147899999999996</c:v>
                </c:pt>
                <c:pt idx="5235">
                  <c:v>6.2676800000000004</c:v>
                </c:pt>
                <c:pt idx="5236">
                  <c:v>7.5311599999999999</c:v>
                </c:pt>
                <c:pt idx="5237">
                  <c:v>4.3436000000000003</c:v>
                </c:pt>
                <c:pt idx="5238">
                  <c:v>5.3261900000000004</c:v>
                </c:pt>
                <c:pt idx="5239">
                  <c:v>4.5739700000000001</c:v>
                </c:pt>
                <c:pt idx="5240">
                  <c:v>2.5029699999999999</c:v>
                </c:pt>
                <c:pt idx="5241">
                  <c:v>-1.0800799999999999</c:v>
                </c:pt>
                <c:pt idx="5242">
                  <c:v>-5.5755299999999997</c:v>
                </c:pt>
                <c:pt idx="5243">
                  <c:v>-3.1880500000000001</c:v>
                </c:pt>
                <c:pt idx="5244">
                  <c:v>-4.56379</c:v>
                </c:pt>
                <c:pt idx="5245">
                  <c:v>-3.4381699999999999</c:v>
                </c:pt>
                <c:pt idx="5246">
                  <c:v>-3.2073100000000001</c:v>
                </c:pt>
                <c:pt idx="5247">
                  <c:v>-3.2421600000000002</c:v>
                </c:pt>
                <c:pt idx="5248">
                  <c:v>-3.2952499999999998</c:v>
                </c:pt>
                <c:pt idx="5249">
                  <c:v>-5.4354899999999997</c:v>
                </c:pt>
                <c:pt idx="5250">
                  <c:v>-6.0152700000000001</c:v>
                </c:pt>
                <c:pt idx="5251">
                  <c:v>-5.1374700000000004</c:v>
                </c:pt>
                <c:pt idx="5252">
                  <c:v>-10.4293</c:v>
                </c:pt>
                <c:pt idx="5253">
                  <c:v>-11.996700000000001</c:v>
                </c:pt>
                <c:pt idx="5254">
                  <c:v>-11.6479</c:v>
                </c:pt>
                <c:pt idx="5255">
                  <c:v>-7.8858300000000003</c:v>
                </c:pt>
                <c:pt idx="5256">
                  <c:v>-7.8670600000000004</c:v>
                </c:pt>
                <c:pt idx="5257">
                  <c:v>-5.1307999999999998</c:v>
                </c:pt>
                <c:pt idx="5258">
                  <c:v>-0.638297</c:v>
                </c:pt>
                <c:pt idx="5259">
                  <c:v>0.86286600000000002</c:v>
                </c:pt>
                <c:pt idx="5260">
                  <c:v>1.141</c:v>
                </c:pt>
                <c:pt idx="5261">
                  <c:v>-0.70067999999999997</c:v>
                </c:pt>
                <c:pt idx="5262">
                  <c:v>-0.53512599999999999</c:v>
                </c:pt>
                <c:pt idx="5263">
                  <c:v>0.89639999999999997</c:v>
                </c:pt>
                <c:pt idx="5264">
                  <c:v>2.8451900000000001</c:v>
                </c:pt>
                <c:pt idx="5265">
                  <c:v>4.8314199999999996</c:v>
                </c:pt>
                <c:pt idx="5266">
                  <c:v>4.1728800000000001</c:v>
                </c:pt>
                <c:pt idx="5267">
                  <c:v>5.1205999999999996</c:v>
                </c:pt>
                <c:pt idx="5268">
                  <c:v>6.9176299999999999</c:v>
                </c:pt>
                <c:pt idx="5269">
                  <c:v>5.7063699999999997</c:v>
                </c:pt>
                <c:pt idx="5270">
                  <c:v>5.7679999999999998</c:v>
                </c:pt>
                <c:pt idx="5271">
                  <c:v>5.0142600000000002</c:v>
                </c:pt>
                <c:pt idx="5272">
                  <c:v>5.4299600000000003</c:v>
                </c:pt>
                <c:pt idx="5273">
                  <c:v>2.7507299999999999</c:v>
                </c:pt>
                <c:pt idx="5274">
                  <c:v>3.4313799999999999</c:v>
                </c:pt>
                <c:pt idx="5275">
                  <c:v>4.5966500000000003</c:v>
                </c:pt>
                <c:pt idx="5276">
                  <c:v>4.3982299999999999</c:v>
                </c:pt>
                <c:pt idx="5277">
                  <c:v>5.0567500000000001</c:v>
                </c:pt>
                <c:pt idx="5278">
                  <c:v>3.2252700000000001</c:v>
                </c:pt>
                <c:pt idx="5279">
                  <c:v>3.6488900000000002</c:v>
                </c:pt>
                <c:pt idx="5280">
                  <c:v>2.7757800000000001</c:v>
                </c:pt>
                <c:pt idx="5281">
                  <c:v>3.40083</c:v>
                </c:pt>
                <c:pt idx="5282">
                  <c:v>2.0628000000000002</c:v>
                </c:pt>
                <c:pt idx="5283">
                  <c:v>0.71560999999999997</c:v>
                </c:pt>
                <c:pt idx="5284">
                  <c:v>-0.65014700000000003</c:v>
                </c:pt>
                <c:pt idx="5285">
                  <c:v>-2.24281</c:v>
                </c:pt>
                <c:pt idx="5286">
                  <c:v>-4.4675099999999999</c:v>
                </c:pt>
                <c:pt idx="5287">
                  <c:v>-4.3480400000000001</c:v>
                </c:pt>
                <c:pt idx="5288">
                  <c:v>-5.14079</c:v>
                </c:pt>
                <c:pt idx="5289">
                  <c:v>-6.8594099999999996</c:v>
                </c:pt>
                <c:pt idx="5290">
                  <c:v>-8.6171000000000006</c:v>
                </c:pt>
                <c:pt idx="5291">
                  <c:v>-7.3486599999999997</c:v>
                </c:pt>
                <c:pt idx="5292">
                  <c:v>-8.5471699999999995</c:v>
                </c:pt>
                <c:pt idx="5293">
                  <c:v>-7.0049900000000003</c:v>
                </c:pt>
                <c:pt idx="5294">
                  <c:v>-6.1707599999999996</c:v>
                </c:pt>
                <c:pt idx="5295">
                  <c:v>-6.3614800000000002</c:v>
                </c:pt>
                <c:pt idx="5296">
                  <c:v>-6.0256699999999999</c:v>
                </c:pt>
                <c:pt idx="5297">
                  <c:v>-5.6474299999999999</c:v>
                </c:pt>
                <c:pt idx="5298">
                  <c:v>-4.9433699999999998</c:v>
                </c:pt>
                <c:pt idx="5299">
                  <c:v>-5.7527799999999996</c:v>
                </c:pt>
                <c:pt idx="5300">
                  <c:v>-5.5794699999999997</c:v>
                </c:pt>
                <c:pt idx="5301">
                  <c:v>-6.2254199999999997</c:v>
                </c:pt>
                <c:pt idx="5302">
                  <c:v>-5.4946700000000002</c:v>
                </c:pt>
                <c:pt idx="5303">
                  <c:v>-4.2972999999999999</c:v>
                </c:pt>
                <c:pt idx="5304">
                  <c:v>-4.7897499999999997</c:v>
                </c:pt>
                <c:pt idx="5305">
                  <c:v>-3.6791999999999998</c:v>
                </c:pt>
                <c:pt idx="5306">
                  <c:v>-2.3898000000000001</c:v>
                </c:pt>
                <c:pt idx="5307">
                  <c:v>-1.6812199999999999</c:v>
                </c:pt>
                <c:pt idx="5308">
                  <c:v>3.8298199999999998E-2</c:v>
                </c:pt>
                <c:pt idx="5309">
                  <c:v>-1.5427999999999999</c:v>
                </c:pt>
                <c:pt idx="5310">
                  <c:v>-0.28266200000000002</c:v>
                </c:pt>
                <c:pt idx="5311">
                  <c:v>0.38191999999999998</c:v>
                </c:pt>
                <c:pt idx="5312">
                  <c:v>0.89477499999999999</c:v>
                </c:pt>
                <c:pt idx="5313">
                  <c:v>2.5711400000000002</c:v>
                </c:pt>
                <c:pt idx="5314">
                  <c:v>3.8187600000000002</c:v>
                </c:pt>
                <c:pt idx="5315">
                  <c:v>3.5930300000000002</c:v>
                </c:pt>
                <c:pt idx="5316">
                  <c:v>3.2976800000000002</c:v>
                </c:pt>
                <c:pt idx="5317">
                  <c:v>3.9056999999999999</c:v>
                </c:pt>
                <c:pt idx="5318">
                  <c:v>3.5992600000000001</c:v>
                </c:pt>
                <c:pt idx="5319">
                  <c:v>3.4767199999999998</c:v>
                </c:pt>
                <c:pt idx="5320">
                  <c:v>3.8055400000000001</c:v>
                </c:pt>
                <c:pt idx="5321">
                  <c:v>2.5210400000000002</c:v>
                </c:pt>
                <c:pt idx="5322">
                  <c:v>4.4801099999999998</c:v>
                </c:pt>
                <c:pt idx="5323">
                  <c:v>2.3542100000000001</c:v>
                </c:pt>
                <c:pt idx="5324">
                  <c:v>3.37012</c:v>
                </c:pt>
                <c:pt idx="5325">
                  <c:v>3.72275</c:v>
                </c:pt>
                <c:pt idx="5326">
                  <c:v>3.5398499999999999</c:v>
                </c:pt>
                <c:pt idx="5327">
                  <c:v>2.86267</c:v>
                </c:pt>
                <c:pt idx="5328">
                  <c:v>3.2597200000000002</c:v>
                </c:pt>
                <c:pt idx="5329">
                  <c:v>1.7889999999999999</c:v>
                </c:pt>
                <c:pt idx="5330">
                  <c:v>2.3086199999999999</c:v>
                </c:pt>
                <c:pt idx="5331">
                  <c:v>0.29672300000000001</c:v>
                </c:pt>
                <c:pt idx="5332">
                  <c:v>3.9551099999999999</c:v>
                </c:pt>
                <c:pt idx="5333">
                  <c:v>-1.7044299999999999</c:v>
                </c:pt>
                <c:pt idx="5334">
                  <c:v>-2.44109</c:v>
                </c:pt>
                <c:pt idx="5335">
                  <c:v>-5.9781599999999999</c:v>
                </c:pt>
                <c:pt idx="5336">
                  <c:v>-5.4562400000000002</c:v>
                </c:pt>
                <c:pt idx="5337">
                  <c:v>-5.5264300000000004</c:v>
                </c:pt>
                <c:pt idx="5338">
                  <c:v>-4.8624599999999996</c:v>
                </c:pt>
                <c:pt idx="5339">
                  <c:v>-5.1645700000000003</c:v>
                </c:pt>
                <c:pt idx="5340">
                  <c:v>-6.1562400000000004</c:v>
                </c:pt>
                <c:pt idx="5341">
                  <c:v>-3.8866499999999999</c:v>
                </c:pt>
                <c:pt idx="5342">
                  <c:v>-8.0173000000000005</c:v>
                </c:pt>
                <c:pt idx="5343">
                  <c:v>-6.7322899999999999</c:v>
                </c:pt>
                <c:pt idx="5344">
                  <c:v>-5.7584</c:v>
                </c:pt>
                <c:pt idx="5345">
                  <c:v>-5.1308199999999999</c:v>
                </c:pt>
                <c:pt idx="5346">
                  <c:v>-3.8161100000000001</c:v>
                </c:pt>
                <c:pt idx="5347">
                  <c:v>-5.61015</c:v>
                </c:pt>
                <c:pt idx="5348">
                  <c:v>-6.6061300000000003</c:v>
                </c:pt>
                <c:pt idx="5349">
                  <c:v>-3.7319200000000001</c:v>
                </c:pt>
                <c:pt idx="5350">
                  <c:v>-4.0827400000000003</c:v>
                </c:pt>
                <c:pt idx="5351">
                  <c:v>-4.2547699999999997</c:v>
                </c:pt>
                <c:pt idx="5352">
                  <c:v>-2.69191</c:v>
                </c:pt>
                <c:pt idx="5353">
                  <c:v>-1.6860900000000001</c:v>
                </c:pt>
                <c:pt idx="5354">
                  <c:v>-2.5368900000000001</c:v>
                </c:pt>
                <c:pt idx="5355">
                  <c:v>-3.0622199999999999</c:v>
                </c:pt>
                <c:pt idx="5356">
                  <c:v>-0.150368</c:v>
                </c:pt>
                <c:pt idx="5357">
                  <c:v>0.59177500000000005</c:v>
                </c:pt>
                <c:pt idx="5358">
                  <c:v>-0.19078400000000001</c:v>
                </c:pt>
                <c:pt idx="5359">
                  <c:v>1.5241400000000001</c:v>
                </c:pt>
                <c:pt idx="5360">
                  <c:v>1.59839</c:v>
                </c:pt>
                <c:pt idx="5361">
                  <c:v>1.74082</c:v>
                </c:pt>
                <c:pt idx="5362">
                  <c:v>3.15035</c:v>
                </c:pt>
                <c:pt idx="5363">
                  <c:v>3.5371199999999998</c:v>
                </c:pt>
                <c:pt idx="5364">
                  <c:v>2.6953900000000002</c:v>
                </c:pt>
                <c:pt idx="5365">
                  <c:v>3.8770899999999999</c:v>
                </c:pt>
                <c:pt idx="5366">
                  <c:v>3.87879</c:v>
                </c:pt>
                <c:pt idx="5367">
                  <c:v>3.45912</c:v>
                </c:pt>
                <c:pt idx="5368">
                  <c:v>3.7555800000000001</c:v>
                </c:pt>
                <c:pt idx="5369">
                  <c:v>4.1370800000000001</c:v>
                </c:pt>
                <c:pt idx="5370">
                  <c:v>2.4484499999999998</c:v>
                </c:pt>
                <c:pt idx="5371">
                  <c:v>4.3129299999999997</c:v>
                </c:pt>
                <c:pt idx="5372">
                  <c:v>5.3025200000000003</c:v>
                </c:pt>
                <c:pt idx="5373">
                  <c:v>3.8720699999999999</c:v>
                </c:pt>
                <c:pt idx="5374">
                  <c:v>4.6880699999999997</c:v>
                </c:pt>
                <c:pt idx="5375">
                  <c:v>3.6413600000000002</c:v>
                </c:pt>
                <c:pt idx="5376">
                  <c:v>3.61713</c:v>
                </c:pt>
                <c:pt idx="5377">
                  <c:v>4.7331799999999999</c:v>
                </c:pt>
                <c:pt idx="5378">
                  <c:v>4.3372900000000003</c:v>
                </c:pt>
                <c:pt idx="5379">
                  <c:v>1.05846</c:v>
                </c:pt>
                <c:pt idx="5380">
                  <c:v>-1.0339400000000001</c:v>
                </c:pt>
                <c:pt idx="5381">
                  <c:v>-2.1542599999999998</c:v>
                </c:pt>
                <c:pt idx="5382">
                  <c:v>-0.85036999999999996</c:v>
                </c:pt>
                <c:pt idx="5383">
                  <c:v>-1.3593200000000001</c:v>
                </c:pt>
                <c:pt idx="5384">
                  <c:v>-3.9766599999999999</c:v>
                </c:pt>
                <c:pt idx="5385">
                  <c:v>-2.9412099999999999</c:v>
                </c:pt>
                <c:pt idx="5386">
                  <c:v>-3.57084</c:v>
                </c:pt>
                <c:pt idx="5387">
                  <c:v>-5.7358099999999999</c:v>
                </c:pt>
                <c:pt idx="5388">
                  <c:v>-5.0777000000000001</c:v>
                </c:pt>
                <c:pt idx="5389">
                  <c:v>-6.3918200000000001</c:v>
                </c:pt>
                <c:pt idx="5390">
                  <c:v>-5.6600700000000002</c:v>
                </c:pt>
                <c:pt idx="5391">
                  <c:v>-5.1366199999999997</c:v>
                </c:pt>
                <c:pt idx="5392">
                  <c:v>-4.45519</c:v>
                </c:pt>
                <c:pt idx="5393">
                  <c:v>-5.2461099999999998</c:v>
                </c:pt>
                <c:pt idx="5394">
                  <c:v>-4.3149899999999999</c:v>
                </c:pt>
                <c:pt idx="5395">
                  <c:v>-3.9393899999999999</c:v>
                </c:pt>
                <c:pt idx="5396">
                  <c:v>3.7555800000000001</c:v>
                </c:pt>
                <c:pt idx="5397">
                  <c:v>4.1370800000000001</c:v>
                </c:pt>
                <c:pt idx="5398">
                  <c:v>2.4484499999999998</c:v>
                </c:pt>
                <c:pt idx="5399">
                  <c:v>4.3129299999999997</c:v>
                </c:pt>
                <c:pt idx="5400">
                  <c:v>5.3025200000000003</c:v>
                </c:pt>
                <c:pt idx="5401">
                  <c:v>3.8720699999999999</c:v>
                </c:pt>
                <c:pt idx="5402">
                  <c:v>4.6880699999999997</c:v>
                </c:pt>
                <c:pt idx="5403">
                  <c:v>3.6413600000000002</c:v>
                </c:pt>
                <c:pt idx="5404">
                  <c:v>3.61713</c:v>
                </c:pt>
                <c:pt idx="5405">
                  <c:v>4.7331799999999999</c:v>
                </c:pt>
                <c:pt idx="5406">
                  <c:v>4.3372900000000003</c:v>
                </c:pt>
                <c:pt idx="5407">
                  <c:v>1.05846</c:v>
                </c:pt>
                <c:pt idx="5408">
                  <c:v>-1.0339400000000001</c:v>
                </c:pt>
                <c:pt idx="5409">
                  <c:v>-2.1542599999999998</c:v>
                </c:pt>
                <c:pt idx="5410">
                  <c:v>-0.85036999999999996</c:v>
                </c:pt>
                <c:pt idx="5411">
                  <c:v>-1.3593200000000001</c:v>
                </c:pt>
                <c:pt idx="5412">
                  <c:v>-3.9766599999999999</c:v>
                </c:pt>
                <c:pt idx="5413">
                  <c:v>-2.9412099999999999</c:v>
                </c:pt>
                <c:pt idx="5414">
                  <c:v>-3.57084</c:v>
                </c:pt>
                <c:pt idx="5415">
                  <c:v>-5.7358099999999999</c:v>
                </c:pt>
                <c:pt idx="5416">
                  <c:v>-5.0777000000000001</c:v>
                </c:pt>
                <c:pt idx="5417">
                  <c:v>-6.3918200000000001</c:v>
                </c:pt>
                <c:pt idx="5418">
                  <c:v>-5.6600700000000002</c:v>
                </c:pt>
                <c:pt idx="5419">
                  <c:v>-5.1366199999999997</c:v>
                </c:pt>
                <c:pt idx="5420">
                  <c:v>-4.45519</c:v>
                </c:pt>
                <c:pt idx="5421">
                  <c:v>-5.2461099999999998</c:v>
                </c:pt>
                <c:pt idx="5422">
                  <c:v>-4.3149899999999999</c:v>
                </c:pt>
                <c:pt idx="5423">
                  <c:v>-3.9393899999999999</c:v>
                </c:pt>
                <c:pt idx="5424">
                  <c:v>-3.1735500000000001</c:v>
                </c:pt>
                <c:pt idx="5425">
                  <c:v>-3.6783100000000002</c:v>
                </c:pt>
                <c:pt idx="5426">
                  <c:v>-2.9262100000000002</c:v>
                </c:pt>
                <c:pt idx="5427">
                  <c:v>-1.70102</c:v>
                </c:pt>
                <c:pt idx="5428">
                  <c:v>-2.1028099999999998</c:v>
                </c:pt>
                <c:pt idx="5429">
                  <c:v>-1.833</c:v>
                </c:pt>
                <c:pt idx="5430">
                  <c:v>-8.4324800000000005E-2</c:v>
                </c:pt>
                <c:pt idx="5431">
                  <c:v>-1.33267</c:v>
                </c:pt>
                <c:pt idx="5432">
                  <c:v>-0.64342100000000002</c:v>
                </c:pt>
                <c:pt idx="5433">
                  <c:v>-0.25967600000000002</c:v>
                </c:pt>
                <c:pt idx="5434">
                  <c:v>1.6416999999999999</c:v>
                </c:pt>
                <c:pt idx="5435">
                  <c:v>4.4390299999999998</c:v>
                </c:pt>
                <c:pt idx="5436">
                  <c:v>1.0345</c:v>
                </c:pt>
                <c:pt idx="5437">
                  <c:v>3.8179599999999998</c:v>
                </c:pt>
                <c:pt idx="5438">
                  <c:v>6.1244399999999999</c:v>
                </c:pt>
                <c:pt idx="5439">
                  <c:v>4.1849100000000004</c:v>
                </c:pt>
                <c:pt idx="5440">
                  <c:v>-1.59615</c:v>
                </c:pt>
                <c:pt idx="5441">
                  <c:v>1.6207800000000001</c:v>
                </c:pt>
                <c:pt idx="5442">
                  <c:v>-0.426564</c:v>
                </c:pt>
                <c:pt idx="5443">
                  <c:v>-8.5473900000000005E-2</c:v>
                </c:pt>
                <c:pt idx="5444">
                  <c:v>4.6961599999999999</c:v>
                </c:pt>
                <c:pt idx="5445">
                  <c:v>-3.08927</c:v>
                </c:pt>
                <c:pt idx="5446">
                  <c:v>-0.53463400000000005</c:v>
                </c:pt>
                <c:pt idx="5447">
                  <c:v>0.57397699999999996</c:v>
                </c:pt>
                <c:pt idx="5448">
                  <c:v>1.07359</c:v>
                </c:pt>
                <c:pt idx="5449">
                  <c:v>0.79181599999999996</c:v>
                </c:pt>
                <c:pt idx="5450">
                  <c:v>0.57610799999999995</c:v>
                </c:pt>
                <c:pt idx="5451">
                  <c:v>-0.47627199999999997</c:v>
                </c:pt>
                <c:pt idx="5452">
                  <c:v>0.96380699999999997</c:v>
                </c:pt>
                <c:pt idx="5453">
                  <c:v>0.498969</c:v>
                </c:pt>
                <c:pt idx="5454">
                  <c:v>-2.33928</c:v>
                </c:pt>
                <c:pt idx="5455">
                  <c:v>3.2475399999999999</c:v>
                </c:pt>
                <c:pt idx="5456">
                  <c:v>2.9383699999999999</c:v>
                </c:pt>
                <c:pt idx="5457">
                  <c:v>-0.40339700000000001</c:v>
                </c:pt>
                <c:pt idx="5458">
                  <c:v>-0.90378999999999998</c:v>
                </c:pt>
                <c:pt idx="5459">
                  <c:v>-3.0520299999999998</c:v>
                </c:pt>
                <c:pt idx="5460">
                  <c:v>-2.7597800000000001</c:v>
                </c:pt>
                <c:pt idx="5461">
                  <c:v>-3.9453299999999998</c:v>
                </c:pt>
                <c:pt idx="5462">
                  <c:v>-6.6046199999999997</c:v>
                </c:pt>
                <c:pt idx="5463">
                  <c:v>-5.15008</c:v>
                </c:pt>
                <c:pt idx="5464">
                  <c:v>-3.9954999999999998</c:v>
                </c:pt>
                <c:pt idx="5465">
                  <c:v>-7.1517499999999998</c:v>
                </c:pt>
                <c:pt idx="5466">
                  <c:v>-6.1480300000000003</c:v>
                </c:pt>
                <c:pt idx="5467">
                  <c:v>-2.7832400000000002</c:v>
                </c:pt>
                <c:pt idx="5468">
                  <c:v>-4.8940000000000001</c:v>
                </c:pt>
                <c:pt idx="5469">
                  <c:v>-5.2660099999999996</c:v>
                </c:pt>
                <c:pt idx="5470">
                  <c:v>-4.7610900000000003</c:v>
                </c:pt>
                <c:pt idx="5471">
                  <c:v>-3.9264600000000001</c:v>
                </c:pt>
                <c:pt idx="5472">
                  <c:v>-5.39215</c:v>
                </c:pt>
                <c:pt idx="5473">
                  <c:v>-4.6269999999999998</c:v>
                </c:pt>
                <c:pt idx="5474">
                  <c:v>-3.9222999999999999</c:v>
                </c:pt>
                <c:pt idx="5475">
                  <c:v>-2.8681700000000001</c:v>
                </c:pt>
                <c:pt idx="5476">
                  <c:v>-2.8694899999999999</c:v>
                </c:pt>
                <c:pt idx="5477">
                  <c:v>-3.2956300000000001</c:v>
                </c:pt>
                <c:pt idx="5478">
                  <c:v>-1.8144899999999999</c:v>
                </c:pt>
                <c:pt idx="5479">
                  <c:v>-0.74339500000000003</c:v>
                </c:pt>
                <c:pt idx="5480">
                  <c:v>1.9437599999999999</c:v>
                </c:pt>
                <c:pt idx="5481">
                  <c:v>2.75854</c:v>
                </c:pt>
                <c:pt idx="5482">
                  <c:v>3.2360000000000002</c:v>
                </c:pt>
                <c:pt idx="5483">
                  <c:v>3.8909699999999998</c:v>
                </c:pt>
                <c:pt idx="5484">
                  <c:v>3.1515300000000002</c:v>
                </c:pt>
                <c:pt idx="5485">
                  <c:v>-0.57342000000000004</c:v>
                </c:pt>
                <c:pt idx="5486">
                  <c:v>2.5675500000000002</c:v>
                </c:pt>
                <c:pt idx="5487">
                  <c:v>5.06426</c:v>
                </c:pt>
                <c:pt idx="5488">
                  <c:v>15.323399999999999</c:v>
                </c:pt>
                <c:pt idx="5489">
                  <c:v>9.2981200000000008</c:v>
                </c:pt>
                <c:pt idx="5490">
                  <c:v>7.5295100000000001</c:v>
                </c:pt>
                <c:pt idx="5491">
                  <c:v>5.4080199999999996</c:v>
                </c:pt>
                <c:pt idx="5492">
                  <c:v>0.86626499999999995</c:v>
                </c:pt>
                <c:pt idx="5493">
                  <c:v>2.3012899999999998</c:v>
                </c:pt>
                <c:pt idx="5494">
                  <c:v>2.2859699999999998</c:v>
                </c:pt>
                <c:pt idx="5495">
                  <c:v>3.3175599999999998</c:v>
                </c:pt>
                <c:pt idx="5496">
                  <c:v>3.02827</c:v>
                </c:pt>
                <c:pt idx="5497">
                  <c:v>2.9734500000000001</c:v>
                </c:pt>
                <c:pt idx="5498">
                  <c:v>5.9175199999999997</c:v>
                </c:pt>
                <c:pt idx="5499">
                  <c:v>7.2241299999999997</c:v>
                </c:pt>
                <c:pt idx="5500">
                  <c:v>5.5281400000000001E-2</c:v>
                </c:pt>
                <c:pt idx="5501">
                  <c:v>8.4453899999999997</c:v>
                </c:pt>
                <c:pt idx="5502">
                  <c:v>3.2258499999999999</c:v>
                </c:pt>
                <c:pt idx="5503">
                  <c:v>-2.9308000000000001</c:v>
                </c:pt>
                <c:pt idx="5504">
                  <c:v>2.4216500000000001</c:v>
                </c:pt>
                <c:pt idx="5505">
                  <c:v>0.38460299999999997</c:v>
                </c:pt>
                <c:pt idx="5506">
                  <c:v>-1.0939099999999999</c:v>
                </c:pt>
                <c:pt idx="5507">
                  <c:v>-4.4545300000000001</c:v>
                </c:pt>
                <c:pt idx="5508">
                  <c:v>-2.3468100000000001</c:v>
                </c:pt>
                <c:pt idx="5509">
                  <c:v>-4.9055799999999996</c:v>
                </c:pt>
                <c:pt idx="5510">
                  <c:v>-4.5945</c:v>
                </c:pt>
                <c:pt idx="5511">
                  <c:v>-6.4438399999999998</c:v>
                </c:pt>
                <c:pt idx="5512">
                  <c:v>-6.4677100000000003</c:v>
                </c:pt>
                <c:pt idx="5513">
                  <c:v>-4.1396199999999999</c:v>
                </c:pt>
                <c:pt idx="5514">
                  <c:v>-3.5924399999999999</c:v>
                </c:pt>
                <c:pt idx="5515">
                  <c:v>-3.4864999999999999</c:v>
                </c:pt>
                <c:pt idx="5516">
                  <c:v>-2.7551199999999998</c:v>
                </c:pt>
                <c:pt idx="5517">
                  <c:v>-2.5973099999999998</c:v>
                </c:pt>
                <c:pt idx="5518">
                  <c:v>-3.11896</c:v>
                </c:pt>
                <c:pt idx="5519">
                  <c:v>-3.3015400000000001</c:v>
                </c:pt>
                <c:pt idx="5520">
                  <c:v>-2.9356200000000001</c:v>
                </c:pt>
                <c:pt idx="5521">
                  <c:v>-2.5729700000000002</c:v>
                </c:pt>
                <c:pt idx="5522">
                  <c:v>-2.9993799999999999</c:v>
                </c:pt>
                <c:pt idx="5523">
                  <c:v>-2.3013499999999998</c:v>
                </c:pt>
                <c:pt idx="5524">
                  <c:v>-2.7593999999999999</c:v>
                </c:pt>
                <c:pt idx="5525">
                  <c:v>-1.52047</c:v>
                </c:pt>
                <c:pt idx="5526">
                  <c:v>-0.28217700000000001</c:v>
                </c:pt>
                <c:pt idx="5527">
                  <c:v>-5.0307600000000001E-2</c:v>
                </c:pt>
                <c:pt idx="5528">
                  <c:v>0.83077000000000001</c:v>
                </c:pt>
                <c:pt idx="5529">
                  <c:v>2.0423100000000001</c:v>
                </c:pt>
                <c:pt idx="5530">
                  <c:v>2.58779</c:v>
                </c:pt>
                <c:pt idx="5531">
                  <c:v>2.6108600000000002</c:v>
                </c:pt>
                <c:pt idx="5532">
                  <c:v>4.15733</c:v>
                </c:pt>
                <c:pt idx="5533">
                  <c:v>2.6968299999999998</c:v>
                </c:pt>
                <c:pt idx="5534">
                  <c:v>3.1661600000000001</c:v>
                </c:pt>
                <c:pt idx="5535">
                  <c:v>4.3161399999999999</c:v>
                </c:pt>
                <c:pt idx="5536">
                  <c:v>3.64452</c:v>
                </c:pt>
                <c:pt idx="5537">
                  <c:v>0.70521500000000004</c:v>
                </c:pt>
                <c:pt idx="5538">
                  <c:v>5.3702300000000003</c:v>
                </c:pt>
                <c:pt idx="5539">
                  <c:v>0.65140600000000004</c:v>
                </c:pt>
                <c:pt idx="5540">
                  <c:v>2.1244000000000001</c:v>
                </c:pt>
                <c:pt idx="5541">
                  <c:v>2.4553099999999999</c:v>
                </c:pt>
                <c:pt idx="5542">
                  <c:v>-1.3831899999999999</c:v>
                </c:pt>
                <c:pt idx="5543">
                  <c:v>1.6459600000000001</c:v>
                </c:pt>
                <c:pt idx="5544">
                  <c:v>-4.3062199999999997</c:v>
                </c:pt>
                <c:pt idx="5545">
                  <c:v>4.1434499999999996</c:v>
                </c:pt>
                <c:pt idx="5546">
                  <c:v>-0.347028</c:v>
                </c:pt>
                <c:pt idx="5547">
                  <c:v>3.2945199999999999</c:v>
                </c:pt>
                <c:pt idx="5548">
                  <c:v>-0.16686899999999999</c:v>
                </c:pt>
                <c:pt idx="5549">
                  <c:v>1.44103</c:v>
                </c:pt>
                <c:pt idx="5550">
                  <c:v>-2.77846E-2</c:v>
                </c:pt>
                <c:pt idx="5551">
                  <c:v>2.6767699999999999</c:v>
                </c:pt>
                <c:pt idx="5552">
                  <c:v>1.38845</c:v>
                </c:pt>
                <c:pt idx="5553">
                  <c:v>-0.60483900000000002</c:v>
                </c:pt>
                <c:pt idx="5554">
                  <c:v>0.51350799999999996</c:v>
                </c:pt>
                <c:pt idx="5555">
                  <c:v>1.54603</c:v>
                </c:pt>
                <c:pt idx="5556">
                  <c:v>-2.0955699999999999</c:v>
                </c:pt>
                <c:pt idx="5557">
                  <c:v>-1.6646799999999999</c:v>
                </c:pt>
                <c:pt idx="5558">
                  <c:v>-2.0986600000000002</c:v>
                </c:pt>
                <c:pt idx="5559">
                  <c:v>-2.3183400000000001</c:v>
                </c:pt>
                <c:pt idx="5560">
                  <c:v>-0.585619</c:v>
                </c:pt>
                <c:pt idx="5561">
                  <c:v>0.443774</c:v>
                </c:pt>
                <c:pt idx="5562">
                  <c:v>-0.52895099999999995</c:v>
                </c:pt>
                <c:pt idx="5563">
                  <c:v>-0.62357799999999997</c:v>
                </c:pt>
                <c:pt idx="5564">
                  <c:v>6.6158800000000004E-2</c:v>
                </c:pt>
                <c:pt idx="5565">
                  <c:v>0.354933</c:v>
                </c:pt>
                <c:pt idx="5566">
                  <c:v>0.52546099999999996</c:v>
                </c:pt>
                <c:pt idx="5567">
                  <c:v>0.22638</c:v>
                </c:pt>
                <c:pt idx="5568">
                  <c:v>0.759382</c:v>
                </c:pt>
                <c:pt idx="5569">
                  <c:v>0.43889699999999998</c:v>
                </c:pt>
                <c:pt idx="5570">
                  <c:v>0.94789299999999999</c:v>
                </c:pt>
                <c:pt idx="5571">
                  <c:v>1.2138</c:v>
                </c:pt>
                <c:pt idx="5572">
                  <c:v>1.4681200000000001</c:v>
                </c:pt>
                <c:pt idx="5573">
                  <c:v>1.1447099999999999</c:v>
                </c:pt>
                <c:pt idx="5574">
                  <c:v>2.2337799999999999</c:v>
                </c:pt>
                <c:pt idx="5575">
                  <c:v>2.0102899999999999</c:v>
                </c:pt>
                <c:pt idx="5576">
                  <c:v>1.0148699999999999</c:v>
                </c:pt>
                <c:pt idx="5577">
                  <c:v>2.1237300000000001</c:v>
                </c:pt>
                <c:pt idx="5578">
                  <c:v>-0.79591500000000004</c:v>
                </c:pt>
                <c:pt idx="5579">
                  <c:v>0.31064000000000003</c:v>
                </c:pt>
                <c:pt idx="5580">
                  <c:v>0.119939</c:v>
                </c:pt>
                <c:pt idx="5581">
                  <c:v>0.41964499999999999</c:v>
                </c:pt>
                <c:pt idx="5582">
                  <c:v>1.48245</c:v>
                </c:pt>
                <c:pt idx="5583">
                  <c:v>-2.6915499999999999</c:v>
                </c:pt>
                <c:pt idx="5584">
                  <c:v>2.5381399999999998</c:v>
                </c:pt>
                <c:pt idx="5585">
                  <c:v>-5.7166499999999996</c:v>
                </c:pt>
                <c:pt idx="5586">
                  <c:v>-0.358927</c:v>
                </c:pt>
                <c:pt idx="5587">
                  <c:v>-1.2014899999999999</c:v>
                </c:pt>
                <c:pt idx="5588">
                  <c:v>1.27444</c:v>
                </c:pt>
                <c:pt idx="5589">
                  <c:v>-1.8734299999999999</c:v>
                </c:pt>
                <c:pt idx="5590">
                  <c:v>4.5923699999999998</c:v>
                </c:pt>
                <c:pt idx="5591">
                  <c:v>0.141265</c:v>
                </c:pt>
                <c:pt idx="5592">
                  <c:v>-0.42026000000000002</c:v>
                </c:pt>
                <c:pt idx="5593">
                  <c:v>8.7992600000000004E-2</c:v>
                </c:pt>
                <c:pt idx="5594">
                  <c:v>2.0799699999999999</c:v>
                </c:pt>
                <c:pt idx="5595">
                  <c:v>0.43406499999999998</c:v>
                </c:pt>
                <c:pt idx="5596">
                  <c:v>-0.67302099999999998</c:v>
                </c:pt>
                <c:pt idx="5597">
                  <c:v>-4.96915</c:v>
                </c:pt>
                <c:pt idx="5598">
                  <c:v>2.9611999999999998</c:v>
                </c:pt>
                <c:pt idx="5599">
                  <c:v>3.7974399999999999</c:v>
                </c:pt>
                <c:pt idx="5600">
                  <c:v>1.58497</c:v>
                </c:pt>
                <c:pt idx="5601">
                  <c:v>-7.0242599999999999</c:v>
                </c:pt>
                <c:pt idx="5602">
                  <c:v>-2.8639899999999998</c:v>
                </c:pt>
                <c:pt idx="5603">
                  <c:v>-2.1218400000000002</c:v>
                </c:pt>
                <c:pt idx="5604">
                  <c:v>1.31934</c:v>
                </c:pt>
                <c:pt idx="5605">
                  <c:v>0.452735</c:v>
                </c:pt>
                <c:pt idx="5606">
                  <c:v>0.119047</c:v>
                </c:pt>
                <c:pt idx="5607">
                  <c:v>0.724912</c:v>
                </c:pt>
                <c:pt idx="5608">
                  <c:v>1.16709</c:v>
                </c:pt>
                <c:pt idx="5609">
                  <c:v>1.4422900000000001</c:v>
                </c:pt>
                <c:pt idx="5610">
                  <c:v>2.99655</c:v>
                </c:pt>
                <c:pt idx="5611">
                  <c:v>2.4433199999999999</c:v>
                </c:pt>
                <c:pt idx="5612">
                  <c:v>-2.8612000000000002</c:v>
                </c:pt>
                <c:pt idx="5613">
                  <c:v>0.43280000000000002</c:v>
                </c:pt>
                <c:pt idx="5614">
                  <c:v>1.00644</c:v>
                </c:pt>
                <c:pt idx="5615">
                  <c:v>3.10338</c:v>
                </c:pt>
                <c:pt idx="5616">
                  <c:v>2.1576</c:v>
                </c:pt>
                <c:pt idx="5617">
                  <c:v>1.78983</c:v>
                </c:pt>
                <c:pt idx="5618">
                  <c:v>1.5401499999999999</c:v>
                </c:pt>
                <c:pt idx="5619">
                  <c:v>0.41022900000000001</c:v>
                </c:pt>
                <c:pt idx="5620">
                  <c:v>1.29139</c:v>
                </c:pt>
                <c:pt idx="5621">
                  <c:v>1.55559</c:v>
                </c:pt>
                <c:pt idx="5622">
                  <c:v>1.6558900000000001</c:v>
                </c:pt>
                <c:pt idx="5623">
                  <c:v>2.3889999999999998</c:v>
                </c:pt>
                <c:pt idx="5624">
                  <c:v>1.3265499999999999</c:v>
                </c:pt>
                <c:pt idx="5625">
                  <c:v>1.72712</c:v>
                </c:pt>
                <c:pt idx="5626">
                  <c:v>2.3220499999999999</c:v>
                </c:pt>
                <c:pt idx="5627">
                  <c:v>2.1221899999999998</c:v>
                </c:pt>
                <c:pt idx="5628">
                  <c:v>3.7030799999999999</c:v>
                </c:pt>
                <c:pt idx="5629">
                  <c:v>2.4801199999999999</c:v>
                </c:pt>
                <c:pt idx="5630">
                  <c:v>2.3838300000000001</c:v>
                </c:pt>
                <c:pt idx="5631">
                  <c:v>3.1326100000000001</c:v>
                </c:pt>
                <c:pt idx="5632">
                  <c:v>2.7038500000000001</c:v>
                </c:pt>
                <c:pt idx="5633">
                  <c:v>2.8130999999999999</c:v>
                </c:pt>
                <c:pt idx="5634">
                  <c:v>2.9280499999999998</c:v>
                </c:pt>
                <c:pt idx="5635">
                  <c:v>2.7939500000000002</c:v>
                </c:pt>
                <c:pt idx="5636">
                  <c:v>2.3042899999999999</c:v>
                </c:pt>
                <c:pt idx="5637">
                  <c:v>2.9397099999999998</c:v>
                </c:pt>
                <c:pt idx="5638">
                  <c:v>2.0659100000000001</c:v>
                </c:pt>
                <c:pt idx="5639">
                  <c:v>2.3506800000000001</c:v>
                </c:pt>
                <c:pt idx="5640">
                  <c:v>2.4687299999999999</c:v>
                </c:pt>
                <c:pt idx="5641">
                  <c:v>2.3446699999999998</c:v>
                </c:pt>
                <c:pt idx="5642">
                  <c:v>2.3260299999999998</c:v>
                </c:pt>
                <c:pt idx="5643">
                  <c:v>2.4559700000000002</c:v>
                </c:pt>
                <c:pt idx="5644">
                  <c:v>2.3962500000000002</c:v>
                </c:pt>
                <c:pt idx="5645">
                  <c:v>2.3051200000000001</c:v>
                </c:pt>
                <c:pt idx="5646">
                  <c:v>1.76156</c:v>
                </c:pt>
                <c:pt idx="5647">
                  <c:v>1.8685099999999999</c:v>
                </c:pt>
                <c:pt idx="5648">
                  <c:v>0.64744199999999996</c:v>
                </c:pt>
                <c:pt idx="5649">
                  <c:v>0.62196300000000004</c:v>
                </c:pt>
                <c:pt idx="5650">
                  <c:v>1.10511</c:v>
                </c:pt>
                <c:pt idx="5651">
                  <c:v>-0.24673100000000001</c:v>
                </c:pt>
                <c:pt idx="5652">
                  <c:v>0.14799699999999999</c:v>
                </c:pt>
                <c:pt idx="5653">
                  <c:v>-0.96152099999999996</c:v>
                </c:pt>
                <c:pt idx="5654">
                  <c:v>-1.3873899999999999</c:v>
                </c:pt>
                <c:pt idx="5655">
                  <c:v>-1.85101</c:v>
                </c:pt>
                <c:pt idx="5656">
                  <c:v>-1.59124</c:v>
                </c:pt>
                <c:pt idx="5657">
                  <c:v>-0.71089800000000003</c:v>
                </c:pt>
                <c:pt idx="5658">
                  <c:v>2.7939500000000002</c:v>
                </c:pt>
                <c:pt idx="5659">
                  <c:v>2.3042899999999999</c:v>
                </c:pt>
                <c:pt idx="5660">
                  <c:v>2.9397099999999998</c:v>
                </c:pt>
                <c:pt idx="5661">
                  <c:v>2.0659100000000001</c:v>
                </c:pt>
                <c:pt idx="5662">
                  <c:v>2.3506800000000001</c:v>
                </c:pt>
                <c:pt idx="5663">
                  <c:v>2.4687299999999999</c:v>
                </c:pt>
                <c:pt idx="5664">
                  <c:v>2.3446699999999998</c:v>
                </c:pt>
                <c:pt idx="5665">
                  <c:v>2.3260299999999998</c:v>
                </c:pt>
                <c:pt idx="5666">
                  <c:v>2.4559700000000002</c:v>
                </c:pt>
                <c:pt idx="5667">
                  <c:v>2.3962500000000002</c:v>
                </c:pt>
                <c:pt idx="5668">
                  <c:v>2.3051200000000001</c:v>
                </c:pt>
                <c:pt idx="5669">
                  <c:v>1.76156</c:v>
                </c:pt>
                <c:pt idx="5670">
                  <c:v>1.8685099999999999</c:v>
                </c:pt>
                <c:pt idx="5671">
                  <c:v>0.64744199999999996</c:v>
                </c:pt>
                <c:pt idx="5672">
                  <c:v>0.62196300000000004</c:v>
                </c:pt>
                <c:pt idx="5673">
                  <c:v>1.10511</c:v>
                </c:pt>
                <c:pt idx="5674">
                  <c:v>-0.24673100000000001</c:v>
                </c:pt>
                <c:pt idx="5675">
                  <c:v>0.14799699999999999</c:v>
                </c:pt>
                <c:pt idx="5676">
                  <c:v>-0.96152099999999996</c:v>
                </c:pt>
                <c:pt idx="5677">
                  <c:v>-1.3873899999999999</c:v>
                </c:pt>
                <c:pt idx="5678">
                  <c:v>-1.85101</c:v>
                </c:pt>
                <c:pt idx="5679">
                  <c:v>-1.59124</c:v>
                </c:pt>
                <c:pt idx="5680">
                  <c:v>-0.71089800000000003</c:v>
                </c:pt>
                <c:pt idx="5681">
                  <c:v>-0.64074200000000003</c:v>
                </c:pt>
                <c:pt idx="5682">
                  <c:v>-0.17648</c:v>
                </c:pt>
                <c:pt idx="5683">
                  <c:v>-0.19233</c:v>
                </c:pt>
                <c:pt idx="5684">
                  <c:v>-1.3122100000000001</c:v>
                </c:pt>
                <c:pt idx="5685">
                  <c:v>0.39766299999999999</c:v>
                </c:pt>
                <c:pt idx="5686">
                  <c:v>-0.26303799999999999</c:v>
                </c:pt>
                <c:pt idx="5687">
                  <c:v>-0.20888000000000001</c:v>
                </c:pt>
                <c:pt idx="5688">
                  <c:v>-0.25184200000000001</c:v>
                </c:pt>
                <c:pt idx="5689">
                  <c:v>0.49701899999999999</c:v>
                </c:pt>
                <c:pt idx="5690">
                  <c:v>0.87836999999999998</c:v>
                </c:pt>
                <c:pt idx="5691">
                  <c:v>0.674261</c:v>
                </c:pt>
                <c:pt idx="5692">
                  <c:v>1.07457</c:v>
                </c:pt>
                <c:pt idx="5693">
                  <c:v>0.85350300000000001</c:v>
                </c:pt>
                <c:pt idx="5694">
                  <c:v>1.2764200000000001</c:v>
                </c:pt>
                <c:pt idx="5695">
                  <c:v>1.94282</c:v>
                </c:pt>
                <c:pt idx="5696">
                  <c:v>1.1748000000000001</c:v>
                </c:pt>
                <c:pt idx="5697">
                  <c:v>2.1547999999999998</c:v>
                </c:pt>
                <c:pt idx="5698">
                  <c:v>2.63463</c:v>
                </c:pt>
                <c:pt idx="5699">
                  <c:v>1.87429</c:v>
                </c:pt>
                <c:pt idx="5700">
                  <c:v>2.9751400000000001</c:v>
                </c:pt>
                <c:pt idx="5701">
                  <c:v>2.1747800000000002</c:v>
                </c:pt>
                <c:pt idx="5702">
                  <c:v>2.5803099999999999</c:v>
                </c:pt>
                <c:pt idx="5703">
                  <c:v>2.7774000000000001</c:v>
                </c:pt>
                <c:pt idx="5704">
                  <c:v>2.1238800000000002</c:v>
                </c:pt>
                <c:pt idx="5705">
                  <c:v>2.3894799999999998</c:v>
                </c:pt>
                <c:pt idx="5706">
                  <c:v>2.3243499999999999</c:v>
                </c:pt>
                <c:pt idx="5707">
                  <c:v>2.25922</c:v>
                </c:pt>
                <c:pt idx="5708">
                  <c:v>2.4132500000000001</c:v>
                </c:pt>
                <c:pt idx="5709">
                  <c:v>2.5015100000000001</c:v>
                </c:pt>
                <c:pt idx="5710">
                  <c:v>2.2790499999999998</c:v>
                </c:pt>
                <c:pt idx="5711">
                  <c:v>2.4125100000000002</c:v>
                </c:pt>
                <c:pt idx="5712">
                  <c:v>2.0748500000000001</c:v>
                </c:pt>
                <c:pt idx="5713">
                  <c:v>1.71566</c:v>
                </c:pt>
                <c:pt idx="5714">
                  <c:v>1.7659199999999999</c:v>
                </c:pt>
                <c:pt idx="5715">
                  <c:v>1.3101100000000001</c:v>
                </c:pt>
                <c:pt idx="5716">
                  <c:v>0.78066599999999997</c:v>
                </c:pt>
                <c:pt idx="5717">
                  <c:v>1.03302</c:v>
                </c:pt>
                <c:pt idx="5718">
                  <c:v>0.18925800000000001</c:v>
                </c:pt>
                <c:pt idx="5719">
                  <c:v>1.1708700000000001</c:v>
                </c:pt>
                <c:pt idx="5720">
                  <c:v>1.22444</c:v>
                </c:pt>
                <c:pt idx="5721">
                  <c:v>-2.5682700000000001</c:v>
                </c:pt>
                <c:pt idx="5722">
                  <c:v>-2.9932699999999999</c:v>
                </c:pt>
                <c:pt idx="5723">
                  <c:v>-0.70072699999999999</c:v>
                </c:pt>
                <c:pt idx="5724">
                  <c:v>-1.0127999999999999</c:v>
                </c:pt>
                <c:pt idx="5725">
                  <c:v>-0.65556700000000001</c:v>
                </c:pt>
                <c:pt idx="5726">
                  <c:v>4.0754899999999997E-2</c:v>
                </c:pt>
                <c:pt idx="5727">
                  <c:v>-0.58990399999999998</c:v>
                </c:pt>
                <c:pt idx="5728">
                  <c:v>-0.752467</c:v>
                </c:pt>
                <c:pt idx="5729">
                  <c:v>-0.47951199999999999</c:v>
                </c:pt>
                <c:pt idx="5730">
                  <c:v>-0.630714</c:v>
                </c:pt>
                <c:pt idx="5731">
                  <c:v>0.79368799999999995</c:v>
                </c:pt>
                <c:pt idx="5732">
                  <c:v>0.77363400000000004</c:v>
                </c:pt>
                <c:pt idx="5733">
                  <c:v>2.2260100000000001E-3</c:v>
                </c:pt>
                <c:pt idx="5734">
                  <c:v>1.04999</c:v>
                </c:pt>
                <c:pt idx="5735">
                  <c:v>2.2843200000000001</c:v>
                </c:pt>
                <c:pt idx="5736">
                  <c:v>1.3559399999999999</c:v>
                </c:pt>
                <c:pt idx="5737">
                  <c:v>-0.166516</c:v>
                </c:pt>
                <c:pt idx="5738">
                  <c:v>0.97533300000000001</c:v>
                </c:pt>
                <c:pt idx="5739">
                  <c:v>0.49738900000000003</c:v>
                </c:pt>
                <c:pt idx="5740">
                  <c:v>0.95963500000000002</c:v>
                </c:pt>
                <c:pt idx="5741">
                  <c:v>1.58796</c:v>
                </c:pt>
                <c:pt idx="5742">
                  <c:v>1.7864899999999999</c:v>
                </c:pt>
                <c:pt idx="5743">
                  <c:v>1.6631199999999999</c:v>
                </c:pt>
                <c:pt idx="5744">
                  <c:v>1.17136</c:v>
                </c:pt>
                <c:pt idx="5745">
                  <c:v>1.22109</c:v>
                </c:pt>
                <c:pt idx="5746">
                  <c:v>1.88219</c:v>
                </c:pt>
                <c:pt idx="5747">
                  <c:v>2.31568</c:v>
                </c:pt>
                <c:pt idx="5748">
                  <c:v>1.9378599999999999</c:v>
                </c:pt>
                <c:pt idx="5749">
                  <c:v>1.08351</c:v>
                </c:pt>
                <c:pt idx="5750">
                  <c:v>1.9753400000000001</c:v>
                </c:pt>
                <c:pt idx="5751">
                  <c:v>2.1710699999999998</c:v>
                </c:pt>
                <c:pt idx="5752">
                  <c:v>3.0373600000000001</c:v>
                </c:pt>
                <c:pt idx="5753">
                  <c:v>3.4320499999999998</c:v>
                </c:pt>
                <c:pt idx="5754">
                  <c:v>-3.20364</c:v>
                </c:pt>
                <c:pt idx="5755">
                  <c:v>0.69436699999999996</c:v>
                </c:pt>
                <c:pt idx="5756">
                  <c:v>-2.20424</c:v>
                </c:pt>
                <c:pt idx="5757">
                  <c:v>-1.0469599999999999</c:v>
                </c:pt>
                <c:pt idx="5758">
                  <c:v>1.8567899999999999</c:v>
                </c:pt>
                <c:pt idx="5759">
                  <c:v>3.5189499999999998</c:v>
                </c:pt>
                <c:pt idx="5760">
                  <c:v>1.9851300000000001</c:v>
                </c:pt>
                <c:pt idx="5761">
                  <c:v>1.8467199999999999</c:v>
                </c:pt>
                <c:pt idx="5762">
                  <c:v>-6.8130100000000002</c:v>
                </c:pt>
                <c:pt idx="5763">
                  <c:v>4.3037400000000003</c:v>
                </c:pt>
                <c:pt idx="5764">
                  <c:v>10.678100000000001</c:v>
                </c:pt>
                <c:pt idx="5765">
                  <c:v>7.8438299999999996</c:v>
                </c:pt>
                <c:pt idx="5766">
                  <c:v>4.4595099999999999</c:v>
                </c:pt>
                <c:pt idx="5767">
                  <c:v>0.40789999999999998</c:v>
                </c:pt>
                <c:pt idx="5768">
                  <c:v>1.6881200000000001</c:v>
                </c:pt>
                <c:pt idx="5769">
                  <c:v>-0.29677700000000001</c:v>
                </c:pt>
                <c:pt idx="5770">
                  <c:v>0.19477700000000001</c:v>
                </c:pt>
                <c:pt idx="5771">
                  <c:v>0.13294500000000001</c:v>
                </c:pt>
                <c:pt idx="5772">
                  <c:v>1.05846</c:v>
                </c:pt>
                <c:pt idx="5773">
                  <c:v>9.8051200000000005E-2</c:v>
                </c:pt>
                <c:pt idx="5774">
                  <c:v>0.473609</c:v>
                </c:pt>
                <c:pt idx="5775">
                  <c:v>0.50837100000000002</c:v>
                </c:pt>
                <c:pt idx="5776">
                  <c:v>0.880579</c:v>
                </c:pt>
                <c:pt idx="5777">
                  <c:v>-8.5084900000000005E-2</c:v>
                </c:pt>
                <c:pt idx="5778">
                  <c:v>0.61639900000000003</c:v>
                </c:pt>
                <c:pt idx="5779">
                  <c:v>0.26071699999999998</c:v>
                </c:pt>
                <c:pt idx="5780">
                  <c:v>1.0230699999999999</c:v>
                </c:pt>
                <c:pt idx="5781">
                  <c:v>0.61674700000000005</c:v>
                </c:pt>
                <c:pt idx="5782">
                  <c:v>1.78904</c:v>
                </c:pt>
                <c:pt idx="5783">
                  <c:v>-7.0695599999999997E-2</c:v>
                </c:pt>
                <c:pt idx="5784">
                  <c:v>0.68680200000000002</c:v>
                </c:pt>
                <c:pt idx="5785">
                  <c:v>0.80318400000000001</c:v>
                </c:pt>
                <c:pt idx="5786">
                  <c:v>0.87826400000000004</c:v>
                </c:pt>
                <c:pt idx="5787">
                  <c:v>1.1911099999999999</c:v>
                </c:pt>
                <c:pt idx="5788">
                  <c:v>1.35999</c:v>
                </c:pt>
                <c:pt idx="5789">
                  <c:v>1.25654</c:v>
                </c:pt>
                <c:pt idx="5790">
                  <c:v>1.8040099999999999</c:v>
                </c:pt>
                <c:pt idx="5791">
                  <c:v>1.4597500000000001</c:v>
                </c:pt>
                <c:pt idx="5792">
                  <c:v>1.67421</c:v>
                </c:pt>
                <c:pt idx="5793">
                  <c:v>2.63801</c:v>
                </c:pt>
                <c:pt idx="5794">
                  <c:v>2.4703300000000001</c:v>
                </c:pt>
                <c:pt idx="5795">
                  <c:v>2.4065599999999998</c:v>
                </c:pt>
                <c:pt idx="5796">
                  <c:v>1.8544400000000001</c:v>
                </c:pt>
                <c:pt idx="5797">
                  <c:v>2.90883</c:v>
                </c:pt>
                <c:pt idx="5798">
                  <c:v>2.6513900000000001</c:v>
                </c:pt>
                <c:pt idx="5799">
                  <c:v>2.6602399999999999</c:v>
                </c:pt>
                <c:pt idx="5800">
                  <c:v>2.4428800000000002</c:v>
                </c:pt>
                <c:pt idx="5801">
                  <c:v>2.7706400000000002</c:v>
                </c:pt>
                <c:pt idx="5802">
                  <c:v>1.69106</c:v>
                </c:pt>
                <c:pt idx="5803">
                  <c:v>2.7135699999999998</c:v>
                </c:pt>
                <c:pt idx="5804">
                  <c:v>2.95913</c:v>
                </c:pt>
                <c:pt idx="5805">
                  <c:v>3.0017</c:v>
                </c:pt>
                <c:pt idx="5806">
                  <c:v>5.4853399999999999</c:v>
                </c:pt>
                <c:pt idx="5807">
                  <c:v>3.9874000000000001</c:v>
                </c:pt>
                <c:pt idx="5808">
                  <c:v>3.9512100000000001</c:v>
                </c:pt>
                <c:pt idx="5809">
                  <c:v>3.7979799999999999</c:v>
                </c:pt>
                <c:pt idx="5810">
                  <c:v>3.9819100000000001</c:v>
                </c:pt>
                <c:pt idx="5811">
                  <c:v>6.41425</c:v>
                </c:pt>
                <c:pt idx="5812">
                  <c:v>3.74797</c:v>
                </c:pt>
                <c:pt idx="5813">
                  <c:v>3.7207699999999999</c:v>
                </c:pt>
                <c:pt idx="5814">
                  <c:v>3.9560900000000001</c:v>
                </c:pt>
                <c:pt idx="5815">
                  <c:v>3.3879800000000002</c:v>
                </c:pt>
                <c:pt idx="5816">
                  <c:v>4.0952299999999999</c:v>
                </c:pt>
                <c:pt idx="5817">
                  <c:v>3.4443100000000002</c:v>
                </c:pt>
                <c:pt idx="5818">
                  <c:v>3.18058</c:v>
                </c:pt>
                <c:pt idx="5819">
                  <c:v>3.1337999999999999</c:v>
                </c:pt>
                <c:pt idx="5820">
                  <c:v>3.09097</c:v>
                </c:pt>
                <c:pt idx="5821">
                  <c:v>2.7777500000000002</c:v>
                </c:pt>
                <c:pt idx="5822">
                  <c:v>2.83474</c:v>
                </c:pt>
                <c:pt idx="5823">
                  <c:v>2.5258400000000001</c:v>
                </c:pt>
                <c:pt idx="5824">
                  <c:v>2.8785799999999999</c:v>
                </c:pt>
                <c:pt idx="5825">
                  <c:v>3.6960600000000001</c:v>
                </c:pt>
                <c:pt idx="5826">
                  <c:v>3.4402900000000001</c:v>
                </c:pt>
                <c:pt idx="5827">
                  <c:v>2.6072700000000002</c:v>
                </c:pt>
                <c:pt idx="5828">
                  <c:v>3.9056799999999998</c:v>
                </c:pt>
                <c:pt idx="5829">
                  <c:v>3.2341700000000002</c:v>
                </c:pt>
                <c:pt idx="5830">
                  <c:v>3.3676400000000002</c:v>
                </c:pt>
                <c:pt idx="5831">
                  <c:v>3.0004900000000001</c:v>
                </c:pt>
                <c:pt idx="5832">
                  <c:v>4.6215000000000002</c:v>
                </c:pt>
                <c:pt idx="5833">
                  <c:v>4.9448299999999996</c:v>
                </c:pt>
                <c:pt idx="5834">
                  <c:v>6.2058400000000002</c:v>
                </c:pt>
                <c:pt idx="5835">
                  <c:v>6.6063900000000002</c:v>
                </c:pt>
                <c:pt idx="5836">
                  <c:v>6.6144600000000002</c:v>
                </c:pt>
                <c:pt idx="5837">
                  <c:v>7.6328399999999998</c:v>
                </c:pt>
                <c:pt idx="5838">
                  <c:v>7.74566</c:v>
                </c:pt>
                <c:pt idx="5839">
                  <c:v>8.0696100000000008</c:v>
                </c:pt>
                <c:pt idx="5840">
                  <c:v>9.2224299999999992</c:v>
                </c:pt>
                <c:pt idx="5841">
                  <c:v>1.7713699999999999</c:v>
                </c:pt>
                <c:pt idx="5842">
                  <c:v>6.6197400000000002</c:v>
                </c:pt>
                <c:pt idx="5843">
                  <c:v>6.0049299999999999</c:v>
                </c:pt>
                <c:pt idx="5844">
                  <c:v>6.60656</c:v>
                </c:pt>
                <c:pt idx="5845">
                  <c:v>6.3319200000000002</c:v>
                </c:pt>
                <c:pt idx="5846">
                  <c:v>5.6628299999999996</c:v>
                </c:pt>
                <c:pt idx="5847">
                  <c:v>5.5907400000000003</c:v>
                </c:pt>
                <c:pt idx="5848">
                  <c:v>5.8224</c:v>
                </c:pt>
                <c:pt idx="5849">
                  <c:v>5.5827900000000001</c:v>
                </c:pt>
                <c:pt idx="5850">
                  <c:v>6.83629</c:v>
                </c:pt>
                <c:pt idx="5851">
                  <c:v>6.4364600000000003</c:v>
                </c:pt>
                <c:pt idx="5852">
                  <c:v>5.8874199999999997</c:v>
                </c:pt>
                <c:pt idx="5853">
                  <c:v>6.0902500000000002</c:v>
                </c:pt>
                <c:pt idx="5854">
                  <c:v>4.9881500000000001</c:v>
                </c:pt>
                <c:pt idx="5855">
                  <c:v>5.83005</c:v>
                </c:pt>
                <c:pt idx="5856">
                  <c:v>5.8531500000000003</c:v>
                </c:pt>
                <c:pt idx="5857">
                  <c:v>5.3239099999999997</c:v>
                </c:pt>
                <c:pt idx="5858">
                  <c:v>4.7277100000000001</c:v>
                </c:pt>
                <c:pt idx="5859">
                  <c:v>5.1009799999999998</c:v>
                </c:pt>
                <c:pt idx="5860">
                  <c:v>4.9279400000000004</c:v>
                </c:pt>
                <c:pt idx="5861">
                  <c:v>4.2576000000000001</c:v>
                </c:pt>
                <c:pt idx="5862">
                  <c:v>3.9103400000000001</c:v>
                </c:pt>
                <c:pt idx="5863">
                  <c:v>4.3976899999999999</c:v>
                </c:pt>
                <c:pt idx="5864">
                  <c:v>4.0206600000000003</c:v>
                </c:pt>
                <c:pt idx="5865">
                  <c:v>3.87182</c:v>
                </c:pt>
                <c:pt idx="5866">
                  <c:v>3.9268900000000002</c:v>
                </c:pt>
                <c:pt idx="5867">
                  <c:v>3.4501499999999998</c:v>
                </c:pt>
                <c:pt idx="5868">
                  <c:v>3.0647700000000002</c:v>
                </c:pt>
                <c:pt idx="5869">
                  <c:v>4.3263600000000002</c:v>
                </c:pt>
                <c:pt idx="5870">
                  <c:v>3.4613800000000001</c:v>
                </c:pt>
                <c:pt idx="5871">
                  <c:v>4.7007700000000003</c:v>
                </c:pt>
                <c:pt idx="5872">
                  <c:v>3.3066900000000001</c:v>
                </c:pt>
                <c:pt idx="5873">
                  <c:v>3.7851699999999999</c:v>
                </c:pt>
                <c:pt idx="5874">
                  <c:v>3.1356000000000002</c:v>
                </c:pt>
                <c:pt idx="5875">
                  <c:v>3.44055</c:v>
                </c:pt>
                <c:pt idx="5876">
                  <c:v>3.2220200000000001</c:v>
                </c:pt>
                <c:pt idx="5877">
                  <c:v>2.43201</c:v>
                </c:pt>
                <c:pt idx="5878">
                  <c:v>1.8365</c:v>
                </c:pt>
                <c:pt idx="5879">
                  <c:v>2.6712099999999999</c:v>
                </c:pt>
                <c:pt idx="5880">
                  <c:v>2.82334</c:v>
                </c:pt>
                <c:pt idx="5881">
                  <c:v>2.4670299999999998</c:v>
                </c:pt>
                <c:pt idx="5882">
                  <c:v>3.0473400000000002</c:v>
                </c:pt>
                <c:pt idx="5883">
                  <c:v>2.6071</c:v>
                </c:pt>
                <c:pt idx="5884">
                  <c:v>2.7251799999999999</c:v>
                </c:pt>
                <c:pt idx="5885">
                  <c:v>2.8897599999999999</c:v>
                </c:pt>
                <c:pt idx="5886">
                  <c:v>2.55925</c:v>
                </c:pt>
                <c:pt idx="5887">
                  <c:v>2.7232799999999999</c:v>
                </c:pt>
                <c:pt idx="5888">
                  <c:v>3.3244400000000001</c:v>
                </c:pt>
                <c:pt idx="5889">
                  <c:v>4.37859</c:v>
                </c:pt>
                <c:pt idx="5890">
                  <c:v>4.19137</c:v>
                </c:pt>
                <c:pt idx="5891">
                  <c:v>3.1863299999999999</c:v>
                </c:pt>
                <c:pt idx="5892">
                  <c:v>3.9291800000000001</c:v>
                </c:pt>
                <c:pt idx="5893">
                  <c:v>4.6563100000000004</c:v>
                </c:pt>
                <c:pt idx="5894">
                  <c:v>4.21244</c:v>
                </c:pt>
                <c:pt idx="5895">
                  <c:v>4.0650399999999998</c:v>
                </c:pt>
                <c:pt idx="5896">
                  <c:v>3.9179599999999999</c:v>
                </c:pt>
                <c:pt idx="5897">
                  <c:v>4.0995100000000004</c:v>
                </c:pt>
                <c:pt idx="5898">
                  <c:v>4.0798699999999997</c:v>
                </c:pt>
                <c:pt idx="5899">
                  <c:v>4.0426399999999996</c:v>
                </c:pt>
                <c:pt idx="5900">
                  <c:v>2.7809900000000001</c:v>
                </c:pt>
                <c:pt idx="5901">
                  <c:v>3.0938300000000001</c:v>
                </c:pt>
                <c:pt idx="5902">
                  <c:v>2.90082</c:v>
                </c:pt>
                <c:pt idx="5903">
                  <c:v>3.54914</c:v>
                </c:pt>
                <c:pt idx="5904">
                  <c:v>3.08725</c:v>
                </c:pt>
                <c:pt idx="5905">
                  <c:v>3.5590899999999999</c:v>
                </c:pt>
                <c:pt idx="5906">
                  <c:v>3.09646</c:v>
                </c:pt>
                <c:pt idx="5907">
                  <c:v>2.83433</c:v>
                </c:pt>
                <c:pt idx="5908">
                  <c:v>3.4981399999999998</c:v>
                </c:pt>
                <c:pt idx="5909">
                  <c:v>1.0325800000000001</c:v>
                </c:pt>
                <c:pt idx="5910">
                  <c:v>2.8681999999999999</c:v>
                </c:pt>
                <c:pt idx="5911">
                  <c:v>2.94482</c:v>
                </c:pt>
                <c:pt idx="5912">
                  <c:v>2.49031</c:v>
                </c:pt>
                <c:pt idx="5913">
                  <c:v>1.67665</c:v>
                </c:pt>
                <c:pt idx="5914">
                  <c:v>1.6169899999999999</c:v>
                </c:pt>
                <c:pt idx="5915">
                  <c:v>2.0049700000000001</c:v>
                </c:pt>
                <c:pt idx="5916">
                  <c:v>1.13391</c:v>
                </c:pt>
                <c:pt idx="5917">
                  <c:v>1.1218300000000001</c:v>
                </c:pt>
                <c:pt idx="5918">
                  <c:v>1.3934899999999999</c:v>
                </c:pt>
                <c:pt idx="5919">
                  <c:v>0.87553499999999995</c:v>
                </c:pt>
                <c:pt idx="5920">
                  <c:v>1.2017899999999999</c:v>
                </c:pt>
                <c:pt idx="5921">
                  <c:v>1.4464900000000001</c:v>
                </c:pt>
                <c:pt idx="5922">
                  <c:v>0.86375400000000002</c:v>
                </c:pt>
                <c:pt idx="5923">
                  <c:v>1.11595</c:v>
                </c:pt>
                <c:pt idx="5924">
                  <c:v>1.2396499999999999</c:v>
                </c:pt>
                <c:pt idx="5925">
                  <c:v>0.40602199999999999</c:v>
                </c:pt>
                <c:pt idx="5926">
                  <c:v>0.86828499999999997</c:v>
                </c:pt>
                <c:pt idx="5927">
                  <c:v>1.4988699999999999</c:v>
                </c:pt>
                <c:pt idx="5928">
                  <c:v>1.1393800000000001</c:v>
                </c:pt>
                <c:pt idx="5929">
                  <c:v>1.35944</c:v>
                </c:pt>
                <c:pt idx="5930">
                  <c:v>1.67367</c:v>
                </c:pt>
                <c:pt idx="5931">
                  <c:v>1.3262499999999999</c:v>
                </c:pt>
                <c:pt idx="5932">
                  <c:v>1.40456</c:v>
                </c:pt>
                <c:pt idx="5933">
                  <c:v>1.8660099999999999</c:v>
                </c:pt>
                <c:pt idx="5934">
                  <c:v>1.5274300000000001</c:v>
                </c:pt>
                <c:pt idx="5935">
                  <c:v>1.9270700000000001</c:v>
                </c:pt>
                <c:pt idx="5936">
                  <c:v>2.24004</c:v>
                </c:pt>
                <c:pt idx="5937">
                  <c:v>2.0455299999999998</c:v>
                </c:pt>
                <c:pt idx="5938">
                  <c:v>1.27197</c:v>
                </c:pt>
                <c:pt idx="5939">
                  <c:v>1.4718800000000001</c:v>
                </c:pt>
                <c:pt idx="5940">
                  <c:v>2.0482300000000002</c:v>
                </c:pt>
                <c:pt idx="5941">
                  <c:v>2.1161699999999999</c:v>
                </c:pt>
                <c:pt idx="5942">
                  <c:v>2.2460599999999999</c:v>
                </c:pt>
                <c:pt idx="5943">
                  <c:v>1.47004</c:v>
                </c:pt>
                <c:pt idx="5944">
                  <c:v>2.9868899999999998</c:v>
                </c:pt>
                <c:pt idx="5945">
                  <c:v>2.3346399999999998</c:v>
                </c:pt>
                <c:pt idx="5946">
                  <c:v>2.1601599999999999</c:v>
                </c:pt>
                <c:pt idx="5947">
                  <c:v>1.86734</c:v>
                </c:pt>
                <c:pt idx="5948">
                  <c:v>2.2781500000000001</c:v>
                </c:pt>
                <c:pt idx="5949">
                  <c:v>1.5669999999999999</c:v>
                </c:pt>
                <c:pt idx="5950">
                  <c:v>1.63181</c:v>
                </c:pt>
                <c:pt idx="5951">
                  <c:v>1.9270099999999999</c:v>
                </c:pt>
                <c:pt idx="5952">
                  <c:v>1.9259900000000001</c:v>
                </c:pt>
                <c:pt idx="5953">
                  <c:v>1.7072000000000001</c:v>
                </c:pt>
                <c:pt idx="5954">
                  <c:v>1.6577500000000001</c:v>
                </c:pt>
                <c:pt idx="5955">
                  <c:v>1.4143300000000001</c:v>
                </c:pt>
                <c:pt idx="5956">
                  <c:v>1.88188</c:v>
                </c:pt>
                <c:pt idx="5957">
                  <c:v>0.89382600000000001</c:v>
                </c:pt>
                <c:pt idx="5958">
                  <c:v>1.12263</c:v>
                </c:pt>
                <c:pt idx="5959">
                  <c:v>-0.83300399999999997</c:v>
                </c:pt>
                <c:pt idx="5960">
                  <c:v>-0.880525</c:v>
                </c:pt>
                <c:pt idx="5961">
                  <c:v>-1.1496299999999999</c:v>
                </c:pt>
                <c:pt idx="5962">
                  <c:v>5.2736199999999997E-3</c:v>
                </c:pt>
                <c:pt idx="5963">
                  <c:v>-0.896451</c:v>
                </c:pt>
                <c:pt idx="5964">
                  <c:v>-1.23638</c:v>
                </c:pt>
                <c:pt idx="5965">
                  <c:v>-0.56928000000000001</c:v>
                </c:pt>
                <c:pt idx="5966">
                  <c:v>-1.42519</c:v>
                </c:pt>
                <c:pt idx="5967">
                  <c:v>-0.74226899999999996</c:v>
                </c:pt>
                <c:pt idx="5968">
                  <c:v>-0.430871</c:v>
                </c:pt>
                <c:pt idx="5969">
                  <c:v>0.21396999999999999</c:v>
                </c:pt>
                <c:pt idx="5970">
                  <c:v>-0.33232899999999999</c:v>
                </c:pt>
                <c:pt idx="5971">
                  <c:v>9.0570100000000001E-2</c:v>
                </c:pt>
                <c:pt idx="5972">
                  <c:v>1.38855</c:v>
                </c:pt>
                <c:pt idx="5973">
                  <c:v>1.3239700000000001</c:v>
                </c:pt>
                <c:pt idx="5974">
                  <c:v>1.6911799999999999</c:v>
                </c:pt>
                <c:pt idx="5975">
                  <c:v>0.93005599999999999</c:v>
                </c:pt>
                <c:pt idx="5976">
                  <c:v>0.69535999999999998</c:v>
                </c:pt>
                <c:pt idx="5977">
                  <c:v>0.61892000000000003</c:v>
                </c:pt>
                <c:pt idx="5978">
                  <c:v>2.50868</c:v>
                </c:pt>
                <c:pt idx="5979">
                  <c:v>1.45814</c:v>
                </c:pt>
                <c:pt idx="5980">
                  <c:v>1.31029</c:v>
                </c:pt>
                <c:pt idx="5981">
                  <c:v>1.6653500000000001</c:v>
                </c:pt>
                <c:pt idx="5982">
                  <c:v>1.5565</c:v>
                </c:pt>
                <c:pt idx="5983">
                  <c:v>0.87046500000000004</c:v>
                </c:pt>
                <c:pt idx="5984">
                  <c:v>0.56954199999999999</c:v>
                </c:pt>
                <c:pt idx="5985">
                  <c:v>-9.5895300000000003E-2</c:v>
                </c:pt>
                <c:pt idx="5986">
                  <c:v>6.7325700000000002E-2</c:v>
                </c:pt>
                <c:pt idx="5987">
                  <c:v>0.28795300000000001</c:v>
                </c:pt>
                <c:pt idx="5988">
                  <c:v>1.4326000000000001</c:v>
                </c:pt>
                <c:pt idx="5989">
                  <c:v>-1.5377700000000001</c:v>
                </c:pt>
                <c:pt idx="5990">
                  <c:v>1.9510000000000001</c:v>
                </c:pt>
                <c:pt idx="5991">
                  <c:v>-3.3868200000000001E-2</c:v>
                </c:pt>
                <c:pt idx="5992">
                  <c:v>1.50265</c:v>
                </c:pt>
                <c:pt idx="5993">
                  <c:v>-2.1493000000000002</c:v>
                </c:pt>
                <c:pt idx="5994">
                  <c:v>-5.1861100000000002</c:v>
                </c:pt>
                <c:pt idx="5995">
                  <c:v>0.75012000000000001</c:v>
                </c:pt>
                <c:pt idx="5996">
                  <c:v>0.23007900000000001</c:v>
                </c:pt>
                <c:pt idx="5997">
                  <c:v>-0.66476100000000005</c:v>
                </c:pt>
                <c:pt idx="5998">
                  <c:v>-1.69556</c:v>
                </c:pt>
                <c:pt idx="5999">
                  <c:v>0.47545700000000002</c:v>
                </c:pt>
                <c:pt idx="6000">
                  <c:v>0.13564599999999999</c:v>
                </c:pt>
                <c:pt idx="6001">
                  <c:v>4.1707400000000003</c:v>
                </c:pt>
                <c:pt idx="6002">
                  <c:v>8.9555199999999999</c:v>
                </c:pt>
                <c:pt idx="6003">
                  <c:v>11.1393</c:v>
                </c:pt>
                <c:pt idx="6004">
                  <c:v>8.3163099999999996</c:v>
                </c:pt>
                <c:pt idx="6005">
                  <c:v>10.202999999999999</c:v>
                </c:pt>
                <c:pt idx="6006">
                  <c:v>4.1531099999999999</c:v>
                </c:pt>
                <c:pt idx="6007">
                  <c:v>3.7562000000000002</c:v>
                </c:pt>
                <c:pt idx="6008">
                  <c:v>2.0335800000000002</c:v>
                </c:pt>
                <c:pt idx="6009">
                  <c:v>1.1385000000000001</c:v>
                </c:pt>
                <c:pt idx="6010">
                  <c:v>-0.88756500000000005</c:v>
                </c:pt>
                <c:pt idx="6011">
                  <c:v>9.23794E-2</c:v>
                </c:pt>
                <c:pt idx="6012">
                  <c:v>1.2112499999999999</c:v>
                </c:pt>
                <c:pt idx="6013">
                  <c:v>1.69312</c:v>
                </c:pt>
                <c:pt idx="6014">
                  <c:v>0.853217</c:v>
                </c:pt>
                <c:pt idx="6015">
                  <c:v>0.63922699999999999</c:v>
                </c:pt>
                <c:pt idx="6016">
                  <c:v>0.61293399999999998</c:v>
                </c:pt>
                <c:pt idx="6017">
                  <c:v>1.3009500000000001</c:v>
                </c:pt>
                <c:pt idx="6018">
                  <c:v>-3.3868200000000001E-2</c:v>
                </c:pt>
                <c:pt idx="6019">
                  <c:v>1.50265</c:v>
                </c:pt>
                <c:pt idx="6020">
                  <c:v>-2.1493000000000002</c:v>
                </c:pt>
                <c:pt idx="6021">
                  <c:v>-5.1861100000000002</c:v>
                </c:pt>
                <c:pt idx="6022">
                  <c:v>0.75012000000000001</c:v>
                </c:pt>
                <c:pt idx="6023">
                  <c:v>0.23007900000000001</c:v>
                </c:pt>
                <c:pt idx="6024">
                  <c:v>-0.66476100000000005</c:v>
                </c:pt>
                <c:pt idx="6025">
                  <c:v>-1.69556</c:v>
                </c:pt>
                <c:pt idx="6026">
                  <c:v>0.47545700000000002</c:v>
                </c:pt>
                <c:pt idx="6027">
                  <c:v>0.13564599999999999</c:v>
                </c:pt>
                <c:pt idx="6028">
                  <c:v>4.1707400000000003</c:v>
                </c:pt>
                <c:pt idx="6029">
                  <c:v>8.9555199999999999</c:v>
                </c:pt>
                <c:pt idx="6030">
                  <c:v>11.1393</c:v>
                </c:pt>
                <c:pt idx="6031">
                  <c:v>8.3163099999999996</c:v>
                </c:pt>
                <c:pt idx="6032">
                  <c:v>10.202999999999999</c:v>
                </c:pt>
                <c:pt idx="6033">
                  <c:v>4.1531099999999999</c:v>
                </c:pt>
                <c:pt idx="6034">
                  <c:v>3.7562000000000002</c:v>
                </c:pt>
                <c:pt idx="6035">
                  <c:v>2.0335800000000002</c:v>
                </c:pt>
                <c:pt idx="6036">
                  <c:v>1.1385000000000001</c:v>
                </c:pt>
                <c:pt idx="6037">
                  <c:v>-0.88756500000000005</c:v>
                </c:pt>
                <c:pt idx="6038">
                  <c:v>9.23794E-2</c:v>
                </c:pt>
                <c:pt idx="6039">
                  <c:v>1.2112499999999999</c:v>
                </c:pt>
                <c:pt idx="6040">
                  <c:v>1.69312</c:v>
                </c:pt>
                <c:pt idx="6041">
                  <c:v>0.853217</c:v>
                </c:pt>
                <c:pt idx="6042">
                  <c:v>0.63922699999999999</c:v>
                </c:pt>
                <c:pt idx="6043">
                  <c:v>0.61293399999999998</c:v>
                </c:pt>
                <c:pt idx="6044">
                  <c:v>1.3009500000000001</c:v>
                </c:pt>
                <c:pt idx="6045">
                  <c:v>0.87827900000000003</c:v>
                </c:pt>
                <c:pt idx="6046">
                  <c:v>0.19333500000000001</c:v>
                </c:pt>
                <c:pt idx="6047">
                  <c:v>-0.28224199999999999</c:v>
                </c:pt>
                <c:pt idx="6048">
                  <c:v>0.941716</c:v>
                </c:pt>
                <c:pt idx="6049">
                  <c:v>1.29711</c:v>
                </c:pt>
                <c:pt idx="6050">
                  <c:v>0.99087700000000001</c:v>
                </c:pt>
                <c:pt idx="6051">
                  <c:v>0.64042500000000002</c:v>
                </c:pt>
                <c:pt idx="6052">
                  <c:v>0.995282</c:v>
                </c:pt>
                <c:pt idx="6053">
                  <c:v>0.68176099999999995</c:v>
                </c:pt>
                <c:pt idx="6054">
                  <c:v>0.62691200000000002</c:v>
                </c:pt>
                <c:pt idx="6055">
                  <c:v>1.1017699999999999</c:v>
                </c:pt>
                <c:pt idx="6056">
                  <c:v>1.31575</c:v>
                </c:pt>
                <c:pt idx="6057">
                  <c:v>1.0492300000000001</c:v>
                </c:pt>
                <c:pt idx="6058">
                  <c:v>1.4853400000000001</c:v>
                </c:pt>
                <c:pt idx="6059">
                  <c:v>-0.67023200000000005</c:v>
                </c:pt>
                <c:pt idx="6060">
                  <c:v>3.4705300000000001</c:v>
                </c:pt>
                <c:pt idx="6061">
                  <c:v>1.9017200000000001</c:v>
                </c:pt>
                <c:pt idx="6062">
                  <c:v>1.6387700000000001</c:v>
                </c:pt>
                <c:pt idx="6063">
                  <c:v>1.2524200000000001</c:v>
                </c:pt>
                <c:pt idx="6064">
                  <c:v>0.69300099999999998</c:v>
                </c:pt>
                <c:pt idx="6065">
                  <c:v>1.4568399999999999</c:v>
                </c:pt>
                <c:pt idx="6066">
                  <c:v>1.7174400000000001</c:v>
                </c:pt>
                <c:pt idx="6067">
                  <c:v>2.37182</c:v>
                </c:pt>
                <c:pt idx="6068">
                  <c:v>3.6004399999999999</c:v>
                </c:pt>
                <c:pt idx="6069">
                  <c:v>3.6860200000000001</c:v>
                </c:pt>
                <c:pt idx="6070">
                  <c:v>2.4452400000000001</c:v>
                </c:pt>
                <c:pt idx="6071">
                  <c:v>2.2625700000000002</c:v>
                </c:pt>
                <c:pt idx="6072">
                  <c:v>2.79244</c:v>
                </c:pt>
                <c:pt idx="6073">
                  <c:v>2.3854500000000001</c:v>
                </c:pt>
                <c:pt idx="6074">
                  <c:v>6.3936200000000003</c:v>
                </c:pt>
                <c:pt idx="6075">
                  <c:v>2.7632699999999999</c:v>
                </c:pt>
                <c:pt idx="6076">
                  <c:v>3.9686900000000001</c:v>
                </c:pt>
                <c:pt idx="6077">
                  <c:v>6.9437899999999999</c:v>
                </c:pt>
                <c:pt idx="6078">
                  <c:v>1.3413299999999999</c:v>
                </c:pt>
                <c:pt idx="6079">
                  <c:v>2.63537</c:v>
                </c:pt>
                <c:pt idx="6080">
                  <c:v>1.2386900000000001</c:v>
                </c:pt>
                <c:pt idx="6081">
                  <c:v>1.51047</c:v>
                </c:pt>
                <c:pt idx="6082">
                  <c:v>1.1780600000000001</c:v>
                </c:pt>
                <c:pt idx="6083">
                  <c:v>1.0071099999999999</c:v>
                </c:pt>
                <c:pt idx="6084">
                  <c:v>-2.8507600000000002</c:v>
                </c:pt>
                <c:pt idx="6085">
                  <c:v>0.72955999999999999</c:v>
                </c:pt>
                <c:pt idx="6086">
                  <c:v>0.97375</c:v>
                </c:pt>
                <c:pt idx="6087">
                  <c:v>0.89095100000000005</c:v>
                </c:pt>
                <c:pt idx="6088">
                  <c:v>0.83583300000000005</c:v>
                </c:pt>
                <c:pt idx="6089">
                  <c:v>1.22011</c:v>
                </c:pt>
                <c:pt idx="6090">
                  <c:v>1.1253500000000001</c:v>
                </c:pt>
                <c:pt idx="6091">
                  <c:v>0.76898</c:v>
                </c:pt>
                <c:pt idx="6092">
                  <c:v>1.15778</c:v>
                </c:pt>
                <c:pt idx="6093">
                  <c:v>1.46608</c:v>
                </c:pt>
                <c:pt idx="6094">
                  <c:v>0.84626800000000002</c:v>
                </c:pt>
                <c:pt idx="6095">
                  <c:v>0.78217700000000001</c:v>
                </c:pt>
                <c:pt idx="6096">
                  <c:v>1.7901400000000001</c:v>
                </c:pt>
                <c:pt idx="6097">
                  <c:v>1.1691800000000001</c:v>
                </c:pt>
                <c:pt idx="6098">
                  <c:v>0.88233200000000001</c:v>
                </c:pt>
                <c:pt idx="6099">
                  <c:v>1.2657799999999999</c:v>
                </c:pt>
                <c:pt idx="6100">
                  <c:v>1.7189000000000001</c:v>
                </c:pt>
                <c:pt idx="6101">
                  <c:v>1.5722499999999999</c:v>
                </c:pt>
                <c:pt idx="6102">
                  <c:v>1.74803</c:v>
                </c:pt>
                <c:pt idx="6103">
                  <c:v>1.8599699999999999</c:v>
                </c:pt>
                <c:pt idx="6104">
                  <c:v>1.2397400000000001</c:v>
                </c:pt>
                <c:pt idx="6105">
                  <c:v>1.4759199999999999</c:v>
                </c:pt>
                <c:pt idx="6106">
                  <c:v>2.2432400000000001</c:v>
                </c:pt>
                <c:pt idx="6107">
                  <c:v>-0.91178400000000004</c:v>
                </c:pt>
                <c:pt idx="6108">
                  <c:v>1.0678399999999999</c:v>
                </c:pt>
                <c:pt idx="6109">
                  <c:v>6.48916</c:v>
                </c:pt>
                <c:pt idx="6110">
                  <c:v>1.0771500000000001</c:v>
                </c:pt>
                <c:pt idx="6111">
                  <c:v>-1.2863800000000001</c:v>
                </c:pt>
                <c:pt idx="6112">
                  <c:v>1.5690200000000001</c:v>
                </c:pt>
                <c:pt idx="6113">
                  <c:v>-0.50610999999999995</c:v>
                </c:pt>
                <c:pt idx="6114">
                  <c:v>2.8060900000000002</c:v>
                </c:pt>
                <c:pt idx="6115">
                  <c:v>0.48871300000000001</c:v>
                </c:pt>
                <c:pt idx="6116">
                  <c:v>1.93198</c:v>
                </c:pt>
                <c:pt idx="6117">
                  <c:v>-2.3551799999999998</c:v>
                </c:pt>
                <c:pt idx="6118">
                  <c:v>0.220082</c:v>
                </c:pt>
                <c:pt idx="6119">
                  <c:v>0.13517000000000001</c:v>
                </c:pt>
                <c:pt idx="6120">
                  <c:v>7.9311299999999996</c:v>
                </c:pt>
                <c:pt idx="6121">
                  <c:v>0.15740399999999999</c:v>
                </c:pt>
                <c:pt idx="6122">
                  <c:v>1.26536</c:v>
                </c:pt>
                <c:pt idx="6123">
                  <c:v>-0.90807700000000002</c:v>
                </c:pt>
                <c:pt idx="6124">
                  <c:v>2.7067700000000001</c:v>
                </c:pt>
                <c:pt idx="6125">
                  <c:v>14.172499999999999</c:v>
                </c:pt>
                <c:pt idx="6126">
                  <c:v>6.1054599999999999</c:v>
                </c:pt>
                <c:pt idx="6127">
                  <c:v>9.9097100000000005</c:v>
                </c:pt>
                <c:pt idx="6128">
                  <c:v>5.1249200000000004</c:v>
                </c:pt>
                <c:pt idx="6129">
                  <c:v>0.72774399999999995</c:v>
                </c:pt>
                <c:pt idx="6130">
                  <c:v>-0.35988599999999998</c:v>
                </c:pt>
                <c:pt idx="6131">
                  <c:v>4.1047099999999999</c:v>
                </c:pt>
                <c:pt idx="6132">
                  <c:v>1.11727</c:v>
                </c:pt>
                <c:pt idx="6133">
                  <c:v>0.84230799999999995</c:v>
                </c:pt>
                <c:pt idx="6134">
                  <c:v>1.4878499999999999</c:v>
                </c:pt>
                <c:pt idx="6135">
                  <c:v>3.2164100000000002</c:v>
                </c:pt>
                <c:pt idx="6136">
                  <c:v>1.14855</c:v>
                </c:pt>
                <c:pt idx="6137">
                  <c:v>1.71513</c:v>
                </c:pt>
                <c:pt idx="6138">
                  <c:v>1.46922</c:v>
                </c:pt>
                <c:pt idx="6139">
                  <c:v>1.1709400000000001</c:v>
                </c:pt>
                <c:pt idx="6140">
                  <c:v>0.54401500000000003</c:v>
                </c:pt>
                <c:pt idx="6141">
                  <c:v>1.57544</c:v>
                </c:pt>
                <c:pt idx="6142">
                  <c:v>1.4612400000000001</c:v>
                </c:pt>
                <c:pt idx="6143">
                  <c:v>1.1964600000000001</c:v>
                </c:pt>
                <c:pt idx="6144">
                  <c:v>1.3342700000000001</c:v>
                </c:pt>
                <c:pt idx="6145">
                  <c:v>1.4678100000000001</c:v>
                </c:pt>
                <c:pt idx="6146">
                  <c:v>1.29854</c:v>
                </c:pt>
                <c:pt idx="6147">
                  <c:v>1.3075300000000001</c:v>
                </c:pt>
                <c:pt idx="6148">
                  <c:v>1.0289999999999999</c:v>
                </c:pt>
                <c:pt idx="6149">
                  <c:v>1.7369600000000001</c:v>
                </c:pt>
                <c:pt idx="6150">
                  <c:v>1.70424</c:v>
                </c:pt>
                <c:pt idx="6151">
                  <c:v>1.75942</c:v>
                </c:pt>
                <c:pt idx="6152">
                  <c:v>1.83829</c:v>
                </c:pt>
                <c:pt idx="6153">
                  <c:v>2.1503000000000001</c:v>
                </c:pt>
                <c:pt idx="6154">
                  <c:v>1.5757399999999999</c:v>
                </c:pt>
                <c:pt idx="6155">
                  <c:v>2.5341900000000002</c:v>
                </c:pt>
                <c:pt idx="6156">
                  <c:v>1.81206</c:v>
                </c:pt>
                <c:pt idx="6157">
                  <c:v>1.6094999999999999</c:v>
                </c:pt>
                <c:pt idx="6158">
                  <c:v>1.6032</c:v>
                </c:pt>
                <c:pt idx="6159">
                  <c:v>1.8998299999999999</c:v>
                </c:pt>
                <c:pt idx="6160">
                  <c:v>2.2833999999999999</c:v>
                </c:pt>
                <c:pt idx="6161">
                  <c:v>1.87242</c:v>
                </c:pt>
                <c:pt idx="6162">
                  <c:v>2.62548</c:v>
                </c:pt>
                <c:pt idx="6163">
                  <c:v>2.0017299999999998</c:v>
                </c:pt>
                <c:pt idx="6164">
                  <c:v>2.1164700000000001</c:v>
                </c:pt>
                <c:pt idx="6165">
                  <c:v>2.2162299999999999</c:v>
                </c:pt>
                <c:pt idx="6166">
                  <c:v>2.1156899999999998</c:v>
                </c:pt>
                <c:pt idx="6167">
                  <c:v>2.1819199999999999</c:v>
                </c:pt>
                <c:pt idx="6168">
                  <c:v>1.6831799999999999</c:v>
                </c:pt>
                <c:pt idx="6169">
                  <c:v>2.5153099999999999</c:v>
                </c:pt>
                <c:pt idx="6170">
                  <c:v>2.1611099999999999</c:v>
                </c:pt>
                <c:pt idx="6171">
                  <c:v>2.2713199999999998</c:v>
                </c:pt>
                <c:pt idx="6172">
                  <c:v>1.86572</c:v>
                </c:pt>
                <c:pt idx="6173">
                  <c:v>2.3666299999999998</c:v>
                </c:pt>
                <c:pt idx="6174">
                  <c:v>1.9476</c:v>
                </c:pt>
                <c:pt idx="6175">
                  <c:v>2.2750300000000001</c:v>
                </c:pt>
                <c:pt idx="6176">
                  <c:v>2.2108500000000002</c:v>
                </c:pt>
                <c:pt idx="6177">
                  <c:v>2.1222500000000002</c:v>
                </c:pt>
                <c:pt idx="6178">
                  <c:v>1.4694100000000001</c:v>
                </c:pt>
                <c:pt idx="6179">
                  <c:v>1.90696</c:v>
                </c:pt>
                <c:pt idx="6180">
                  <c:v>2.0739899999999998</c:v>
                </c:pt>
                <c:pt idx="6181">
                  <c:v>1.98373</c:v>
                </c:pt>
                <c:pt idx="6182">
                  <c:v>1.42639</c:v>
                </c:pt>
                <c:pt idx="6183">
                  <c:v>1.7376400000000001</c:v>
                </c:pt>
                <c:pt idx="6184">
                  <c:v>1.9005099999999999</c:v>
                </c:pt>
                <c:pt idx="6185">
                  <c:v>2.3389099999999998</c:v>
                </c:pt>
                <c:pt idx="6186">
                  <c:v>1.51085</c:v>
                </c:pt>
                <c:pt idx="6187">
                  <c:v>1.7493300000000001</c:v>
                </c:pt>
                <c:pt idx="6188">
                  <c:v>1.6620600000000001</c:v>
                </c:pt>
                <c:pt idx="6189">
                  <c:v>1.56924</c:v>
                </c:pt>
                <c:pt idx="6190">
                  <c:v>1.48621</c:v>
                </c:pt>
                <c:pt idx="6191">
                  <c:v>1.12673</c:v>
                </c:pt>
                <c:pt idx="6192">
                  <c:v>1.3361099999999999</c:v>
                </c:pt>
                <c:pt idx="6193">
                  <c:v>1.75421</c:v>
                </c:pt>
                <c:pt idx="6194">
                  <c:v>3.3162600000000002</c:v>
                </c:pt>
                <c:pt idx="6195">
                  <c:v>4.2843799999999996</c:v>
                </c:pt>
                <c:pt idx="6196">
                  <c:v>4.7496600000000004</c:v>
                </c:pt>
                <c:pt idx="6197">
                  <c:v>5.1280599999999996</c:v>
                </c:pt>
                <c:pt idx="6198">
                  <c:v>6.0994999999999999</c:v>
                </c:pt>
                <c:pt idx="6199">
                  <c:v>5.6466599999999998</c:v>
                </c:pt>
                <c:pt idx="6200">
                  <c:v>5.4718600000000004</c:v>
                </c:pt>
                <c:pt idx="6201">
                  <c:v>5.9768600000000003</c:v>
                </c:pt>
                <c:pt idx="6202">
                  <c:v>5.6276000000000002</c:v>
                </c:pt>
                <c:pt idx="6203">
                  <c:v>4.9955100000000003</c:v>
                </c:pt>
                <c:pt idx="6204">
                  <c:v>4.9781599999999999</c:v>
                </c:pt>
                <c:pt idx="6205">
                  <c:v>5.9315100000000003</c:v>
                </c:pt>
                <c:pt idx="6206">
                  <c:v>5.5170399999999997</c:v>
                </c:pt>
                <c:pt idx="6207">
                  <c:v>6.45526</c:v>
                </c:pt>
                <c:pt idx="6208">
                  <c:v>5.2621599999999997</c:v>
                </c:pt>
                <c:pt idx="6209">
                  <c:v>5.5788599999999997</c:v>
                </c:pt>
                <c:pt idx="6210">
                  <c:v>5.5871599999999999</c:v>
                </c:pt>
                <c:pt idx="6211">
                  <c:v>6.1296799999999996</c:v>
                </c:pt>
                <c:pt idx="6212">
                  <c:v>4.7560799999999999</c:v>
                </c:pt>
                <c:pt idx="6213">
                  <c:v>5.0138800000000003</c:v>
                </c:pt>
                <c:pt idx="6214">
                  <c:v>4.8321100000000001</c:v>
                </c:pt>
                <c:pt idx="6215">
                  <c:v>6.0939500000000004</c:v>
                </c:pt>
                <c:pt idx="6216">
                  <c:v>5.3504699999999996</c:v>
                </c:pt>
                <c:pt idx="6217">
                  <c:v>4.44062</c:v>
                </c:pt>
                <c:pt idx="6218">
                  <c:v>5.4182600000000001</c:v>
                </c:pt>
                <c:pt idx="6219">
                  <c:v>4.8278400000000001</c:v>
                </c:pt>
                <c:pt idx="6220">
                  <c:v>5.3943199999999996</c:v>
                </c:pt>
                <c:pt idx="6221">
                  <c:v>4.1637000000000004</c:v>
                </c:pt>
                <c:pt idx="6222">
                  <c:v>3.1178599999999999</c:v>
                </c:pt>
                <c:pt idx="6223">
                  <c:v>5.15632</c:v>
                </c:pt>
                <c:pt idx="6224">
                  <c:v>3.6535000000000002</c:v>
                </c:pt>
                <c:pt idx="6225">
                  <c:v>4.80999</c:v>
                </c:pt>
                <c:pt idx="6226">
                  <c:v>4.1139599999999996</c:v>
                </c:pt>
                <c:pt idx="6227">
                  <c:v>3.69543</c:v>
                </c:pt>
                <c:pt idx="6228">
                  <c:v>3.6334599999999999</c:v>
                </c:pt>
                <c:pt idx="6229">
                  <c:v>2.5065</c:v>
                </c:pt>
                <c:pt idx="6230">
                  <c:v>1.3992199999999999</c:v>
                </c:pt>
                <c:pt idx="6231">
                  <c:v>3.4024200000000002</c:v>
                </c:pt>
                <c:pt idx="6232">
                  <c:v>2.3135500000000002</c:v>
                </c:pt>
                <c:pt idx="6233">
                  <c:v>-1.20767</c:v>
                </c:pt>
                <c:pt idx="6234">
                  <c:v>4.6181299999999998</c:v>
                </c:pt>
                <c:pt idx="6235">
                  <c:v>2.2240000000000002</c:v>
                </c:pt>
                <c:pt idx="6236">
                  <c:v>1.6608700000000001</c:v>
                </c:pt>
                <c:pt idx="6237">
                  <c:v>1.2130399999999999</c:v>
                </c:pt>
                <c:pt idx="6238">
                  <c:v>2.468</c:v>
                </c:pt>
                <c:pt idx="6239">
                  <c:v>2.8765499999999999</c:v>
                </c:pt>
                <c:pt idx="6240">
                  <c:v>2.7553200000000002</c:v>
                </c:pt>
                <c:pt idx="6241">
                  <c:v>1.6616500000000001</c:v>
                </c:pt>
                <c:pt idx="6242">
                  <c:v>2.3822899999999998</c:v>
                </c:pt>
                <c:pt idx="6243">
                  <c:v>2.0667900000000001</c:v>
                </c:pt>
                <c:pt idx="6244">
                  <c:v>1.37307</c:v>
                </c:pt>
                <c:pt idx="6245">
                  <c:v>2.2497500000000001</c:v>
                </c:pt>
                <c:pt idx="6246">
                  <c:v>1.994</c:v>
                </c:pt>
                <c:pt idx="6247">
                  <c:v>2.4635699999999998</c:v>
                </c:pt>
                <c:pt idx="6248">
                  <c:v>2.5710899999999999</c:v>
                </c:pt>
                <c:pt idx="6249">
                  <c:v>2.94685</c:v>
                </c:pt>
                <c:pt idx="6250">
                  <c:v>2.5326599999999999</c:v>
                </c:pt>
                <c:pt idx="6251">
                  <c:v>3.7275499999999999</c:v>
                </c:pt>
                <c:pt idx="6252">
                  <c:v>2.39941</c:v>
                </c:pt>
                <c:pt idx="6253">
                  <c:v>2.3072699999999999</c:v>
                </c:pt>
                <c:pt idx="6254">
                  <c:v>3.3731100000000001</c:v>
                </c:pt>
                <c:pt idx="6255">
                  <c:v>1.0278700000000001</c:v>
                </c:pt>
                <c:pt idx="6256">
                  <c:v>1.5321199999999999</c:v>
                </c:pt>
                <c:pt idx="6257">
                  <c:v>2.44672</c:v>
                </c:pt>
                <c:pt idx="6258">
                  <c:v>2.3566799999999999</c:v>
                </c:pt>
                <c:pt idx="6259">
                  <c:v>3.3488000000000002</c:v>
                </c:pt>
                <c:pt idx="6260">
                  <c:v>3.0424699999999998</c:v>
                </c:pt>
                <c:pt idx="6261">
                  <c:v>5.5410000000000004</c:v>
                </c:pt>
                <c:pt idx="6262">
                  <c:v>2.62432</c:v>
                </c:pt>
                <c:pt idx="6263">
                  <c:v>0.56001299999999998</c:v>
                </c:pt>
                <c:pt idx="6264">
                  <c:v>2.8309500000000001</c:v>
                </c:pt>
                <c:pt idx="6265">
                  <c:v>2.8382700000000001</c:v>
                </c:pt>
                <c:pt idx="6266">
                  <c:v>2.1573699999999998</c:v>
                </c:pt>
                <c:pt idx="6267">
                  <c:v>4.2497999999999996</c:v>
                </c:pt>
                <c:pt idx="6268">
                  <c:v>2.3073600000000001</c:v>
                </c:pt>
                <c:pt idx="6269">
                  <c:v>2.0263</c:v>
                </c:pt>
                <c:pt idx="6270">
                  <c:v>1.9949699999999999</c:v>
                </c:pt>
                <c:pt idx="6271">
                  <c:v>2.6425900000000002</c:v>
                </c:pt>
                <c:pt idx="6272">
                  <c:v>1.71295</c:v>
                </c:pt>
                <c:pt idx="6273">
                  <c:v>1.4520999999999999</c:v>
                </c:pt>
                <c:pt idx="6274">
                  <c:v>2.2702900000000001</c:v>
                </c:pt>
                <c:pt idx="6275">
                  <c:v>2.3285499999999999</c:v>
                </c:pt>
                <c:pt idx="6276">
                  <c:v>1.3942300000000001</c:v>
                </c:pt>
                <c:pt idx="6277">
                  <c:v>1.8995200000000001</c:v>
                </c:pt>
                <c:pt idx="6278">
                  <c:v>1.5979099999999999</c:v>
                </c:pt>
                <c:pt idx="6279">
                  <c:v>0.70919399999999999</c:v>
                </c:pt>
                <c:pt idx="6280">
                  <c:v>1.3844099999999999</c:v>
                </c:pt>
                <c:pt idx="6281">
                  <c:v>2.0320900000000002</c:v>
                </c:pt>
                <c:pt idx="6282">
                  <c:v>1.6261399999999999</c:v>
                </c:pt>
                <c:pt idx="6283">
                  <c:v>2.2599</c:v>
                </c:pt>
                <c:pt idx="6284">
                  <c:v>2.5626600000000002</c:v>
                </c:pt>
                <c:pt idx="6285">
                  <c:v>3.2462300000000002</c:v>
                </c:pt>
                <c:pt idx="6286">
                  <c:v>3.2400600000000002</c:v>
                </c:pt>
                <c:pt idx="6287">
                  <c:v>3.7310699999999999</c:v>
                </c:pt>
                <c:pt idx="6288">
                  <c:v>3.3371300000000002</c:v>
                </c:pt>
                <c:pt idx="6289">
                  <c:v>3.8768199999999999</c:v>
                </c:pt>
                <c:pt idx="6290">
                  <c:v>4.1561500000000002</c:v>
                </c:pt>
                <c:pt idx="6291">
                  <c:v>4.4425499999999998</c:v>
                </c:pt>
                <c:pt idx="6292">
                  <c:v>4.9882499999999999</c:v>
                </c:pt>
                <c:pt idx="6293">
                  <c:v>4.95343</c:v>
                </c:pt>
                <c:pt idx="6294">
                  <c:v>5.2782200000000001</c:v>
                </c:pt>
                <c:pt idx="6295">
                  <c:v>4.0321300000000004</c:v>
                </c:pt>
                <c:pt idx="6296">
                  <c:v>6.2110399999999997</c:v>
                </c:pt>
                <c:pt idx="6297">
                  <c:v>4.5429300000000001</c:v>
                </c:pt>
                <c:pt idx="6298">
                  <c:v>3.8252000000000002</c:v>
                </c:pt>
                <c:pt idx="6299">
                  <c:v>6.0105199999999996</c:v>
                </c:pt>
                <c:pt idx="6300">
                  <c:v>5.4298299999999999</c:v>
                </c:pt>
                <c:pt idx="6301">
                  <c:v>5.9455200000000001</c:v>
                </c:pt>
                <c:pt idx="6302">
                  <c:v>5.6077700000000004</c:v>
                </c:pt>
                <c:pt idx="6303">
                  <c:v>5.8368599999999997</c:v>
                </c:pt>
                <c:pt idx="6304">
                  <c:v>6.0944900000000004</c:v>
                </c:pt>
                <c:pt idx="6305">
                  <c:v>6.2384399999999998</c:v>
                </c:pt>
                <c:pt idx="6306">
                  <c:v>6.4416000000000002</c:v>
                </c:pt>
                <c:pt idx="6307">
                  <c:v>5.6633300000000002</c:v>
                </c:pt>
                <c:pt idx="6308">
                  <c:v>5.4615200000000002</c:v>
                </c:pt>
                <c:pt idx="6309">
                  <c:v>5.1906299999999996</c:v>
                </c:pt>
                <c:pt idx="6310">
                  <c:v>6.2839499999999999</c:v>
                </c:pt>
                <c:pt idx="6311">
                  <c:v>5.0435499999999998</c:v>
                </c:pt>
                <c:pt idx="6312">
                  <c:v>6.4421099999999996</c:v>
                </c:pt>
                <c:pt idx="6313">
                  <c:v>3.8918300000000001</c:v>
                </c:pt>
                <c:pt idx="6314">
                  <c:v>-11.6059</c:v>
                </c:pt>
                <c:pt idx="6315">
                  <c:v>4.9010699999999998</c:v>
                </c:pt>
                <c:pt idx="6316">
                  <c:v>5.6877300000000002</c:v>
                </c:pt>
                <c:pt idx="6317">
                  <c:v>5.6564899999999998</c:v>
                </c:pt>
                <c:pt idx="6318">
                  <c:v>5.1384100000000004</c:v>
                </c:pt>
                <c:pt idx="6319">
                  <c:v>5.6757200000000001</c:v>
                </c:pt>
                <c:pt idx="6320">
                  <c:v>5.85839</c:v>
                </c:pt>
                <c:pt idx="6321">
                  <c:v>5.59544</c:v>
                </c:pt>
                <c:pt idx="6322">
                  <c:v>5.2441300000000002</c:v>
                </c:pt>
                <c:pt idx="6323">
                  <c:v>5.7715500000000004</c:v>
                </c:pt>
                <c:pt idx="6324">
                  <c:v>6.1027300000000002</c:v>
                </c:pt>
                <c:pt idx="6325">
                  <c:v>6.00617</c:v>
                </c:pt>
                <c:pt idx="6326">
                  <c:v>4.9850099999999999</c:v>
                </c:pt>
                <c:pt idx="6327">
                  <c:v>5.4895800000000001</c:v>
                </c:pt>
                <c:pt idx="6328">
                  <c:v>4.50631</c:v>
                </c:pt>
                <c:pt idx="6329">
                  <c:v>5.2563899999999997</c:v>
                </c:pt>
                <c:pt idx="6330">
                  <c:v>5.3906599999999996</c:v>
                </c:pt>
                <c:pt idx="6331">
                  <c:v>4.4679500000000001</c:v>
                </c:pt>
                <c:pt idx="6332">
                  <c:v>4.20878</c:v>
                </c:pt>
                <c:pt idx="6333">
                  <c:v>4.6484699999999997</c:v>
                </c:pt>
                <c:pt idx="6334">
                  <c:v>3.8838599999999999</c:v>
                </c:pt>
                <c:pt idx="6335">
                  <c:v>3.99091</c:v>
                </c:pt>
                <c:pt idx="6336">
                  <c:v>3.9765999999999999</c:v>
                </c:pt>
                <c:pt idx="6337">
                  <c:v>3.6710199999999999</c:v>
                </c:pt>
                <c:pt idx="6338">
                  <c:v>3.7456999999999998</c:v>
                </c:pt>
                <c:pt idx="6339">
                  <c:v>3.14466</c:v>
                </c:pt>
                <c:pt idx="6340">
                  <c:v>2.2993800000000002</c:v>
                </c:pt>
                <c:pt idx="6341">
                  <c:v>2.8781099999999999</c:v>
                </c:pt>
                <c:pt idx="6342">
                  <c:v>2.6155400000000002</c:v>
                </c:pt>
                <c:pt idx="6343">
                  <c:v>2.7038700000000002</c:v>
                </c:pt>
                <c:pt idx="6344">
                  <c:v>3.0152700000000001</c:v>
                </c:pt>
                <c:pt idx="6345">
                  <c:v>2.6882100000000002</c:v>
                </c:pt>
                <c:pt idx="6346">
                  <c:v>3.1225100000000001</c:v>
                </c:pt>
                <c:pt idx="6347">
                  <c:v>3.0318100000000001</c:v>
                </c:pt>
                <c:pt idx="6348">
                  <c:v>3.6088100000000001</c:v>
                </c:pt>
                <c:pt idx="6349">
                  <c:v>3.2227899999999998</c:v>
                </c:pt>
                <c:pt idx="6350">
                  <c:v>3.4791099999999999</c:v>
                </c:pt>
                <c:pt idx="6351">
                  <c:v>4.3138199999999998</c:v>
                </c:pt>
                <c:pt idx="6352">
                  <c:v>2.91316</c:v>
                </c:pt>
                <c:pt idx="6353">
                  <c:v>3.27285</c:v>
                </c:pt>
                <c:pt idx="6354">
                  <c:v>3.1381199999999998</c:v>
                </c:pt>
                <c:pt idx="6355">
                  <c:v>3.0087100000000002</c:v>
                </c:pt>
                <c:pt idx="6356">
                  <c:v>4.1667899999999998</c:v>
                </c:pt>
                <c:pt idx="6357">
                  <c:v>2.8531599999999999</c:v>
                </c:pt>
                <c:pt idx="6358">
                  <c:v>3.0279099999999999</c:v>
                </c:pt>
                <c:pt idx="6359">
                  <c:v>4.5831900000000001</c:v>
                </c:pt>
                <c:pt idx="6360">
                  <c:v>2.6501199999999998</c:v>
                </c:pt>
                <c:pt idx="6361">
                  <c:v>3.0287199999999999</c:v>
                </c:pt>
                <c:pt idx="6362">
                  <c:v>2.1693699999999998</c:v>
                </c:pt>
                <c:pt idx="6363">
                  <c:v>2.68222</c:v>
                </c:pt>
                <c:pt idx="6364">
                  <c:v>3.4727199999999998</c:v>
                </c:pt>
                <c:pt idx="6365">
                  <c:v>2.95255</c:v>
                </c:pt>
                <c:pt idx="6366">
                  <c:v>3.5794600000000001</c:v>
                </c:pt>
                <c:pt idx="6367">
                  <c:v>3.0396700000000001</c:v>
                </c:pt>
                <c:pt idx="6368">
                  <c:v>4.3542300000000003</c:v>
                </c:pt>
                <c:pt idx="6369">
                  <c:v>2.9340700000000002</c:v>
                </c:pt>
                <c:pt idx="6370">
                  <c:v>2.2311399999999999</c:v>
                </c:pt>
                <c:pt idx="6371">
                  <c:v>2.1387299999999998</c:v>
                </c:pt>
                <c:pt idx="6372">
                  <c:v>1.5761700000000001</c:v>
                </c:pt>
                <c:pt idx="6373">
                  <c:v>2.07138</c:v>
                </c:pt>
                <c:pt idx="6374">
                  <c:v>1.6171500000000001</c:v>
                </c:pt>
                <c:pt idx="6375">
                  <c:v>2.0914999999999999</c:v>
                </c:pt>
                <c:pt idx="6376">
                  <c:v>1.55887</c:v>
                </c:pt>
                <c:pt idx="6377">
                  <c:v>1.61046</c:v>
                </c:pt>
                <c:pt idx="6378">
                  <c:v>2.0664799999999999</c:v>
                </c:pt>
                <c:pt idx="6379">
                  <c:v>1.51996</c:v>
                </c:pt>
                <c:pt idx="6380">
                  <c:v>2.39832</c:v>
                </c:pt>
                <c:pt idx="6381">
                  <c:v>1.8537999999999999</c:v>
                </c:pt>
                <c:pt idx="6382">
                  <c:v>1.9535899999999999</c:v>
                </c:pt>
                <c:pt idx="6383">
                  <c:v>2.1091199999999999</c:v>
                </c:pt>
                <c:pt idx="6384">
                  <c:v>1.8512200000000001</c:v>
                </c:pt>
                <c:pt idx="6385">
                  <c:v>1.58138</c:v>
                </c:pt>
                <c:pt idx="6386">
                  <c:v>1.0163800000000001</c:v>
                </c:pt>
                <c:pt idx="6387">
                  <c:v>1.94597</c:v>
                </c:pt>
                <c:pt idx="6388">
                  <c:v>1.6919299999999999</c:v>
                </c:pt>
                <c:pt idx="6389">
                  <c:v>1.6901999999999999</c:v>
                </c:pt>
                <c:pt idx="6390">
                  <c:v>2.0023</c:v>
                </c:pt>
                <c:pt idx="6391">
                  <c:v>1.9242300000000001</c:v>
                </c:pt>
                <c:pt idx="6392">
                  <c:v>2.05565</c:v>
                </c:pt>
                <c:pt idx="6393">
                  <c:v>2.0690599999999999</c:v>
                </c:pt>
                <c:pt idx="6394">
                  <c:v>2.25509</c:v>
                </c:pt>
                <c:pt idx="6395">
                  <c:v>2.4869300000000001</c:v>
                </c:pt>
                <c:pt idx="6396">
                  <c:v>2.3737400000000002</c:v>
                </c:pt>
                <c:pt idx="6397">
                  <c:v>1.8471500000000001</c:v>
                </c:pt>
                <c:pt idx="6398">
                  <c:v>1.89161</c:v>
                </c:pt>
                <c:pt idx="6399">
                  <c:v>1.71835</c:v>
                </c:pt>
                <c:pt idx="6400">
                  <c:v>1.5525100000000001</c:v>
                </c:pt>
                <c:pt idx="6401">
                  <c:v>2.2053600000000002</c:v>
                </c:pt>
                <c:pt idx="6402">
                  <c:v>1.66656</c:v>
                </c:pt>
                <c:pt idx="6403">
                  <c:v>1.8490599999999999</c:v>
                </c:pt>
                <c:pt idx="6404">
                  <c:v>1.7916399999999999</c:v>
                </c:pt>
                <c:pt idx="6405">
                  <c:v>1.04125</c:v>
                </c:pt>
                <c:pt idx="6406">
                  <c:v>1.91235</c:v>
                </c:pt>
                <c:pt idx="6407">
                  <c:v>2.7255099999999999</c:v>
                </c:pt>
                <c:pt idx="6408">
                  <c:v>0.28056199999999998</c:v>
                </c:pt>
                <c:pt idx="6409">
                  <c:v>1.53108</c:v>
                </c:pt>
                <c:pt idx="6410">
                  <c:v>1.48672</c:v>
                </c:pt>
                <c:pt idx="6411">
                  <c:v>1.13825</c:v>
                </c:pt>
                <c:pt idx="6412">
                  <c:v>1.60423</c:v>
                </c:pt>
                <c:pt idx="6413">
                  <c:v>1.1484799999999999</c:v>
                </c:pt>
                <c:pt idx="6414">
                  <c:v>1.29714</c:v>
                </c:pt>
                <c:pt idx="6415">
                  <c:v>1.2057500000000001</c:v>
                </c:pt>
                <c:pt idx="6416">
                  <c:v>1.0700700000000001</c:v>
                </c:pt>
                <c:pt idx="6417">
                  <c:v>0.64014400000000005</c:v>
                </c:pt>
                <c:pt idx="6418">
                  <c:v>0.113305</c:v>
                </c:pt>
                <c:pt idx="6419">
                  <c:v>1.2246600000000001</c:v>
                </c:pt>
                <c:pt idx="6420">
                  <c:v>0.81408999999999998</c:v>
                </c:pt>
                <c:pt idx="6421">
                  <c:v>0.86891399999999996</c:v>
                </c:pt>
                <c:pt idx="6422">
                  <c:v>1.0508</c:v>
                </c:pt>
                <c:pt idx="6423">
                  <c:v>1.90208</c:v>
                </c:pt>
                <c:pt idx="6424">
                  <c:v>0.61380100000000004</c:v>
                </c:pt>
                <c:pt idx="6425">
                  <c:v>0.31159700000000001</c:v>
                </c:pt>
                <c:pt idx="6426">
                  <c:v>2.6764199999999998</c:v>
                </c:pt>
                <c:pt idx="6427">
                  <c:v>1.37584</c:v>
                </c:pt>
                <c:pt idx="6428">
                  <c:v>1.37293</c:v>
                </c:pt>
                <c:pt idx="6429">
                  <c:v>0.26233000000000001</c:v>
                </c:pt>
                <c:pt idx="6430">
                  <c:v>0.89947699999999997</c:v>
                </c:pt>
                <c:pt idx="6431">
                  <c:v>1.54609</c:v>
                </c:pt>
                <c:pt idx="6432">
                  <c:v>1.05538</c:v>
                </c:pt>
                <c:pt idx="6433">
                  <c:v>1.3134699999999999</c:v>
                </c:pt>
                <c:pt idx="6434">
                  <c:v>0.87109400000000003</c:v>
                </c:pt>
                <c:pt idx="6435">
                  <c:v>0.99455000000000005</c:v>
                </c:pt>
                <c:pt idx="6436">
                  <c:v>1.43669</c:v>
                </c:pt>
                <c:pt idx="6437">
                  <c:v>1.0526199999999999</c:v>
                </c:pt>
                <c:pt idx="6438">
                  <c:v>1.2951900000000001</c:v>
                </c:pt>
                <c:pt idx="6439">
                  <c:v>1.4449399999999999</c:v>
                </c:pt>
                <c:pt idx="6440">
                  <c:v>0.87273500000000004</c:v>
                </c:pt>
                <c:pt idx="6441">
                  <c:v>1.71021</c:v>
                </c:pt>
                <c:pt idx="6442">
                  <c:v>1.1891</c:v>
                </c:pt>
                <c:pt idx="6443">
                  <c:v>1.72763</c:v>
                </c:pt>
                <c:pt idx="6444">
                  <c:v>1.33565</c:v>
                </c:pt>
                <c:pt idx="6445">
                  <c:v>1.87582</c:v>
                </c:pt>
                <c:pt idx="6446">
                  <c:v>2.1007699999999998</c:v>
                </c:pt>
                <c:pt idx="6447">
                  <c:v>1.7740100000000001</c:v>
                </c:pt>
                <c:pt idx="6448">
                  <c:v>1.87632</c:v>
                </c:pt>
                <c:pt idx="6449">
                  <c:v>1.32681</c:v>
                </c:pt>
                <c:pt idx="6450">
                  <c:v>1.3620099999999999</c:v>
                </c:pt>
                <c:pt idx="6451">
                  <c:v>-0.96677400000000002</c:v>
                </c:pt>
                <c:pt idx="6452">
                  <c:v>1.40937</c:v>
                </c:pt>
                <c:pt idx="6453">
                  <c:v>3.0692900000000001</c:v>
                </c:pt>
                <c:pt idx="6454">
                  <c:v>1.2279599999999999</c:v>
                </c:pt>
                <c:pt idx="6455">
                  <c:v>2.1144099999999999</c:v>
                </c:pt>
                <c:pt idx="6456">
                  <c:v>2.0102899999999999</c:v>
                </c:pt>
                <c:pt idx="6457">
                  <c:v>0.97564399999999996</c:v>
                </c:pt>
                <c:pt idx="6458">
                  <c:v>1.19224</c:v>
                </c:pt>
                <c:pt idx="6459">
                  <c:v>0.81150900000000004</c:v>
                </c:pt>
                <c:pt idx="6460">
                  <c:v>0.659999</c:v>
                </c:pt>
                <c:pt idx="6461">
                  <c:v>0.96150599999999997</c:v>
                </c:pt>
                <c:pt idx="6462">
                  <c:v>0.852661</c:v>
                </c:pt>
                <c:pt idx="6463">
                  <c:v>0.48803200000000002</c:v>
                </c:pt>
                <c:pt idx="6464">
                  <c:v>1.7356199999999999</c:v>
                </c:pt>
                <c:pt idx="6465">
                  <c:v>1.90699</c:v>
                </c:pt>
                <c:pt idx="6466">
                  <c:v>0.59128999999999998</c:v>
                </c:pt>
                <c:pt idx="6467">
                  <c:v>-0.201766</c:v>
                </c:pt>
                <c:pt idx="6468">
                  <c:v>-0.82659899999999997</c:v>
                </c:pt>
                <c:pt idx="6469">
                  <c:v>-0.347578</c:v>
                </c:pt>
                <c:pt idx="6470">
                  <c:v>0.22551399999999999</c:v>
                </c:pt>
                <c:pt idx="6471">
                  <c:v>-0.34786299999999998</c:v>
                </c:pt>
                <c:pt idx="6472">
                  <c:v>3.35819E-3</c:v>
                </c:pt>
                <c:pt idx="6473">
                  <c:v>0.40284799999999998</c:v>
                </c:pt>
                <c:pt idx="6474">
                  <c:v>0.40852899999999998</c:v>
                </c:pt>
                <c:pt idx="6475">
                  <c:v>0.216422</c:v>
                </c:pt>
                <c:pt idx="6476">
                  <c:v>0.64655099999999999</c:v>
                </c:pt>
                <c:pt idx="6477">
                  <c:v>-2.8361999999999998E-2</c:v>
                </c:pt>
                <c:pt idx="6478">
                  <c:v>0.60357799999999995</c:v>
                </c:pt>
                <c:pt idx="6479">
                  <c:v>7.5839500000000004E-2</c:v>
                </c:pt>
                <c:pt idx="6480">
                  <c:v>0.91759500000000005</c:v>
                </c:pt>
                <c:pt idx="6481">
                  <c:v>1.5612999999999999</c:v>
                </c:pt>
                <c:pt idx="6482">
                  <c:v>1.2548999999999999</c:v>
                </c:pt>
                <c:pt idx="6483">
                  <c:v>0.47926800000000003</c:v>
                </c:pt>
                <c:pt idx="6484">
                  <c:v>0.71572999999999998</c:v>
                </c:pt>
                <c:pt idx="6485">
                  <c:v>1.13466</c:v>
                </c:pt>
                <c:pt idx="6486">
                  <c:v>1.2736000000000001</c:v>
                </c:pt>
                <c:pt idx="6487">
                  <c:v>0.69972299999999998</c:v>
                </c:pt>
                <c:pt idx="6488">
                  <c:v>1.0629200000000001</c:v>
                </c:pt>
                <c:pt idx="6489">
                  <c:v>1.0936600000000001</c:v>
                </c:pt>
                <c:pt idx="6490">
                  <c:v>1.2649300000000001</c:v>
                </c:pt>
                <c:pt idx="6491">
                  <c:v>1.26593</c:v>
                </c:pt>
                <c:pt idx="6492">
                  <c:v>1.6480300000000001</c:v>
                </c:pt>
                <c:pt idx="6493">
                  <c:v>1.3075699999999999</c:v>
                </c:pt>
                <c:pt idx="6494">
                  <c:v>1.3976200000000001</c:v>
                </c:pt>
                <c:pt idx="6495">
                  <c:v>1.3712800000000001</c:v>
                </c:pt>
                <c:pt idx="6496">
                  <c:v>1.9706399999999999</c:v>
                </c:pt>
                <c:pt idx="6497">
                  <c:v>1.05623</c:v>
                </c:pt>
                <c:pt idx="6498">
                  <c:v>0.85309900000000005</c:v>
                </c:pt>
                <c:pt idx="6499">
                  <c:v>1.49488</c:v>
                </c:pt>
                <c:pt idx="6500">
                  <c:v>0.93855200000000005</c:v>
                </c:pt>
                <c:pt idx="6501">
                  <c:v>-0.83586099999999997</c:v>
                </c:pt>
                <c:pt idx="6502">
                  <c:v>1.7437400000000001</c:v>
                </c:pt>
                <c:pt idx="6503">
                  <c:v>3.28546</c:v>
                </c:pt>
                <c:pt idx="6504">
                  <c:v>1.2747999999999999</c:v>
                </c:pt>
                <c:pt idx="6505">
                  <c:v>-0.63287499999999997</c:v>
                </c:pt>
                <c:pt idx="6506">
                  <c:v>-0.52839199999999997</c:v>
                </c:pt>
                <c:pt idx="6507">
                  <c:v>7.2606400000000004</c:v>
                </c:pt>
                <c:pt idx="6508">
                  <c:v>1.83883</c:v>
                </c:pt>
                <c:pt idx="6509">
                  <c:v>0.23370299999999999</c:v>
                </c:pt>
                <c:pt idx="6510">
                  <c:v>6.3176100000000002</c:v>
                </c:pt>
                <c:pt idx="6511">
                  <c:v>2.0528400000000002</c:v>
                </c:pt>
                <c:pt idx="6512">
                  <c:v>1.4189099999999999</c:v>
                </c:pt>
                <c:pt idx="6513">
                  <c:v>11.239100000000001</c:v>
                </c:pt>
                <c:pt idx="6514">
                  <c:v>1.25423</c:v>
                </c:pt>
                <c:pt idx="6515">
                  <c:v>0.96121599999999996</c:v>
                </c:pt>
                <c:pt idx="6516">
                  <c:v>0.71630000000000005</c:v>
                </c:pt>
                <c:pt idx="6517">
                  <c:v>1.0096099999999999</c:v>
                </c:pt>
                <c:pt idx="6518">
                  <c:v>1.0838300000000001</c:v>
                </c:pt>
                <c:pt idx="6519">
                  <c:v>1.3103499999999999</c:v>
                </c:pt>
                <c:pt idx="6520">
                  <c:v>1.44804</c:v>
                </c:pt>
                <c:pt idx="6521">
                  <c:v>1.6769099999999999</c:v>
                </c:pt>
                <c:pt idx="6522">
                  <c:v>0.46139999999999998</c:v>
                </c:pt>
                <c:pt idx="6523">
                  <c:v>1.04626</c:v>
                </c:pt>
                <c:pt idx="6524">
                  <c:v>2.3860399999999999</c:v>
                </c:pt>
                <c:pt idx="6525">
                  <c:v>1.18642</c:v>
                </c:pt>
                <c:pt idx="6526">
                  <c:v>1.5975699999999999</c:v>
                </c:pt>
                <c:pt idx="6527">
                  <c:v>1.0573699999999999</c:v>
                </c:pt>
                <c:pt idx="6528">
                  <c:v>1.4378599999999999</c:v>
                </c:pt>
                <c:pt idx="6529">
                  <c:v>1.3469</c:v>
                </c:pt>
                <c:pt idx="6530">
                  <c:v>1.43798</c:v>
                </c:pt>
                <c:pt idx="6531">
                  <c:v>1.91082</c:v>
                </c:pt>
                <c:pt idx="6532">
                  <c:v>1.03139</c:v>
                </c:pt>
                <c:pt idx="6533">
                  <c:v>1.0294000000000001</c:v>
                </c:pt>
                <c:pt idx="6534">
                  <c:v>1.36059</c:v>
                </c:pt>
                <c:pt idx="6535">
                  <c:v>1.30535</c:v>
                </c:pt>
                <c:pt idx="6536">
                  <c:v>0.93462100000000004</c:v>
                </c:pt>
                <c:pt idx="6537">
                  <c:v>1.2352399999999999</c:v>
                </c:pt>
                <c:pt idx="6538">
                  <c:v>1.20404</c:v>
                </c:pt>
                <c:pt idx="6539">
                  <c:v>0.97402500000000003</c:v>
                </c:pt>
                <c:pt idx="6540">
                  <c:v>1.13774</c:v>
                </c:pt>
                <c:pt idx="6541">
                  <c:v>1.2503899999999999</c:v>
                </c:pt>
                <c:pt idx="6542">
                  <c:v>1.4920500000000001</c:v>
                </c:pt>
                <c:pt idx="6543">
                  <c:v>1.23482</c:v>
                </c:pt>
                <c:pt idx="6544">
                  <c:v>1.4283999999999999</c:v>
                </c:pt>
                <c:pt idx="6545">
                  <c:v>1.1937</c:v>
                </c:pt>
                <c:pt idx="6546">
                  <c:v>1.34189</c:v>
                </c:pt>
                <c:pt idx="6547">
                  <c:v>0.94864599999999999</c:v>
                </c:pt>
                <c:pt idx="6548">
                  <c:v>0.116296</c:v>
                </c:pt>
                <c:pt idx="6549">
                  <c:v>2.3405200000000002</c:v>
                </c:pt>
                <c:pt idx="6550">
                  <c:v>0.495477</c:v>
                </c:pt>
                <c:pt idx="6551">
                  <c:v>0.28825299999999998</c:v>
                </c:pt>
                <c:pt idx="6552">
                  <c:v>-0.60794000000000004</c:v>
                </c:pt>
                <c:pt idx="6553">
                  <c:v>5.14581</c:v>
                </c:pt>
                <c:pt idx="6554">
                  <c:v>1.6012500000000001</c:v>
                </c:pt>
                <c:pt idx="6555">
                  <c:v>-0.43592999999999998</c:v>
                </c:pt>
                <c:pt idx="6556">
                  <c:v>0.89633700000000005</c:v>
                </c:pt>
                <c:pt idx="6557">
                  <c:v>1.58067</c:v>
                </c:pt>
                <c:pt idx="6558">
                  <c:v>1.3377600000000001</c:v>
                </c:pt>
                <c:pt idx="6559">
                  <c:v>0.64347699999999997</c:v>
                </c:pt>
                <c:pt idx="6560">
                  <c:v>1.33673</c:v>
                </c:pt>
                <c:pt idx="6561">
                  <c:v>2.0605099999999998</c:v>
                </c:pt>
                <c:pt idx="6562">
                  <c:v>4.3846100000000003</c:v>
                </c:pt>
                <c:pt idx="6563">
                  <c:v>2.3239700000000001</c:v>
                </c:pt>
                <c:pt idx="6564">
                  <c:v>1.41814</c:v>
                </c:pt>
                <c:pt idx="6565">
                  <c:v>1.54718</c:v>
                </c:pt>
                <c:pt idx="6566">
                  <c:v>1.0371999999999999</c:v>
                </c:pt>
                <c:pt idx="6567">
                  <c:v>0.80733500000000002</c:v>
                </c:pt>
                <c:pt idx="6568">
                  <c:v>0.43787599999999999</c:v>
                </c:pt>
                <c:pt idx="6569">
                  <c:v>2.1323400000000001</c:v>
                </c:pt>
                <c:pt idx="6570">
                  <c:v>1.47238</c:v>
                </c:pt>
                <c:pt idx="6571">
                  <c:v>1.79643</c:v>
                </c:pt>
                <c:pt idx="6572">
                  <c:v>2.2473000000000001</c:v>
                </c:pt>
                <c:pt idx="6573">
                  <c:v>1.9554499999999999</c:v>
                </c:pt>
                <c:pt idx="6574">
                  <c:v>1.3573900000000001</c:v>
                </c:pt>
                <c:pt idx="6575">
                  <c:v>1.5177400000000001</c:v>
                </c:pt>
                <c:pt idx="6576">
                  <c:v>1.51939</c:v>
                </c:pt>
                <c:pt idx="6577">
                  <c:v>1.56067</c:v>
                </c:pt>
                <c:pt idx="6578">
                  <c:v>1.4573100000000001</c:v>
                </c:pt>
                <c:pt idx="6579">
                  <c:v>1.4508399999999999</c:v>
                </c:pt>
                <c:pt idx="6580">
                  <c:v>1.1974</c:v>
                </c:pt>
                <c:pt idx="6581">
                  <c:v>1.2611399999999999</c:v>
                </c:pt>
                <c:pt idx="6582">
                  <c:v>1.1467099999999999</c:v>
                </c:pt>
                <c:pt idx="6583">
                  <c:v>1.1811499999999999</c:v>
                </c:pt>
                <c:pt idx="6584">
                  <c:v>0.99710600000000005</c:v>
                </c:pt>
                <c:pt idx="6585">
                  <c:v>1.2919499999999999</c:v>
                </c:pt>
                <c:pt idx="6586">
                  <c:v>1.28413</c:v>
                </c:pt>
                <c:pt idx="6587">
                  <c:v>1.19729</c:v>
                </c:pt>
                <c:pt idx="6588">
                  <c:v>1.54861</c:v>
                </c:pt>
                <c:pt idx="6589">
                  <c:v>1.2762500000000001</c:v>
                </c:pt>
                <c:pt idx="6590">
                  <c:v>1.26088</c:v>
                </c:pt>
                <c:pt idx="6591">
                  <c:v>1.41736</c:v>
                </c:pt>
                <c:pt idx="6592">
                  <c:v>1.1600299999999999</c:v>
                </c:pt>
                <c:pt idx="6593">
                  <c:v>1.5953599999999999</c:v>
                </c:pt>
                <c:pt idx="6594">
                  <c:v>2.0321799999999999</c:v>
                </c:pt>
                <c:pt idx="6595">
                  <c:v>1.73146</c:v>
                </c:pt>
                <c:pt idx="6596">
                  <c:v>1.3859300000000001</c:v>
                </c:pt>
                <c:pt idx="6597">
                  <c:v>1.8438300000000001</c:v>
                </c:pt>
                <c:pt idx="6598">
                  <c:v>0.98336699999999999</c:v>
                </c:pt>
                <c:pt idx="6599">
                  <c:v>1.40215</c:v>
                </c:pt>
                <c:pt idx="6600">
                  <c:v>-5.9573700000000001</c:v>
                </c:pt>
                <c:pt idx="6601">
                  <c:v>1.3136099999999999</c:v>
                </c:pt>
                <c:pt idx="6602">
                  <c:v>1.7621500000000001</c:v>
                </c:pt>
                <c:pt idx="6603">
                  <c:v>-1.9042399999999999</c:v>
                </c:pt>
                <c:pt idx="6604">
                  <c:v>5.7172200000000002</c:v>
                </c:pt>
                <c:pt idx="6605">
                  <c:v>2.1100099999999999</c:v>
                </c:pt>
                <c:pt idx="6606">
                  <c:v>2.0009399999999999</c:v>
                </c:pt>
                <c:pt idx="6607">
                  <c:v>0.84907100000000002</c:v>
                </c:pt>
                <c:pt idx="6608">
                  <c:v>0.51144699999999998</c:v>
                </c:pt>
                <c:pt idx="6609">
                  <c:v>1.2099599999999999</c:v>
                </c:pt>
                <c:pt idx="6610">
                  <c:v>-0.71878299999999995</c:v>
                </c:pt>
                <c:pt idx="6611">
                  <c:v>0.10742</c:v>
                </c:pt>
                <c:pt idx="6612">
                  <c:v>-0.223828</c:v>
                </c:pt>
                <c:pt idx="6613">
                  <c:v>-1.09632</c:v>
                </c:pt>
                <c:pt idx="6614">
                  <c:v>0.385656</c:v>
                </c:pt>
                <c:pt idx="6615">
                  <c:v>0.79033799999999998</c:v>
                </c:pt>
                <c:pt idx="6616">
                  <c:v>0.71975900000000004</c:v>
                </c:pt>
                <c:pt idx="6617">
                  <c:v>0.84102600000000005</c:v>
                </c:pt>
                <c:pt idx="6618">
                  <c:v>1.3143800000000001</c:v>
                </c:pt>
                <c:pt idx="6619">
                  <c:v>0.40527200000000002</c:v>
                </c:pt>
                <c:pt idx="6620">
                  <c:v>0.73877300000000001</c:v>
                </c:pt>
                <c:pt idx="6621">
                  <c:v>0.66798000000000002</c:v>
                </c:pt>
                <c:pt idx="6622">
                  <c:v>1.1132</c:v>
                </c:pt>
                <c:pt idx="6623">
                  <c:v>0.94705399999999995</c:v>
                </c:pt>
                <c:pt idx="6624">
                  <c:v>2.4241799999999998</c:v>
                </c:pt>
                <c:pt idx="6625">
                  <c:v>1.61172</c:v>
                </c:pt>
                <c:pt idx="6626">
                  <c:v>0.49327599999999999</c:v>
                </c:pt>
                <c:pt idx="6627">
                  <c:v>1.20618</c:v>
                </c:pt>
                <c:pt idx="6628">
                  <c:v>1.2606599999999999</c:v>
                </c:pt>
                <c:pt idx="6629">
                  <c:v>0.86247600000000002</c:v>
                </c:pt>
                <c:pt idx="6630">
                  <c:v>0.96244099999999999</c:v>
                </c:pt>
                <c:pt idx="6631">
                  <c:v>0.96514100000000003</c:v>
                </c:pt>
                <c:pt idx="6632">
                  <c:v>0.85232799999999997</c:v>
                </c:pt>
                <c:pt idx="6633">
                  <c:v>0.56269999999999998</c:v>
                </c:pt>
                <c:pt idx="6634">
                  <c:v>0.156503</c:v>
                </c:pt>
                <c:pt idx="6635">
                  <c:v>1.8661300000000001</c:v>
                </c:pt>
                <c:pt idx="6636">
                  <c:v>1.1351500000000001</c:v>
                </c:pt>
                <c:pt idx="6637">
                  <c:v>2.02996</c:v>
                </c:pt>
                <c:pt idx="6638">
                  <c:v>1.2280500000000001</c:v>
                </c:pt>
                <c:pt idx="6639">
                  <c:v>2.1649699999999998</c:v>
                </c:pt>
                <c:pt idx="6640">
                  <c:v>1.1956500000000001</c:v>
                </c:pt>
                <c:pt idx="6641">
                  <c:v>0.86326400000000003</c:v>
                </c:pt>
                <c:pt idx="6642">
                  <c:v>-0.284028</c:v>
                </c:pt>
                <c:pt idx="6643">
                  <c:v>3.4675099999999999</c:v>
                </c:pt>
                <c:pt idx="6644">
                  <c:v>-0.63643400000000006</c:v>
                </c:pt>
                <c:pt idx="6645">
                  <c:v>9.1180600000000001E-2</c:v>
                </c:pt>
                <c:pt idx="6646">
                  <c:v>0.59522799999999998</c:v>
                </c:pt>
                <c:pt idx="6647">
                  <c:v>1.3620000000000001</c:v>
                </c:pt>
                <c:pt idx="6648">
                  <c:v>7.7008799999999997</c:v>
                </c:pt>
                <c:pt idx="6649">
                  <c:v>-7.3888599999999999E-2</c:v>
                </c:pt>
                <c:pt idx="6650">
                  <c:v>4.9130000000000003</c:v>
                </c:pt>
                <c:pt idx="6651">
                  <c:v>-0.91425500000000004</c:v>
                </c:pt>
                <c:pt idx="6652">
                  <c:v>-16.475300000000001</c:v>
                </c:pt>
                <c:pt idx="6653">
                  <c:v>2.3422399999999999</c:v>
                </c:pt>
                <c:pt idx="6654">
                  <c:v>-1.0498000000000001</c:v>
                </c:pt>
                <c:pt idx="6655">
                  <c:v>6.2160200000000003</c:v>
                </c:pt>
                <c:pt idx="6656">
                  <c:v>2.00346</c:v>
                </c:pt>
                <c:pt idx="6657">
                  <c:v>2.9690599999999998</c:v>
                </c:pt>
                <c:pt idx="6658">
                  <c:v>-0.119168</c:v>
                </c:pt>
                <c:pt idx="6659">
                  <c:v>2.1461899999999998</c:v>
                </c:pt>
                <c:pt idx="6660">
                  <c:v>0.28804099999999999</c:v>
                </c:pt>
                <c:pt idx="6661">
                  <c:v>1.0606500000000001</c:v>
                </c:pt>
                <c:pt idx="6662">
                  <c:v>1.5547500000000001</c:v>
                </c:pt>
                <c:pt idx="6663">
                  <c:v>1.2352700000000001</c:v>
                </c:pt>
                <c:pt idx="6664">
                  <c:v>1.0916399999999999</c:v>
                </c:pt>
                <c:pt idx="6665">
                  <c:v>0.63580499999999995</c:v>
                </c:pt>
                <c:pt idx="6666">
                  <c:v>4.10365</c:v>
                </c:pt>
                <c:pt idx="6667">
                  <c:v>0.716229</c:v>
                </c:pt>
                <c:pt idx="6668">
                  <c:v>1.1272899999999999</c:v>
                </c:pt>
                <c:pt idx="6669">
                  <c:v>1.2512700000000001</c:v>
                </c:pt>
                <c:pt idx="6670">
                  <c:v>1.00824</c:v>
                </c:pt>
                <c:pt idx="6671">
                  <c:v>0.94583499999999998</c:v>
                </c:pt>
                <c:pt idx="6672">
                  <c:v>1.19221</c:v>
                </c:pt>
                <c:pt idx="6673">
                  <c:v>1.1499200000000001</c:v>
                </c:pt>
                <c:pt idx="6674">
                  <c:v>1.2282</c:v>
                </c:pt>
                <c:pt idx="6675">
                  <c:v>0.87302400000000002</c:v>
                </c:pt>
                <c:pt idx="6676">
                  <c:v>0.96980599999999995</c:v>
                </c:pt>
                <c:pt idx="6677">
                  <c:v>0.93883499999999998</c:v>
                </c:pt>
                <c:pt idx="6678">
                  <c:v>1.58609</c:v>
                </c:pt>
                <c:pt idx="6679">
                  <c:v>0.41691400000000001</c:v>
                </c:pt>
                <c:pt idx="6680">
                  <c:v>1.14567</c:v>
                </c:pt>
                <c:pt idx="6681">
                  <c:v>0.66397200000000001</c:v>
                </c:pt>
                <c:pt idx="6682">
                  <c:v>-0.404642</c:v>
                </c:pt>
                <c:pt idx="6683">
                  <c:v>5.1657500000000002E-2</c:v>
                </c:pt>
                <c:pt idx="6684">
                  <c:v>-2.0042399999999998E-2</c:v>
                </c:pt>
                <c:pt idx="6685">
                  <c:v>-0.18987000000000001</c:v>
                </c:pt>
                <c:pt idx="6686">
                  <c:v>0.93484999999999996</c:v>
                </c:pt>
                <c:pt idx="6687">
                  <c:v>1.1975199999999999</c:v>
                </c:pt>
                <c:pt idx="6688">
                  <c:v>-0.922315</c:v>
                </c:pt>
                <c:pt idx="6689">
                  <c:v>0.28721200000000002</c:v>
                </c:pt>
                <c:pt idx="6690">
                  <c:v>0.86107</c:v>
                </c:pt>
                <c:pt idx="6691">
                  <c:v>9.0176000000000006E-2</c:v>
                </c:pt>
                <c:pt idx="6692">
                  <c:v>0.33058900000000002</c:v>
                </c:pt>
                <c:pt idx="6693">
                  <c:v>-2.7164000000000001E-2</c:v>
                </c:pt>
                <c:pt idx="6694">
                  <c:v>-0.213973</c:v>
                </c:pt>
                <c:pt idx="6695">
                  <c:v>8.6805099999999996E-2</c:v>
                </c:pt>
                <c:pt idx="6696">
                  <c:v>7.4051799999999997</c:v>
                </c:pt>
                <c:pt idx="6697">
                  <c:v>3.0779700000000001</c:v>
                </c:pt>
                <c:pt idx="6698">
                  <c:v>1.6767000000000001</c:v>
                </c:pt>
                <c:pt idx="6699">
                  <c:v>2.15442</c:v>
                </c:pt>
                <c:pt idx="6700">
                  <c:v>4.0662799999999999</c:v>
                </c:pt>
                <c:pt idx="6701">
                  <c:v>13.5442</c:v>
                </c:pt>
                <c:pt idx="6702">
                  <c:v>10.093</c:v>
                </c:pt>
                <c:pt idx="6703">
                  <c:v>0.66186</c:v>
                </c:pt>
                <c:pt idx="6704">
                  <c:v>-1.0737300000000001</c:v>
                </c:pt>
                <c:pt idx="6705">
                  <c:v>0.92026699999999995</c:v>
                </c:pt>
                <c:pt idx="6706">
                  <c:v>0.283775</c:v>
                </c:pt>
                <c:pt idx="6707">
                  <c:v>0.16686400000000001</c:v>
                </c:pt>
                <c:pt idx="6708">
                  <c:v>1.1674100000000001</c:v>
                </c:pt>
                <c:pt idx="6709">
                  <c:v>-8.0711599999999994E-2</c:v>
                </c:pt>
                <c:pt idx="6710">
                  <c:v>1.21553</c:v>
                </c:pt>
                <c:pt idx="6711">
                  <c:v>1.2068099999999999</c:v>
                </c:pt>
                <c:pt idx="6712">
                  <c:v>1.1210100000000001</c:v>
                </c:pt>
                <c:pt idx="6713">
                  <c:v>1.18834</c:v>
                </c:pt>
                <c:pt idx="6714">
                  <c:v>1.19384</c:v>
                </c:pt>
                <c:pt idx="6715">
                  <c:v>0.85171600000000003</c:v>
                </c:pt>
                <c:pt idx="6716">
                  <c:v>1.40757</c:v>
                </c:pt>
                <c:pt idx="6717">
                  <c:v>1.0016700000000001</c:v>
                </c:pt>
                <c:pt idx="6718">
                  <c:v>1.49943</c:v>
                </c:pt>
                <c:pt idx="6719">
                  <c:v>1.26223</c:v>
                </c:pt>
                <c:pt idx="6720">
                  <c:v>1.2109700000000001</c:v>
                </c:pt>
                <c:pt idx="6721">
                  <c:v>1.1008800000000001</c:v>
                </c:pt>
                <c:pt idx="6722">
                  <c:v>1.0938600000000001</c:v>
                </c:pt>
                <c:pt idx="6723">
                  <c:v>0.96269899999999997</c:v>
                </c:pt>
                <c:pt idx="6724">
                  <c:v>1.0846899999999999</c:v>
                </c:pt>
                <c:pt idx="6725">
                  <c:v>0.68238500000000002</c:v>
                </c:pt>
                <c:pt idx="6726">
                  <c:v>0.41871900000000001</c:v>
                </c:pt>
                <c:pt idx="6727">
                  <c:v>-0.279754</c:v>
                </c:pt>
                <c:pt idx="6728">
                  <c:v>0.27859299999999998</c:v>
                </c:pt>
                <c:pt idx="6729">
                  <c:v>0.94806199999999996</c:v>
                </c:pt>
                <c:pt idx="6730">
                  <c:v>0.40798099999999998</c:v>
                </c:pt>
                <c:pt idx="6731">
                  <c:v>9.7010299999999994E-2</c:v>
                </c:pt>
                <c:pt idx="6732">
                  <c:v>3.1912099999999999E-2</c:v>
                </c:pt>
                <c:pt idx="6733">
                  <c:v>1.20079</c:v>
                </c:pt>
                <c:pt idx="6734">
                  <c:v>9.1124800000000006E-2</c:v>
                </c:pt>
                <c:pt idx="6735">
                  <c:v>-0.70443800000000001</c:v>
                </c:pt>
                <c:pt idx="6736">
                  <c:v>-9.0616800000000008</c:v>
                </c:pt>
                <c:pt idx="6737">
                  <c:v>2.13354</c:v>
                </c:pt>
                <c:pt idx="6738">
                  <c:v>-1.7881800000000001</c:v>
                </c:pt>
                <c:pt idx="6739">
                  <c:v>-1.2637499999999999</c:v>
                </c:pt>
                <c:pt idx="6740">
                  <c:v>5.4470799999999997</c:v>
                </c:pt>
                <c:pt idx="6741">
                  <c:v>-2.3923800000000002</c:v>
                </c:pt>
                <c:pt idx="6742">
                  <c:v>0.95284400000000002</c:v>
                </c:pt>
                <c:pt idx="6743">
                  <c:v>-1.2809999999999999</c:v>
                </c:pt>
                <c:pt idx="6744">
                  <c:v>-0.13089000000000001</c:v>
                </c:pt>
                <c:pt idx="6745">
                  <c:v>3.31149</c:v>
                </c:pt>
                <c:pt idx="6746">
                  <c:v>0.69227300000000003</c:v>
                </c:pt>
                <c:pt idx="6747">
                  <c:v>-5.9074400000000002</c:v>
                </c:pt>
                <c:pt idx="6748">
                  <c:v>-3.17577</c:v>
                </c:pt>
                <c:pt idx="6749">
                  <c:v>5.9500599999999997</c:v>
                </c:pt>
                <c:pt idx="6750">
                  <c:v>0.38412200000000002</c:v>
                </c:pt>
                <c:pt idx="6751">
                  <c:v>20.316099999999999</c:v>
                </c:pt>
                <c:pt idx="6752">
                  <c:v>1.48658</c:v>
                </c:pt>
                <c:pt idx="6753">
                  <c:v>-13.011799999999999</c:v>
                </c:pt>
                <c:pt idx="6754">
                  <c:v>1.4364099999999999E-2</c:v>
                </c:pt>
                <c:pt idx="6755">
                  <c:v>0.76103200000000004</c:v>
                </c:pt>
                <c:pt idx="6756">
                  <c:v>0.90623900000000002</c:v>
                </c:pt>
                <c:pt idx="6757">
                  <c:v>2.3641399999999999</c:v>
                </c:pt>
                <c:pt idx="6758">
                  <c:v>1.41811</c:v>
                </c:pt>
                <c:pt idx="6759">
                  <c:v>1.21933</c:v>
                </c:pt>
                <c:pt idx="6760">
                  <c:v>1.35243</c:v>
                </c:pt>
                <c:pt idx="6761">
                  <c:v>1.0678099999999999</c:v>
                </c:pt>
                <c:pt idx="6762">
                  <c:v>1.4744699999999999</c:v>
                </c:pt>
                <c:pt idx="6763">
                  <c:v>1.40686</c:v>
                </c:pt>
                <c:pt idx="6764">
                  <c:v>1.4214500000000001</c:v>
                </c:pt>
                <c:pt idx="6765">
                  <c:v>1.33094</c:v>
                </c:pt>
                <c:pt idx="6766">
                  <c:v>1.7468999999999999</c:v>
                </c:pt>
                <c:pt idx="6767">
                  <c:v>1.6158399999999999</c:v>
                </c:pt>
                <c:pt idx="6768">
                  <c:v>0.90943399999999996</c:v>
                </c:pt>
                <c:pt idx="6769">
                  <c:v>1.3049900000000001</c:v>
                </c:pt>
                <c:pt idx="6770">
                  <c:v>2.2725</c:v>
                </c:pt>
                <c:pt idx="6771">
                  <c:v>1.0760700000000001</c:v>
                </c:pt>
                <c:pt idx="6772">
                  <c:v>0.75795599999999996</c:v>
                </c:pt>
                <c:pt idx="6773">
                  <c:v>1.25783</c:v>
                </c:pt>
                <c:pt idx="6774">
                  <c:v>0.49477300000000002</c:v>
                </c:pt>
                <c:pt idx="6775">
                  <c:v>0.92992300000000006</c:v>
                </c:pt>
                <c:pt idx="6776">
                  <c:v>0.25059799999999999</c:v>
                </c:pt>
                <c:pt idx="6777">
                  <c:v>0.16970399999999999</c:v>
                </c:pt>
                <c:pt idx="6778">
                  <c:v>-0.130633</c:v>
                </c:pt>
                <c:pt idx="6779">
                  <c:v>0.34780800000000001</c:v>
                </c:pt>
                <c:pt idx="6780">
                  <c:v>2.80742</c:v>
                </c:pt>
                <c:pt idx="6781">
                  <c:v>0.75462899999999999</c:v>
                </c:pt>
                <c:pt idx="6782">
                  <c:v>-0.58372900000000005</c:v>
                </c:pt>
                <c:pt idx="6783">
                  <c:v>-0.36870599999999998</c:v>
                </c:pt>
                <c:pt idx="6784">
                  <c:v>0.26561600000000002</c:v>
                </c:pt>
                <c:pt idx="6785">
                  <c:v>-0.18276300000000001</c:v>
                </c:pt>
                <c:pt idx="6786">
                  <c:v>2.0249000000000001</c:v>
                </c:pt>
                <c:pt idx="6787">
                  <c:v>1.42228</c:v>
                </c:pt>
                <c:pt idx="6788">
                  <c:v>1.09026</c:v>
                </c:pt>
                <c:pt idx="6789">
                  <c:v>1.79373</c:v>
                </c:pt>
                <c:pt idx="6790">
                  <c:v>2.5150800000000002</c:v>
                </c:pt>
                <c:pt idx="6791">
                  <c:v>2.2621199999999999</c:v>
                </c:pt>
                <c:pt idx="6792">
                  <c:v>2.8120799999999999</c:v>
                </c:pt>
                <c:pt idx="6793">
                  <c:v>1.7599199999999999</c:v>
                </c:pt>
                <c:pt idx="6794">
                  <c:v>3.0611100000000002</c:v>
                </c:pt>
                <c:pt idx="6795">
                  <c:v>2.0093200000000002</c:v>
                </c:pt>
                <c:pt idx="6796">
                  <c:v>1.88181</c:v>
                </c:pt>
                <c:pt idx="6797">
                  <c:v>2.0506799999999998</c:v>
                </c:pt>
                <c:pt idx="6798">
                  <c:v>2.02772</c:v>
                </c:pt>
                <c:pt idx="6799">
                  <c:v>1.99054</c:v>
                </c:pt>
                <c:pt idx="6800">
                  <c:v>2.1671399999999998</c:v>
                </c:pt>
                <c:pt idx="6801">
                  <c:v>2.4901</c:v>
                </c:pt>
                <c:pt idx="6802">
                  <c:v>2.3002199999999999</c:v>
                </c:pt>
                <c:pt idx="6803">
                  <c:v>1.73549</c:v>
                </c:pt>
                <c:pt idx="6804">
                  <c:v>2.2370100000000002</c:v>
                </c:pt>
                <c:pt idx="6805">
                  <c:v>2.49865</c:v>
                </c:pt>
                <c:pt idx="6806">
                  <c:v>1.31016</c:v>
                </c:pt>
                <c:pt idx="6807">
                  <c:v>1.04881</c:v>
                </c:pt>
                <c:pt idx="6808">
                  <c:v>-0.69531200000000004</c:v>
                </c:pt>
                <c:pt idx="6809">
                  <c:v>0.53379200000000004</c:v>
                </c:pt>
                <c:pt idx="6810">
                  <c:v>0.536269</c:v>
                </c:pt>
                <c:pt idx="6811">
                  <c:v>3.03965</c:v>
                </c:pt>
                <c:pt idx="6812">
                  <c:v>1.6178399999999999</c:v>
                </c:pt>
                <c:pt idx="6813">
                  <c:v>1.6188199999999999</c:v>
                </c:pt>
                <c:pt idx="6814">
                  <c:v>1.8046500000000001</c:v>
                </c:pt>
                <c:pt idx="6815">
                  <c:v>1.6213299999999999</c:v>
                </c:pt>
                <c:pt idx="6816">
                  <c:v>1.64758</c:v>
                </c:pt>
                <c:pt idx="6817">
                  <c:v>1.2197899999999999</c:v>
                </c:pt>
                <c:pt idx="6818">
                  <c:v>2.3447200000000001</c:v>
                </c:pt>
                <c:pt idx="6819">
                  <c:v>2.17753</c:v>
                </c:pt>
                <c:pt idx="6820">
                  <c:v>1.44818</c:v>
                </c:pt>
                <c:pt idx="6821">
                  <c:v>1.4512</c:v>
                </c:pt>
                <c:pt idx="6822">
                  <c:v>2.1157599999999999</c:v>
                </c:pt>
                <c:pt idx="6823">
                  <c:v>0.85434900000000003</c:v>
                </c:pt>
                <c:pt idx="6824">
                  <c:v>0.97814299999999998</c:v>
                </c:pt>
                <c:pt idx="6825">
                  <c:v>1.04061</c:v>
                </c:pt>
                <c:pt idx="6826">
                  <c:v>9.9454499999999992</c:v>
                </c:pt>
                <c:pt idx="6827">
                  <c:v>2.1417600000000001</c:v>
                </c:pt>
                <c:pt idx="6828">
                  <c:v>1.4298299999999999</c:v>
                </c:pt>
                <c:pt idx="6829">
                  <c:v>1.8869400000000001</c:v>
                </c:pt>
                <c:pt idx="6830">
                  <c:v>3.8179099999999999</c:v>
                </c:pt>
                <c:pt idx="6831">
                  <c:v>1.4608300000000001</c:v>
                </c:pt>
                <c:pt idx="6832">
                  <c:v>1.5673299999999999</c:v>
                </c:pt>
                <c:pt idx="6833">
                  <c:v>1.3017399999999999</c:v>
                </c:pt>
                <c:pt idx="6834">
                  <c:v>1.63964</c:v>
                </c:pt>
                <c:pt idx="6835">
                  <c:v>1.5484199999999999</c:v>
                </c:pt>
                <c:pt idx="6836">
                  <c:v>1.2120500000000001</c:v>
                </c:pt>
                <c:pt idx="6837">
                  <c:v>2.3811300000000002</c:v>
                </c:pt>
                <c:pt idx="6838">
                  <c:v>1.6110500000000001</c:v>
                </c:pt>
                <c:pt idx="6839">
                  <c:v>1.91395</c:v>
                </c:pt>
                <c:pt idx="6840">
                  <c:v>1.3928</c:v>
                </c:pt>
                <c:pt idx="6841">
                  <c:v>2.2480099999999998</c:v>
                </c:pt>
                <c:pt idx="6842">
                  <c:v>1.6637599999999999</c:v>
                </c:pt>
                <c:pt idx="6843">
                  <c:v>1.9951099999999999</c:v>
                </c:pt>
                <c:pt idx="6844">
                  <c:v>1.9474</c:v>
                </c:pt>
                <c:pt idx="6845">
                  <c:v>1.9904299999999999</c:v>
                </c:pt>
                <c:pt idx="6846">
                  <c:v>2.0542199999999999</c:v>
                </c:pt>
                <c:pt idx="6847">
                  <c:v>1.8035099999999999</c:v>
                </c:pt>
                <c:pt idx="6848">
                  <c:v>1.91804</c:v>
                </c:pt>
                <c:pt idx="6849">
                  <c:v>1.53318</c:v>
                </c:pt>
                <c:pt idx="6850">
                  <c:v>1.89317</c:v>
                </c:pt>
                <c:pt idx="6851">
                  <c:v>1.03803</c:v>
                </c:pt>
                <c:pt idx="6852">
                  <c:v>-2.52773</c:v>
                </c:pt>
                <c:pt idx="6853">
                  <c:v>1.03366</c:v>
                </c:pt>
                <c:pt idx="6854">
                  <c:v>2.0928100000000001</c:v>
                </c:pt>
                <c:pt idx="6855">
                  <c:v>1.5627800000000001</c:v>
                </c:pt>
                <c:pt idx="6856">
                  <c:v>1.7521599999999999</c:v>
                </c:pt>
                <c:pt idx="6857">
                  <c:v>2.0486399999999998</c:v>
                </c:pt>
                <c:pt idx="6858">
                  <c:v>3.17028</c:v>
                </c:pt>
                <c:pt idx="6859">
                  <c:v>2.31372</c:v>
                </c:pt>
                <c:pt idx="6860">
                  <c:v>5.4671700000000003</c:v>
                </c:pt>
                <c:pt idx="6861">
                  <c:v>2.5811999999999999</c:v>
                </c:pt>
                <c:pt idx="6862">
                  <c:v>2.3873600000000001</c:v>
                </c:pt>
                <c:pt idx="6863">
                  <c:v>2.5128200000000001</c:v>
                </c:pt>
                <c:pt idx="6864">
                  <c:v>2.1967500000000002</c:v>
                </c:pt>
                <c:pt idx="6865">
                  <c:v>1.55894</c:v>
                </c:pt>
                <c:pt idx="6866">
                  <c:v>1.9768399999999999</c:v>
                </c:pt>
                <c:pt idx="6867">
                  <c:v>1.8759399999999999</c:v>
                </c:pt>
                <c:pt idx="6868">
                  <c:v>1.9704999999999999</c:v>
                </c:pt>
                <c:pt idx="6869">
                  <c:v>1.8919999999999999</c:v>
                </c:pt>
                <c:pt idx="6870">
                  <c:v>2.3201200000000002</c:v>
                </c:pt>
                <c:pt idx="6871">
                  <c:v>1.71929</c:v>
                </c:pt>
                <c:pt idx="6872">
                  <c:v>1.8949499999999999</c:v>
                </c:pt>
                <c:pt idx="6873">
                  <c:v>1.76058</c:v>
                </c:pt>
                <c:pt idx="6874">
                  <c:v>1.0646899999999999</c:v>
                </c:pt>
                <c:pt idx="6875">
                  <c:v>1.4638500000000001</c:v>
                </c:pt>
                <c:pt idx="6876">
                  <c:v>1.1520900000000001</c:v>
                </c:pt>
                <c:pt idx="6877">
                  <c:v>1.16811</c:v>
                </c:pt>
                <c:pt idx="6878">
                  <c:v>0.83463900000000002</c:v>
                </c:pt>
                <c:pt idx="6879">
                  <c:v>2.0007899999999998</c:v>
                </c:pt>
                <c:pt idx="6880">
                  <c:v>1.3751599999999999</c:v>
                </c:pt>
                <c:pt idx="6881">
                  <c:v>1.7566999999999999</c:v>
                </c:pt>
                <c:pt idx="6882">
                  <c:v>1.6393200000000001</c:v>
                </c:pt>
                <c:pt idx="6883">
                  <c:v>1.86466</c:v>
                </c:pt>
                <c:pt idx="6884">
                  <c:v>1.8185500000000001</c:v>
                </c:pt>
                <c:pt idx="6885">
                  <c:v>1.58047</c:v>
                </c:pt>
                <c:pt idx="6886">
                  <c:v>1.79779</c:v>
                </c:pt>
                <c:pt idx="6887">
                  <c:v>1.7417800000000001</c:v>
                </c:pt>
                <c:pt idx="6888">
                  <c:v>2.24864</c:v>
                </c:pt>
                <c:pt idx="6889">
                  <c:v>1.59796</c:v>
                </c:pt>
                <c:pt idx="6890">
                  <c:v>1.6405700000000001</c:v>
                </c:pt>
                <c:pt idx="6891">
                  <c:v>1.7097500000000001</c:v>
                </c:pt>
                <c:pt idx="6892">
                  <c:v>1.82721</c:v>
                </c:pt>
                <c:pt idx="6893">
                  <c:v>1.8607899999999999</c:v>
                </c:pt>
                <c:pt idx="6894">
                  <c:v>1.3635900000000001</c:v>
                </c:pt>
                <c:pt idx="6895">
                  <c:v>1.8715900000000001</c:v>
                </c:pt>
                <c:pt idx="6896">
                  <c:v>1.45357</c:v>
                </c:pt>
                <c:pt idx="6897">
                  <c:v>1.8066</c:v>
                </c:pt>
                <c:pt idx="6898">
                  <c:v>1.4192800000000001</c:v>
                </c:pt>
                <c:pt idx="6899">
                  <c:v>1.9797100000000001</c:v>
                </c:pt>
                <c:pt idx="6900">
                  <c:v>1.81487</c:v>
                </c:pt>
                <c:pt idx="6901">
                  <c:v>1.5018100000000001</c:v>
                </c:pt>
                <c:pt idx="6902">
                  <c:v>1.8666400000000001</c:v>
                </c:pt>
                <c:pt idx="6903">
                  <c:v>2.2327400000000002</c:v>
                </c:pt>
                <c:pt idx="6904">
                  <c:v>1.0669999999999999</c:v>
                </c:pt>
                <c:pt idx="6905">
                  <c:v>2.3328899999999999</c:v>
                </c:pt>
                <c:pt idx="6906">
                  <c:v>1.9001300000000001</c:v>
                </c:pt>
                <c:pt idx="6907">
                  <c:v>0.38065399999999999</c:v>
                </c:pt>
                <c:pt idx="6908">
                  <c:v>1.74119</c:v>
                </c:pt>
                <c:pt idx="6909">
                  <c:v>1.0922400000000001</c:v>
                </c:pt>
                <c:pt idx="6910">
                  <c:v>2.0518700000000001</c:v>
                </c:pt>
                <c:pt idx="6911">
                  <c:v>2.1295000000000002</c:v>
                </c:pt>
                <c:pt idx="6912">
                  <c:v>1.3553500000000001</c:v>
                </c:pt>
                <c:pt idx="6913">
                  <c:v>1.5042</c:v>
                </c:pt>
                <c:pt idx="6914">
                  <c:v>0.93270799999999998</c:v>
                </c:pt>
                <c:pt idx="6915">
                  <c:v>-1.77376</c:v>
                </c:pt>
                <c:pt idx="6916">
                  <c:v>1.1776899999999999</c:v>
                </c:pt>
                <c:pt idx="6917">
                  <c:v>2.6980200000000001</c:v>
                </c:pt>
                <c:pt idx="6918">
                  <c:v>1.9374199999999999</c:v>
                </c:pt>
                <c:pt idx="6919">
                  <c:v>3.4571100000000001</c:v>
                </c:pt>
                <c:pt idx="6920">
                  <c:v>3.9271400000000001</c:v>
                </c:pt>
                <c:pt idx="6921">
                  <c:v>2.17611</c:v>
                </c:pt>
                <c:pt idx="6922">
                  <c:v>1.1714100000000001</c:v>
                </c:pt>
                <c:pt idx="6923">
                  <c:v>0.156831</c:v>
                </c:pt>
                <c:pt idx="6924">
                  <c:v>1.31785</c:v>
                </c:pt>
                <c:pt idx="6925">
                  <c:v>1.0454000000000001</c:v>
                </c:pt>
                <c:pt idx="6926">
                  <c:v>0.96761200000000003</c:v>
                </c:pt>
                <c:pt idx="6927">
                  <c:v>2.0459299999999998</c:v>
                </c:pt>
                <c:pt idx="6928">
                  <c:v>1.87669</c:v>
                </c:pt>
                <c:pt idx="6929">
                  <c:v>1.63398</c:v>
                </c:pt>
                <c:pt idx="6930">
                  <c:v>2.3734799999999998</c:v>
                </c:pt>
                <c:pt idx="6931">
                  <c:v>1.6923999999999999</c:v>
                </c:pt>
                <c:pt idx="6932">
                  <c:v>1.14862</c:v>
                </c:pt>
                <c:pt idx="6933">
                  <c:v>1.88412</c:v>
                </c:pt>
                <c:pt idx="6934">
                  <c:v>1.1758</c:v>
                </c:pt>
                <c:pt idx="6935">
                  <c:v>1.26884</c:v>
                </c:pt>
                <c:pt idx="6936">
                  <c:v>1.22864</c:v>
                </c:pt>
                <c:pt idx="6937">
                  <c:v>0.48349399999999998</c:v>
                </c:pt>
                <c:pt idx="6938">
                  <c:v>1.34805</c:v>
                </c:pt>
                <c:pt idx="6939">
                  <c:v>0.97536</c:v>
                </c:pt>
                <c:pt idx="6940">
                  <c:v>1.41693</c:v>
                </c:pt>
                <c:pt idx="6941">
                  <c:v>1.6624000000000001</c:v>
                </c:pt>
                <c:pt idx="6942">
                  <c:v>1.1011500000000001</c:v>
                </c:pt>
                <c:pt idx="6943">
                  <c:v>1.5389299999999999</c:v>
                </c:pt>
                <c:pt idx="6944">
                  <c:v>1.58464</c:v>
                </c:pt>
                <c:pt idx="6945">
                  <c:v>2.0142799999999998</c:v>
                </c:pt>
                <c:pt idx="6946">
                  <c:v>1.75274</c:v>
                </c:pt>
                <c:pt idx="6947">
                  <c:v>2.0109400000000002</c:v>
                </c:pt>
                <c:pt idx="6948">
                  <c:v>2.21434</c:v>
                </c:pt>
                <c:pt idx="6949">
                  <c:v>4.12479</c:v>
                </c:pt>
                <c:pt idx="6950">
                  <c:v>3.0906799999999999</c:v>
                </c:pt>
                <c:pt idx="6951">
                  <c:v>3.30613</c:v>
                </c:pt>
                <c:pt idx="6952">
                  <c:v>2.8613599999999999</c:v>
                </c:pt>
                <c:pt idx="6953">
                  <c:v>1.8146500000000001</c:v>
                </c:pt>
                <c:pt idx="6954">
                  <c:v>18.447900000000001</c:v>
                </c:pt>
                <c:pt idx="6955">
                  <c:v>8.4667200000000005</c:v>
                </c:pt>
                <c:pt idx="6956">
                  <c:v>0</c:v>
                </c:pt>
                <c:pt idx="6957">
                  <c:v>0</c:v>
                </c:pt>
                <c:pt idx="6958">
                  <c:v>0</c:v>
                </c:pt>
                <c:pt idx="6959">
                  <c:v>0</c:v>
                </c:pt>
                <c:pt idx="6960">
                  <c:v>0</c:v>
                </c:pt>
                <c:pt idx="6961">
                  <c:v>0</c:v>
                </c:pt>
                <c:pt idx="6962">
                  <c:v>0</c:v>
                </c:pt>
                <c:pt idx="6963">
                  <c:v>0</c:v>
                </c:pt>
                <c:pt idx="6964">
                  <c:v>0</c:v>
                </c:pt>
                <c:pt idx="6965">
                  <c:v>0</c:v>
                </c:pt>
                <c:pt idx="6966">
                  <c:v>0</c:v>
                </c:pt>
                <c:pt idx="6967">
                  <c:v>0</c:v>
                </c:pt>
                <c:pt idx="6968">
                  <c:v>0</c:v>
                </c:pt>
                <c:pt idx="6969">
                  <c:v>-4.5878500000000004</c:v>
                </c:pt>
                <c:pt idx="6970">
                  <c:v>2.1127699999999998</c:v>
                </c:pt>
                <c:pt idx="6971">
                  <c:v>2.9985900000000001</c:v>
                </c:pt>
                <c:pt idx="6972">
                  <c:v>2.6546400000000001</c:v>
                </c:pt>
                <c:pt idx="6973">
                  <c:v>2.9288099999999999</c:v>
                </c:pt>
                <c:pt idx="6974">
                  <c:v>2.7105700000000001</c:v>
                </c:pt>
                <c:pt idx="6975">
                  <c:v>2.5258799999999999</c:v>
                </c:pt>
                <c:pt idx="6976">
                  <c:v>2.68763</c:v>
                </c:pt>
                <c:pt idx="6977">
                  <c:v>2.74037</c:v>
                </c:pt>
                <c:pt idx="6978">
                  <c:v>2.72038</c:v>
                </c:pt>
                <c:pt idx="6979">
                  <c:v>3.6643599999999998</c:v>
                </c:pt>
                <c:pt idx="6980">
                  <c:v>3.06386</c:v>
                </c:pt>
                <c:pt idx="6981">
                  <c:v>3.5080499999999999</c:v>
                </c:pt>
                <c:pt idx="6982">
                  <c:v>3.03512</c:v>
                </c:pt>
                <c:pt idx="6983">
                  <c:v>3.0051100000000002</c:v>
                </c:pt>
                <c:pt idx="6984">
                  <c:v>3.488</c:v>
                </c:pt>
                <c:pt idx="6985">
                  <c:v>2.4273500000000001</c:v>
                </c:pt>
                <c:pt idx="6986">
                  <c:v>2.4129200000000002</c:v>
                </c:pt>
                <c:pt idx="6987">
                  <c:v>3.0342699999999998</c:v>
                </c:pt>
                <c:pt idx="6988">
                  <c:v>2.4624000000000001</c:v>
                </c:pt>
                <c:pt idx="6989">
                  <c:v>5.7868000000000004</c:v>
                </c:pt>
                <c:pt idx="6990">
                  <c:v>0.96509900000000004</c:v>
                </c:pt>
                <c:pt idx="6991">
                  <c:v>3.1610299999999998</c:v>
                </c:pt>
                <c:pt idx="6992">
                  <c:v>3.7775099999999999</c:v>
                </c:pt>
                <c:pt idx="6993">
                  <c:v>2.4295</c:v>
                </c:pt>
                <c:pt idx="6994">
                  <c:v>3.29352</c:v>
                </c:pt>
                <c:pt idx="6995">
                  <c:v>1.52094</c:v>
                </c:pt>
                <c:pt idx="6996">
                  <c:v>4.0890599999999999</c:v>
                </c:pt>
                <c:pt idx="6997">
                  <c:v>3.8081399999999999</c:v>
                </c:pt>
                <c:pt idx="6998">
                  <c:v>2.9138799999999998</c:v>
                </c:pt>
                <c:pt idx="6999">
                  <c:v>3.0542899999999999</c:v>
                </c:pt>
                <c:pt idx="7000">
                  <c:v>2.62025</c:v>
                </c:pt>
                <c:pt idx="7001">
                  <c:v>2.8459599999999998</c:v>
                </c:pt>
                <c:pt idx="7002">
                  <c:v>2.9993400000000001</c:v>
                </c:pt>
                <c:pt idx="7003">
                  <c:v>2.7484899999999999</c:v>
                </c:pt>
                <c:pt idx="7004">
                  <c:v>2.7297799999999999</c:v>
                </c:pt>
                <c:pt idx="7005">
                  <c:v>1.8023499999999999</c:v>
                </c:pt>
                <c:pt idx="7006">
                  <c:v>2.8347899999999999</c:v>
                </c:pt>
                <c:pt idx="7007">
                  <c:v>2.89066</c:v>
                </c:pt>
                <c:pt idx="7008">
                  <c:v>2.9392200000000002</c:v>
                </c:pt>
                <c:pt idx="7009">
                  <c:v>2.6486499999999999</c:v>
                </c:pt>
                <c:pt idx="7010">
                  <c:v>1.88083</c:v>
                </c:pt>
                <c:pt idx="7011">
                  <c:v>2.0180099999999999</c:v>
                </c:pt>
                <c:pt idx="7012">
                  <c:v>2.6555300000000002</c:v>
                </c:pt>
                <c:pt idx="7013">
                  <c:v>1.66137</c:v>
                </c:pt>
                <c:pt idx="7014">
                  <c:v>2.7646999999999999</c:v>
                </c:pt>
                <c:pt idx="7015">
                  <c:v>1.8237099999999999</c:v>
                </c:pt>
                <c:pt idx="7016">
                  <c:v>1.83114</c:v>
                </c:pt>
                <c:pt idx="7017">
                  <c:v>1.9532799999999999</c:v>
                </c:pt>
                <c:pt idx="7018">
                  <c:v>3.1301700000000001</c:v>
                </c:pt>
                <c:pt idx="7019">
                  <c:v>3.4396599999999999</c:v>
                </c:pt>
                <c:pt idx="7020">
                  <c:v>2.2844600000000002</c:v>
                </c:pt>
                <c:pt idx="7021">
                  <c:v>2.5406</c:v>
                </c:pt>
                <c:pt idx="7022">
                  <c:v>2.2359300000000002</c:v>
                </c:pt>
                <c:pt idx="7023">
                  <c:v>2.5939700000000001</c:v>
                </c:pt>
                <c:pt idx="7024">
                  <c:v>2.1029900000000001</c:v>
                </c:pt>
                <c:pt idx="7025">
                  <c:v>2.2595399999999999</c:v>
                </c:pt>
                <c:pt idx="7026">
                  <c:v>2.1272600000000002</c:v>
                </c:pt>
                <c:pt idx="7027">
                  <c:v>1.89212</c:v>
                </c:pt>
                <c:pt idx="7028">
                  <c:v>2.1732100000000001</c:v>
                </c:pt>
                <c:pt idx="7029">
                  <c:v>2.18025</c:v>
                </c:pt>
                <c:pt idx="7030">
                  <c:v>2.41676</c:v>
                </c:pt>
                <c:pt idx="7031">
                  <c:v>2.7988599999999999</c:v>
                </c:pt>
                <c:pt idx="7032">
                  <c:v>2.7184900000000001</c:v>
                </c:pt>
                <c:pt idx="7033">
                  <c:v>2.2772999999999999</c:v>
                </c:pt>
                <c:pt idx="7034">
                  <c:v>2.04461</c:v>
                </c:pt>
                <c:pt idx="7035">
                  <c:v>2.01118</c:v>
                </c:pt>
                <c:pt idx="7036">
                  <c:v>2.3228200000000001</c:v>
                </c:pt>
                <c:pt idx="7037">
                  <c:v>3.20106</c:v>
                </c:pt>
                <c:pt idx="7038">
                  <c:v>1.8993</c:v>
                </c:pt>
                <c:pt idx="7039">
                  <c:v>2.08778</c:v>
                </c:pt>
                <c:pt idx="7040">
                  <c:v>2.8312300000000001</c:v>
                </c:pt>
                <c:pt idx="7041">
                  <c:v>2.7755800000000002</c:v>
                </c:pt>
                <c:pt idx="7042">
                  <c:v>2.1547000000000001</c:v>
                </c:pt>
                <c:pt idx="7043">
                  <c:v>2.4884300000000001</c:v>
                </c:pt>
                <c:pt idx="7044">
                  <c:v>2.06053</c:v>
                </c:pt>
                <c:pt idx="7045">
                  <c:v>7.9968500000000002</c:v>
                </c:pt>
                <c:pt idx="7046">
                  <c:v>2.7239300000000002</c:v>
                </c:pt>
                <c:pt idx="7047">
                  <c:v>4.3930999999999996</c:v>
                </c:pt>
                <c:pt idx="7048">
                  <c:v>4.0607899999999999</c:v>
                </c:pt>
                <c:pt idx="7049">
                  <c:v>3.3512</c:v>
                </c:pt>
                <c:pt idx="7050">
                  <c:v>7.8277000000000001</c:v>
                </c:pt>
                <c:pt idx="7051">
                  <c:v>5.3329399999999998</c:v>
                </c:pt>
                <c:pt idx="7052">
                  <c:v>9.6044999999999998</c:v>
                </c:pt>
                <c:pt idx="7053">
                  <c:v>5.81677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0</c:v>
                </c:pt>
                <c:pt idx="7065">
                  <c:v>0</c:v>
                </c:pt>
                <c:pt idx="7066">
                  <c:v>0</c:v>
                </c:pt>
                <c:pt idx="7067">
                  <c:v>0</c:v>
                </c:pt>
                <c:pt idx="7068">
                  <c:v>9.7169100000000004</c:v>
                </c:pt>
                <c:pt idx="7069">
                  <c:v>2.1665899999999998</c:v>
                </c:pt>
                <c:pt idx="7070">
                  <c:v>1.8527499999999999</c:v>
                </c:pt>
                <c:pt idx="7071">
                  <c:v>2.3162500000000001</c:v>
                </c:pt>
                <c:pt idx="7072">
                  <c:v>2.48332</c:v>
                </c:pt>
                <c:pt idx="7073">
                  <c:v>2.5434100000000002</c:v>
                </c:pt>
                <c:pt idx="7074">
                  <c:v>2.1317300000000001</c:v>
                </c:pt>
                <c:pt idx="7075">
                  <c:v>2.14412</c:v>
                </c:pt>
                <c:pt idx="7076">
                  <c:v>2.3799899999999998</c:v>
                </c:pt>
                <c:pt idx="7077">
                  <c:v>2.2147800000000002</c:v>
                </c:pt>
                <c:pt idx="7078">
                  <c:v>1.9636400000000001</c:v>
                </c:pt>
                <c:pt idx="7079">
                  <c:v>2.25935</c:v>
                </c:pt>
                <c:pt idx="7080">
                  <c:v>2.0427900000000001</c:v>
                </c:pt>
                <c:pt idx="7081">
                  <c:v>1.7646599999999999</c:v>
                </c:pt>
                <c:pt idx="7082">
                  <c:v>2.1824499999999998</c:v>
                </c:pt>
                <c:pt idx="7083">
                  <c:v>2.1401599999999998</c:v>
                </c:pt>
                <c:pt idx="7084">
                  <c:v>2.14941</c:v>
                </c:pt>
                <c:pt idx="7085">
                  <c:v>2.0469400000000002</c:v>
                </c:pt>
                <c:pt idx="7086">
                  <c:v>2.08968</c:v>
                </c:pt>
                <c:pt idx="7087">
                  <c:v>1.59893</c:v>
                </c:pt>
                <c:pt idx="7088">
                  <c:v>2.141</c:v>
                </c:pt>
                <c:pt idx="7089">
                  <c:v>0.11602700000000001</c:v>
                </c:pt>
                <c:pt idx="7090">
                  <c:v>1.4545399999999999</c:v>
                </c:pt>
                <c:pt idx="7091">
                  <c:v>2.6566000000000001</c:v>
                </c:pt>
                <c:pt idx="7092">
                  <c:v>3.3151999999999999</c:v>
                </c:pt>
                <c:pt idx="7093">
                  <c:v>1.33985</c:v>
                </c:pt>
                <c:pt idx="7094">
                  <c:v>0.62000100000000002</c:v>
                </c:pt>
                <c:pt idx="7095">
                  <c:v>2.2069200000000002</c:v>
                </c:pt>
                <c:pt idx="7096">
                  <c:v>2.4598200000000001</c:v>
                </c:pt>
                <c:pt idx="7097">
                  <c:v>1.85016</c:v>
                </c:pt>
                <c:pt idx="7098">
                  <c:v>2.0142099999999998</c:v>
                </c:pt>
                <c:pt idx="7099">
                  <c:v>1.9510400000000001</c:v>
                </c:pt>
                <c:pt idx="7100">
                  <c:v>9.9775600000000004</c:v>
                </c:pt>
                <c:pt idx="7101">
                  <c:v>-0.26074000000000003</c:v>
                </c:pt>
                <c:pt idx="7102">
                  <c:v>-0.45945000000000003</c:v>
                </c:pt>
                <c:pt idx="7103">
                  <c:v>6.5352199999999998</c:v>
                </c:pt>
                <c:pt idx="7104">
                  <c:v>0.75615399999999999</c:v>
                </c:pt>
                <c:pt idx="7105">
                  <c:v>1.1681999999999999</c:v>
                </c:pt>
                <c:pt idx="7106">
                  <c:v>1.8109299999999999</c:v>
                </c:pt>
                <c:pt idx="7107">
                  <c:v>-0.24742700000000001</c:v>
                </c:pt>
                <c:pt idx="7108">
                  <c:v>-0.67476499999999995</c:v>
                </c:pt>
                <c:pt idx="7109">
                  <c:v>2.6393</c:v>
                </c:pt>
                <c:pt idx="7110">
                  <c:v>1.2825</c:v>
                </c:pt>
                <c:pt idx="7111">
                  <c:v>1.79932</c:v>
                </c:pt>
                <c:pt idx="7112">
                  <c:v>3.7102200000000001</c:v>
                </c:pt>
                <c:pt idx="7113">
                  <c:v>3.8511500000000001</c:v>
                </c:pt>
                <c:pt idx="7114">
                  <c:v>2.3976099999999998</c:v>
                </c:pt>
                <c:pt idx="7115">
                  <c:v>3.5428000000000002</c:v>
                </c:pt>
                <c:pt idx="7116">
                  <c:v>1.8781000000000001</c:v>
                </c:pt>
                <c:pt idx="7117">
                  <c:v>2.0923799999999999</c:v>
                </c:pt>
                <c:pt idx="7118">
                  <c:v>2.3687100000000001</c:v>
                </c:pt>
                <c:pt idx="7119">
                  <c:v>0.126134</c:v>
                </c:pt>
                <c:pt idx="7120">
                  <c:v>2.05653</c:v>
                </c:pt>
                <c:pt idx="7121">
                  <c:v>2.0585599999999999</c:v>
                </c:pt>
                <c:pt idx="7122">
                  <c:v>2.7839499999999999</c:v>
                </c:pt>
                <c:pt idx="7123">
                  <c:v>1.0394699999999999</c:v>
                </c:pt>
                <c:pt idx="7124">
                  <c:v>2.3036699999999999</c:v>
                </c:pt>
                <c:pt idx="7125">
                  <c:v>1.77956</c:v>
                </c:pt>
                <c:pt idx="7126">
                  <c:v>2.2728700000000002</c:v>
                </c:pt>
                <c:pt idx="7127">
                  <c:v>2.3934099999999998</c:v>
                </c:pt>
                <c:pt idx="7128">
                  <c:v>2.2978800000000001</c:v>
                </c:pt>
                <c:pt idx="7129">
                  <c:v>1.55254</c:v>
                </c:pt>
                <c:pt idx="7130">
                  <c:v>1.34785</c:v>
                </c:pt>
                <c:pt idx="7131">
                  <c:v>1.5818000000000001</c:v>
                </c:pt>
                <c:pt idx="7132">
                  <c:v>1.5018899999999999</c:v>
                </c:pt>
                <c:pt idx="7133">
                  <c:v>2.0348600000000001</c:v>
                </c:pt>
                <c:pt idx="7134">
                  <c:v>1.8735999999999999</c:v>
                </c:pt>
                <c:pt idx="7135">
                  <c:v>1.8113699999999999</c:v>
                </c:pt>
                <c:pt idx="7136">
                  <c:v>2.6354899999999999</c:v>
                </c:pt>
                <c:pt idx="7137">
                  <c:v>3.4028700000000001</c:v>
                </c:pt>
                <c:pt idx="7138">
                  <c:v>2.5097100000000001</c:v>
                </c:pt>
                <c:pt idx="7139">
                  <c:v>1.9298299999999999</c:v>
                </c:pt>
                <c:pt idx="7140">
                  <c:v>2.4349500000000002</c:v>
                </c:pt>
                <c:pt idx="7141">
                  <c:v>2.6506400000000001</c:v>
                </c:pt>
                <c:pt idx="7142">
                  <c:v>1.9171199999999999</c:v>
                </c:pt>
                <c:pt idx="7143">
                  <c:v>1.8863799999999999</c:v>
                </c:pt>
                <c:pt idx="7144">
                  <c:v>1.75264</c:v>
                </c:pt>
                <c:pt idx="7145">
                  <c:v>2.2540499999999999</c:v>
                </c:pt>
                <c:pt idx="7146">
                  <c:v>1.67231</c:v>
                </c:pt>
                <c:pt idx="7147">
                  <c:v>1.5005599999999999</c:v>
                </c:pt>
                <c:pt idx="7148">
                  <c:v>2.00752</c:v>
                </c:pt>
                <c:pt idx="7149">
                  <c:v>3.1412300000000002</c:v>
                </c:pt>
                <c:pt idx="7150">
                  <c:v>-8.0345600000000003E-2</c:v>
                </c:pt>
                <c:pt idx="7151">
                  <c:v>4.8248699999999998</c:v>
                </c:pt>
                <c:pt idx="7152">
                  <c:v>-0.63262200000000002</c:v>
                </c:pt>
                <c:pt idx="7153">
                  <c:v>2.6029399999999998</c:v>
                </c:pt>
                <c:pt idx="7154">
                  <c:v>2.2432599999999998</c:v>
                </c:pt>
                <c:pt idx="7155">
                  <c:v>1.8748199999999999</c:v>
                </c:pt>
                <c:pt idx="7156">
                  <c:v>2.1306500000000002</c:v>
                </c:pt>
                <c:pt idx="7157">
                  <c:v>1.72028</c:v>
                </c:pt>
                <c:pt idx="7158">
                  <c:v>2.1966100000000002</c:v>
                </c:pt>
                <c:pt idx="7159">
                  <c:v>2.32606</c:v>
                </c:pt>
                <c:pt idx="7160">
                  <c:v>1.47279</c:v>
                </c:pt>
                <c:pt idx="7161">
                  <c:v>1.3585499999999999</c:v>
                </c:pt>
                <c:pt idx="7162">
                  <c:v>0.152588</c:v>
                </c:pt>
                <c:pt idx="7163">
                  <c:v>1.13988</c:v>
                </c:pt>
                <c:pt idx="7164">
                  <c:v>1.64706</c:v>
                </c:pt>
                <c:pt idx="7165">
                  <c:v>0.74159900000000001</c:v>
                </c:pt>
                <c:pt idx="7166">
                  <c:v>0.83929600000000004</c:v>
                </c:pt>
                <c:pt idx="7167">
                  <c:v>0.77346000000000004</c:v>
                </c:pt>
                <c:pt idx="7168">
                  <c:v>1.17296</c:v>
                </c:pt>
                <c:pt idx="7169">
                  <c:v>0.66217800000000004</c:v>
                </c:pt>
                <c:pt idx="7170">
                  <c:v>0.31276799999999999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A20-4C00-B903-14120BAD9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325824"/>
        <c:axId val="371332480"/>
      </c:scatterChart>
      <c:valAx>
        <c:axId val="371325824"/>
        <c:scaling>
          <c:orientation val="minMax"/>
          <c:max val="448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\ 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32480"/>
        <c:crosses val="autoZero"/>
        <c:crossBetween val="midCat"/>
        <c:majorUnit val="50"/>
      </c:valAx>
      <c:valAx>
        <c:axId val="371332480"/>
        <c:scaling>
          <c:orientation val="minMax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/>
                  <a:t>NEE</a:t>
                </a:r>
                <a:r>
                  <a:rPr lang="en-IE" baseline="0"/>
                  <a:t> (</a:t>
                </a:r>
                <a:r>
                  <a:rPr lang="el-GR" baseline="0"/>
                  <a:t>μ</a:t>
                </a:r>
                <a:r>
                  <a:rPr lang="en-IE" baseline="0"/>
                  <a:t>CO2 m-2 s-1)</a:t>
                </a:r>
                <a:endParaRPr lang="en-IE"/>
              </a:p>
            </c:rich>
          </c:tx>
          <c:layout>
            <c:manualLayout>
              <c:xMode val="edge"/>
              <c:yMode val="edge"/>
              <c:x val="1.0821184185049826E-3"/>
              <c:y val="0.346889094107193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258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/>
              <a:t>Timoleague - Grassland</a:t>
            </a:r>
          </a:p>
          <a:p>
            <a:pPr>
              <a:defRPr/>
            </a:pPr>
            <a:r>
              <a:rPr lang="en-IE"/>
              <a:t>(Dairy</a:t>
            </a:r>
            <a:r>
              <a:rPr lang="en-IE" baseline="0"/>
              <a:t> grazing)</a:t>
            </a:r>
            <a:endParaRPr lang="en-I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TIMO!$C$1321:$C$4607</c:f>
              <c:numCache>
                <c:formatCode>m/d/yyyy\ h:mm</c:formatCode>
                <c:ptCount val="2360"/>
                <c:pt idx="0">
                  <c:v>44589.458333333336</c:v>
                </c:pt>
                <c:pt idx="1">
                  <c:v>44589.479166666672</c:v>
                </c:pt>
                <c:pt idx="2">
                  <c:v>44589.5</c:v>
                </c:pt>
                <c:pt idx="3">
                  <c:v>44589.708333333336</c:v>
                </c:pt>
                <c:pt idx="4">
                  <c:v>44589.729166666672</c:v>
                </c:pt>
                <c:pt idx="5">
                  <c:v>44589.75</c:v>
                </c:pt>
                <c:pt idx="6">
                  <c:v>44589.770833333336</c:v>
                </c:pt>
                <c:pt idx="7">
                  <c:v>44589.791666666672</c:v>
                </c:pt>
                <c:pt idx="8">
                  <c:v>44590.25</c:v>
                </c:pt>
                <c:pt idx="9">
                  <c:v>44590.270833333336</c:v>
                </c:pt>
                <c:pt idx="10">
                  <c:v>44590.3125</c:v>
                </c:pt>
                <c:pt idx="11">
                  <c:v>44590.333333333336</c:v>
                </c:pt>
                <c:pt idx="12">
                  <c:v>44590.354166666672</c:v>
                </c:pt>
                <c:pt idx="13">
                  <c:v>44590.375</c:v>
                </c:pt>
                <c:pt idx="14">
                  <c:v>44590.395833333336</c:v>
                </c:pt>
                <c:pt idx="15">
                  <c:v>44590.416666666672</c:v>
                </c:pt>
                <c:pt idx="16">
                  <c:v>44590.4375</c:v>
                </c:pt>
                <c:pt idx="17">
                  <c:v>44590.458333333336</c:v>
                </c:pt>
                <c:pt idx="18">
                  <c:v>44590.479166666672</c:v>
                </c:pt>
                <c:pt idx="19">
                  <c:v>44590.5</c:v>
                </c:pt>
                <c:pt idx="20">
                  <c:v>44590.541666666672</c:v>
                </c:pt>
                <c:pt idx="21">
                  <c:v>44590.5625</c:v>
                </c:pt>
                <c:pt idx="22">
                  <c:v>44590.583333333336</c:v>
                </c:pt>
                <c:pt idx="23">
                  <c:v>44590.604166666672</c:v>
                </c:pt>
                <c:pt idx="24">
                  <c:v>44590.625</c:v>
                </c:pt>
                <c:pt idx="25">
                  <c:v>44590.645833333336</c:v>
                </c:pt>
                <c:pt idx="26">
                  <c:v>44590.666666666672</c:v>
                </c:pt>
                <c:pt idx="27">
                  <c:v>44590.6875</c:v>
                </c:pt>
                <c:pt idx="28">
                  <c:v>44590.75</c:v>
                </c:pt>
                <c:pt idx="29">
                  <c:v>44590.791666666672</c:v>
                </c:pt>
                <c:pt idx="30">
                  <c:v>44590.895833333336</c:v>
                </c:pt>
                <c:pt idx="31">
                  <c:v>44590.916666666672</c:v>
                </c:pt>
                <c:pt idx="32">
                  <c:v>44590.9375</c:v>
                </c:pt>
                <c:pt idx="33">
                  <c:v>44591.041666666672</c:v>
                </c:pt>
                <c:pt idx="34">
                  <c:v>44591.416666666672</c:v>
                </c:pt>
                <c:pt idx="35">
                  <c:v>44591.4375</c:v>
                </c:pt>
                <c:pt idx="36">
                  <c:v>44591.458333333336</c:v>
                </c:pt>
                <c:pt idx="37">
                  <c:v>44591.479166666672</c:v>
                </c:pt>
                <c:pt idx="38">
                  <c:v>44591.5</c:v>
                </c:pt>
                <c:pt idx="39">
                  <c:v>44591.520833333336</c:v>
                </c:pt>
                <c:pt idx="40">
                  <c:v>44591.541666666672</c:v>
                </c:pt>
                <c:pt idx="41">
                  <c:v>44591.5625</c:v>
                </c:pt>
                <c:pt idx="42">
                  <c:v>44591.583333333336</c:v>
                </c:pt>
                <c:pt idx="43">
                  <c:v>44591.604166666672</c:v>
                </c:pt>
                <c:pt idx="44">
                  <c:v>44591.625</c:v>
                </c:pt>
                <c:pt idx="45">
                  <c:v>44591.791666666672</c:v>
                </c:pt>
                <c:pt idx="46">
                  <c:v>44591.8125</c:v>
                </c:pt>
                <c:pt idx="47">
                  <c:v>44591.833333333336</c:v>
                </c:pt>
                <c:pt idx="48">
                  <c:v>44591.854166666672</c:v>
                </c:pt>
                <c:pt idx="49">
                  <c:v>44591.875</c:v>
                </c:pt>
                <c:pt idx="50">
                  <c:v>44591.895833333336</c:v>
                </c:pt>
                <c:pt idx="51">
                  <c:v>44591.916666666672</c:v>
                </c:pt>
                <c:pt idx="52">
                  <c:v>44591.9375</c:v>
                </c:pt>
                <c:pt idx="53">
                  <c:v>44591.958333333336</c:v>
                </c:pt>
                <c:pt idx="54">
                  <c:v>44591.979166666672</c:v>
                </c:pt>
                <c:pt idx="55">
                  <c:v>44592</c:v>
                </c:pt>
                <c:pt idx="56">
                  <c:v>44592.020833333336</c:v>
                </c:pt>
                <c:pt idx="57">
                  <c:v>44592.041666666672</c:v>
                </c:pt>
                <c:pt idx="58">
                  <c:v>44592.0625</c:v>
                </c:pt>
                <c:pt idx="59">
                  <c:v>44592.083333333336</c:v>
                </c:pt>
                <c:pt idx="60">
                  <c:v>44592.104166666672</c:v>
                </c:pt>
                <c:pt idx="61">
                  <c:v>44592.125</c:v>
                </c:pt>
                <c:pt idx="62">
                  <c:v>44592.145833333336</c:v>
                </c:pt>
                <c:pt idx="63">
                  <c:v>44592.166666666672</c:v>
                </c:pt>
                <c:pt idx="64">
                  <c:v>44592.1875</c:v>
                </c:pt>
                <c:pt idx="65">
                  <c:v>44592.208333333336</c:v>
                </c:pt>
                <c:pt idx="66">
                  <c:v>44592.229166666672</c:v>
                </c:pt>
                <c:pt idx="67">
                  <c:v>44592.25</c:v>
                </c:pt>
                <c:pt idx="68">
                  <c:v>44592.270833333336</c:v>
                </c:pt>
                <c:pt idx="69">
                  <c:v>44592.291666666672</c:v>
                </c:pt>
                <c:pt idx="70">
                  <c:v>44592.3125</c:v>
                </c:pt>
                <c:pt idx="71">
                  <c:v>44592.333333333336</c:v>
                </c:pt>
                <c:pt idx="72">
                  <c:v>44592.354166666672</c:v>
                </c:pt>
                <c:pt idx="73">
                  <c:v>44592.375</c:v>
                </c:pt>
                <c:pt idx="74">
                  <c:v>44592.395833333336</c:v>
                </c:pt>
                <c:pt idx="75">
                  <c:v>44592.416666666672</c:v>
                </c:pt>
                <c:pt idx="76">
                  <c:v>44592.4375</c:v>
                </c:pt>
                <c:pt idx="77">
                  <c:v>44592.458333333336</c:v>
                </c:pt>
                <c:pt idx="78">
                  <c:v>44592.479166666672</c:v>
                </c:pt>
                <c:pt idx="79">
                  <c:v>44592.5</c:v>
                </c:pt>
                <c:pt idx="80">
                  <c:v>44592.520833333336</c:v>
                </c:pt>
                <c:pt idx="81">
                  <c:v>44592.541666666672</c:v>
                </c:pt>
                <c:pt idx="82">
                  <c:v>44592.5625</c:v>
                </c:pt>
                <c:pt idx="83">
                  <c:v>44592.583333333336</c:v>
                </c:pt>
                <c:pt idx="84">
                  <c:v>44592.604166666672</c:v>
                </c:pt>
                <c:pt idx="85">
                  <c:v>44592.625</c:v>
                </c:pt>
                <c:pt idx="86">
                  <c:v>44592.645833333336</c:v>
                </c:pt>
                <c:pt idx="87">
                  <c:v>44592.666666666672</c:v>
                </c:pt>
                <c:pt idx="88">
                  <c:v>44592.6875</c:v>
                </c:pt>
                <c:pt idx="89">
                  <c:v>44592.708333333336</c:v>
                </c:pt>
                <c:pt idx="90">
                  <c:v>44592.729166666672</c:v>
                </c:pt>
                <c:pt idx="91">
                  <c:v>44592.75</c:v>
                </c:pt>
                <c:pt idx="92">
                  <c:v>44592.791666666672</c:v>
                </c:pt>
                <c:pt idx="93">
                  <c:v>44592.8125</c:v>
                </c:pt>
                <c:pt idx="94">
                  <c:v>44592.833333333336</c:v>
                </c:pt>
                <c:pt idx="95">
                  <c:v>44592.854166666672</c:v>
                </c:pt>
                <c:pt idx="96">
                  <c:v>44592.875</c:v>
                </c:pt>
                <c:pt idx="97">
                  <c:v>44592.895833333336</c:v>
                </c:pt>
                <c:pt idx="98">
                  <c:v>44592.916666666672</c:v>
                </c:pt>
                <c:pt idx="99">
                  <c:v>44592.9375</c:v>
                </c:pt>
                <c:pt idx="100">
                  <c:v>44592.958333333336</c:v>
                </c:pt>
                <c:pt idx="101">
                  <c:v>44592.979166666672</c:v>
                </c:pt>
                <c:pt idx="102">
                  <c:v>44593</c:v>
                </c:pt>
                <c:pt idx="103">
                  <c:v>44593.020833333336</c:v>
                </c:pt>
                <c:pt idx="104">
                  <c:v>44593.041666666672</c:v>
                </c:pt>
                <c:pt idx="105">
                  <c:v>44593.0625</c:v>
                </c:pt>
                <c:pt idx="106">
                  <c:v>44593.083333333336</c:v>
                </c:pt>
                <c:pt idx="107">
                  <c:v>44593.104166666672</c:v>
                </c:pt>
                <c:pt idx="108">
                  <c:v>44593.125</c:v>
                </c:pt>
                <c:pt idx="109">
                  <c:v>44593.145833333336</c:v>
                </c:pt>
                <c:pt idx="110">
                  <c:v>44593.166666666672</c:v>
                </c:pt>
                <c:pt idx="111">
                  <c:v>44593.1875</c:v>
                </c:pt>
                <c:pt idx="112">
                  <c:v>44593.208333333336</c:v>
                </c:pt>
                <c:pt idx="113">
                  <c:v>44593.229166666672</c:v>
                </c:pt>
                <c:pt idx="114">
                  <c:v>44593.25</c:v>
                </c:pt>
                <c:pt idx="115">
                  <c:v>44593.270833333336</c:v>
                </c:pt>
                <c:pt idx="116">
                  <c:v>44593.291666666672</c:v>
                </c:pt>
                <c:pt idx="117">
                  <c:v>44593.3125</c:v>
                </c:pt>
                <c:pt idx="118">
                  <c:v>44593.333333333336</c:v>
                </c:pt>
                <c:pt idx="119">
                  <c:v>44593.354166666672</c:v>
                </c:pt>
                <c:pt idx="120">
                  <c:v>44593.375</c:v>
                </c:pt>
                <c:pt idx="121">
                  <c:v>44593.416666666672</c:v>
                </c:pt>
                <c:pt idx="122">
                  <c:v>44593.4375</c:v>
                </c:pt>
                <c:pt idx="123">
                  <c:v>44593.458333333336</c:v>
                </c:pt>
                <c:pt idx="124">
                  <c:v>44593.479166666672</c:v>
                </c:pt>
                <c:pt idx="125">
                  <c:v>44593.5</c:v>
                </c:pt>
                <c:pt idx="126">
                  <c:v>44593.520833333336</c:v>
                </c:pt>
                <c:pt idx="127">
                  <c:v>44593.541666666672</c:v>
                </c:pt>
                <c:pt idx="128">
                  <c:v>44593.5625</c:v>
                </c:pt>
                <c:pt idx="129">
                  <c:v>44593.583333333336</c:v>
                </c:pt>
                <c:pt idx="130">
                  <c:v>44593.604166666672</c:v>
                </c:pt>
                <c:pt idx="131">
                  <c:v>44593.625</c:v>
                </c:pt>
                <c:pt idx="132">
                  <c:v>44593.645833333336</c:v>
                </c:pt>
                <c:pt idx="133">
                  <c:v>44593.666666666672</c:v>
                </c:pt>
                <c:pt idx="134">
                  <c:v>44593.6875</c:v>
                </c:pt>
                <c:pt idx="135">
                  <c:v>44593.708333333336</c:v>
                </c:pt>
                <c:pt idx="136">
                  <c:v>44593.729166666672</c:v>
                </c:pt>
                <c:pt idx="137">
                  <c:v>44593.75</c:v>
                </c:pt>
                <c:pt idx="138">
                  <c:v>44593.770833333336</c:v>
                </c:pt>
                <c:pt idx="139">
                  <c:v>44593.791666666672</c:v>
                </c:pt>
                <c:pt idx="140">
                  <c:v>44593.8125</c:v>
                </c:pt>
                <c:pt idx="141">
                  <c:v>44593.833333333336</c:v>
                </c:pt>
                <c:pt idx="142">
                  <c:v>44593.854166666672</c:v>
                </c:pt>
                <c:pt idx="143">
                  <c:v>44593.875</c:v>
                </c:pt>
                <c:pt idx="144">
                  <c:v>44593.895833333336</c:v>
                </c:pt>
                <c:pt idx="145">
                  <c:v>44593.916666666672</c:v>
                </c:pt>
                <c:pt idx="146">
                  <c:v>44593.9375</c:v>
                </c:pt>
                <c:pt idx="147">
                  <c:v>44593.958333333336</c:v>
                </c:pt>
                <c:pt idx="148">
                  <c:v>44593.979166666672</c:v>
                </c:pt>
                <c:pt idx="149">
                  <c:v>44594.020833333336</c:v>
                </c:pt>
                <c:pt idx="150">
                  <c:v>44594.0625</c:v>
                </c:pt>
                <c:pt idx="151">
                  <c:v>44594.083333333336</c:v>
                </c:pt>
                <c:pt idx="152">
                  <c:v>44594.125</c:v>
                </c:pt>
                <c:pt idx="153">
                  <c:v>44594.1875</c:v>
                </c:pt>
                <c:pt idx="154">
                  <c:v>44594.270833333336</c:v>
                </c:pt>
                <c:pt idx="155">
                  <c:v>44594.333333333336</c:v>
                </c:pt>
                <c:pt idx="156">
                  <c:v>44594.354166666672</c:v>
                </c:pt>
                <c:pt idx="157">
                  <c:v>44594.479166666672</c:v>
                </c:pt>
                <c:pt idx="158">
                  <c:v>44594.5</c:v>
                </c:pt>
                <c:pt idx="159">
                  <c:v>44594.520833333336</c:v>
                </c:pt>
                <c:pt idx="160">
                  <c:v>44594.541666666672</c:v>
                </c:pt>
                <c:pt idx="161">
                  <c:v>44594.5625</c:v>
                </c:pt>
                <c:pt idx="162">
                  <c:v>44594.583333333336</c:v>
                </c:pt>
                <c:pt idx="163">
                  <c:v>44594.604166666672</c:v>
                </c:pt>
                <c:pt idx="164">
                  <c:v>44594.625</c:v>
                </c:pt>
                <c:pt idx="165">
                  <c:v>44594.645833333336</c:v>
                </c:pt>
                <c:pt idx="166">
                  <c:v>44594.666666666672</c:v>
                </c:pt>
                <c:pt idx="167">
                  <c:v>44594.6875</c:v>
                </c:pt>
                <c:pt idx="168">
                  <c:v>44594.708333333336</c:v>
                </c:pt>
                <c:pt idx="169">
                  <c:v>44594.729166666672</c:v>
                </c:pt>
                <c:pt idx="170">
                  <c:v>44594.75</c:v>
                </c:pt>
                <c:pt idx="171">
                  <c:v>44594.770833333336</c:v>
                </c:pt>
                <c:pt idx="172">
                  <c:v>44594.791666666672</c:v>
                </c:pt>
                <c:pt idx="173">
                  <c:v>44594.8125</c:v>
                </c:pt>
                <c:pt idx="174">
                  <c:v>44594.833333333336</c:v>
                </c:pt>
                <c:pt idx="175">
                  <c:v>44594.854166666672</c:v>
                </c:pt>
                <c:pt idx="176">
                  <c:v>44594.875</c:v>
                </c:pt>
                <c:pt idx="177">
                  <c:v>44594.895833333336</c:v>
                </c:pt>
                <c:pt idx="178">
                  <c:v>44594.916666666672</c:v>
                </c:pt>
                <c:pt idx="179">
                  <c:v>44594.9375</c:v>
                </c:pt>
                <c:pt idx="180">
                  <c:v>44594.958333333336</c:v>
                </c:pt>
                <c:pt idx="181">
                  <c:v>44594.979166666672</c:v>
                </c:pt>
                <c:pt idx="182">
                  <c:v>44595.020833333336</c:v>
                </c:pt>
                <c:pt idx="183">
                  <c:v>44595.041666666672</c:v>
                </c:pt>
                <c:pt idx="184">
                  <c:v>44595.0625</c:v>
                </c:pt>
                <c:pt idx="185">
                  <c:v>44595.083333333336</c:v>
                </c:pt>
                <c:pt idx="186">
                  <c:v>44595.104166666672</c:v>
                </c:pt>
                <c:pt idx="187">
                  <c:v>44595.125</c:v>
                </c:pt>
                <c:pt idx="188">
                  <c:v>44595.145833333336</c:v>
                </c:pt>
                <c:pt idx="189">
                  <c:v>44595.166666666672</c:v>
                </c:pt>
                <c:pt idx="190">
                  <c:v>44595.1875</c:v>
                </c:pt>
                <c:pt idx="191">
                  <c:v>44595.208333333336</c:v>
                </c:pt>
                <c:pt idx="192">
                  <c:v>44595.229166666672</c:v>
                </c:pt>
                <c:pt idx="193">
                  <c:v>44595.25</c:v>
                </c:pt>
                <c:pt idx="194">
                  <c:v>44595.270833333336</c:v>
                </c:pt>
                <c:pt idx="195">
                  <c:v>44595.291666666672</c:v>
                </c:pt>
                <c:pt idx="196">
                  <c:v>44595.3125</c:v>
                </c:pt>
                <c:pt idx="197">
                  <c:v>44595.333333333336</c:v>
                </c:pt>
                <c:pt idx="198">
                  <c:v>44595.354166666672</c:v>
                </c:pt>
                <c:pt idx="199">
                  <c:v>44595.375</c:v>
                </c:pt>
                <c:pt idx="200">
                  <c:v>44595.395833333336</c:v>
                </c:pt>
                <c:pt idx="201">
                  <c:v>44595.416666666672</c:v>
                </c:pt>
                <c:pt idx="202">
                  <c:v>44595.4375</c:v>
                </c:pt>
                <c:pt idx="203">
                  <c:v>44595.458333333336</c:v>
                </c:pt>
                <c:pt idx="204">
                  <c:v>44595.479166666672</c:v>
                </c:pt>
                <c:pt idx="205">
                  <c:v>44595.5</c:v>
                </c:pt>
                <c:pt idx="206">
                  <c:v>44595.520833333336</c:v>
                </c:pt>
                <c:pt idx="207">
                  <c:v>44595.541666666672</c:v>
                </c:pt>
                <c:pt idx="208">
                  <c:v>44595.5625</c:v>
                </c:pt>
                <c:pt idx="209">
                  <c:v>44595.583333333336</c:v>
                </c:pt>
                <c:pt idx="210">
                  <c:v>44595.604166666672</c:v>
                </c:pt>
                <c:pt idx="211">
                  <c:v>44595.625</c:v>
                </c:pt>
                <c:pt idx="212">
                  <c:v>44595.645833333336</c:v>
                </c:pt>
                <c:pt idx="213">
                  <c:v>44595.666666666672</c:v>
                </c:pt>
                <c:pt idx="214">
                  <c:v>44595.6875</c:v>
                </c:pt>
                <c:pt idx="215">
                  <c:v>44595.708333333336</c:v>
                </c:pt>
                <c:pt idx="216">
                  <c:v>44595.729166666672</c:v>
                </c:pt>
                <c:pt idx="217">
                  <c:v>44595.75</c:v>
                </c:pt>
                <c:pt idx="218">
                  <c:v>44595.770833333336</c:v>
                </c:pt>
                <c:pt idx="219">
                  <c:v>44595.791666666672</c:v>
                </c:pt>
                <c:pt idx="220">
                  <c:v>44595.8125</c:v>
                </c:pt>
                <c:pt idx="221">
                  <c:v>44595.833333333336</c:v>
                </c:pt>
                <c:pt idx="222">
                  <c:v>44595.854166666672</c:v>
                </c:pt>
                <c:pt idx="223">
                  <c:v>44595.875</c:v>
                </c:pt>
                <c:pt idx="224">
                  <c:v>44595.895833333336</c:v>
                </c:pt>
                <c:pt idx="225">
                  <c:v>44595.916666666672</c:v>
                </c:pt>
                <c:pt idx="226">
                  <c:v>44595.9375</c:v>
                </c:pt>
                <c:pt idx="227">
                  <c:v>44595.958333333336</c:v>
                </c:pt>
                <c:pt idx="228">
                  <c:v>44596</c:v>
                </c:pt>
                <c:pt idx="229">
                  <c:v>44596.020833333336</c:v>
                </c:pt>
                <c:pt idx="230">
                  <c:v>44596.0625</c:v>
                </c:pt>
                <c:pt idx="231">
                  <c:v>44596.083333333336</c:v>
                </c:pt>
                <c:pt idx="232">
                  <c:v>44596.104166666672</c:v>
                </c:pt>
                <c:pt idx="233">
                  <c:v>44596.125</c:v>
                </c:pt>
                <c:pt idx="234">
                  <c:v>44596.166666666672</c:v>
                </c:pt>
                <c:pt idx="235">
                  <c:v>44596.1875</c:v>
                </c:pt>
                <c:pt idx="236">
                  <c:v>44596.208333333336</c:v>
                </c:pt>
                <c:pt idx="237">
                  <c:v>44596.229166666672</c:v>
                </c:pt>
                <c:pt idx="238">
                  <c:v>44596.25</c:v>
                </c:pt>
                <c:pt idx="239">
                  <c:v>44596.270833333336</c:v>
                </c:pt>
                <c:pt idx="240">
                  <c:v>44596.291666666672</c:v>
                </c:pt>
                <c:pt idx="241">
                  <c:v>44596.3125</c:v>
                </c:pt>
                <c:pt idx="242">
                  <c:v>44596.333333333336</c:v>
                </c:pt>
                <c:pt idx="243">
                  <c:v>44596.354166666672</c:v>
                </c:pt>
                <c:pt idx="244">
                  <c:v>44596.375</c:v>
                </c:pt>
                <c:pt idx="245">
                  <c:v>44596.395833333336</c:v>
                </c:pt>
                <c:pt idx="246">
                  <c:v>44596.416666666672</c:v>
                </c:pt>
                <c:pt idx="247">
                  <c:v>44596.4375</c:v>
                </c:pt>
                <c:pt idx="248">
                  <c:v>44596.458333333336</c:v>
                </c:pt>
                <c:pt idx="249">
                  <c:v>44596.479166666672</c:v>
                </c:pt>
                <c:pt idx="250">
                  <c:v>44596.5</c:v>
                </c:pt>
                <c:pt idx="251">
                  <c:v>44596.520833333336</c:v>
                </c:pt>
                <c:pt idx="252">
                  <c:v>44596.541666666672</c:v>
                </c:pt>
                <c:pt idx="253">
                  <c:v>44596.5625</c:v>
                </c:pt>
                <c:pt idx="254">
                  <c:v>44596.583333333336</c:v>
                </c:pt>
                <c:pt idx="255">
                  <c:v>44596.604166666672</c:v>
                </c:pt>
                <c:pt idx="256">
                  <c:v>44596.625</c:v>
                </c:pt>
                <c:pt idx="257">
                  <c:v>44596.645833333336</c:v>
                </c:pt>
                <c:pt idx="258">
                  <c:v>44596.666666666672</c:v>
                </c:pt>
                <c:pt idx="259">
                  <c:v>44596.6875</c:v>
                </c:pt>
                <c:pt idx="260">
                  <c:v>44596.708333333336</c:v>
                </c:pt>
                <c:pt idx="261">
                  <c:v>44596.729166666672</c:v>
                </c:pt>
                <c:pt idx="262">
                  <c:v>44596.75</c:v>
                </c:pt>
                <c:pt idx="263">
                  <c:v>44596.770833333336</c:v>
                </c:pt>
                <c:pt idx="264">
                  <c:v>44596.791666666672</c:v>
                </c:pt>
                <c:pt idx="265">
                  <c:v>44596.833333333336</c:v>
                </c:pt>
                <c:pt idx="266">
                  <c:v>44596.854166666672</c:v>
                </c:pt>
                <c:pt idx="267">
                  <c:v>44596.875</c:v>
                </c:pt>
                <c:pt idx="268">
                  <c:v>44596.895833333336</c:v>
                </c:pt>
                <c:pt idx="269">
                  <c:v>44596.916666666672</c:v>
                </c:pt>
                <c:pt idx="270">
                  <c:v>44596.9375</c:v>
                </c:pt>
                <c:pt idx="271">
                  <c:v>44596.958333333336</c:v>
                </c:pt>
                <c:pt idx="272">
                  <c:v>44596.979166666672</c:v>
                </c:pt>
                <c:pt idx="273">
                  <c:v>44597</c:v>
                </c:pt>
                <c:pt idx="274">
                  <c:v>44597.041666666672</c:v>
                </c:pt>
                <c:pt idx="275">
                  <c:v>44597.0625</c:v>
                </c:pt>
                <c:pt idx="276">
                  <c:v>44597.083333333336</c:v>
                </c:pt>
                <c:pt idx="277">
                  <c:v>44597.104166666672</c:v>
                </c:pt>
                <c:pt idx="278">
                  <c:v>44597.125</c:v>
                </c:pt>
                <c:pt idx="279">
                  <c:v>44597.145833333336</c:v>
                </c:pt>
                <c:pt idx="280">
                  <c:v>44597.166666666672</c:v>
                </c:pt>
                <c:pt idx="281">
                  <c:v>44597.1875</c:v>
                </c:pt>
                <c:pt idx="282">
                  <c:v>44597.208333333336</c:v>
                </c:pt>
                <c:pt idx="283">
                  <c:v>44597.229166666672</c:v>
                </c:pt>
                <c:pt idx="284">
                  <c:v>44597.25</c:v>
                </c:pt>
                <c:pt idx="285">
                  <c:v>44597.270833333336</c:v>
                </c:pt>
                <c:pt idx="286">
                  <c:v>44597.291666666672</c:v>
                </c:pt>
                <c:pt idx="287">
                  <c:v>44597.3125</c:v>
                </c:pt>
                <c:pt idx="288">
                  <c:v>44597.333333333336</c:v>
                </c:pt>
                <c:pt idx="289">
                  <c:v>44597.354166666672</c:v>
                </c:pt>
                <c:pt idx="290">
                  <c:v>44597.395833333336</c:v>
                </c:pt>
                <c:pt idx="291">
                  <c:v>44597.416666666672</c:v>
                </c:pt>
                <c:pt idx="292">
                  <c:v>44597.4375</c:v>
                </c:pt>
                <c:pt idx="293">
                  <c:v>44597.458333333336</c:v>
                </c:pt>
                <c:pt idx="294">
                  <c:v>44597.479166666672</c:v>
                </c:pt>
                <c:pt idx="295">
                  <c:v>44597.5</c:v>
                </c:pt>
                <c:pt idx="296">
                  <c:v>44597.520833333336</c:v>
                </c:pt>
                <c:pt idx="297">
                  <c:v>44597.541666666672</c:v>
                </c:pt>
                <c:pt idx="298">
                  <c:v>44597.5625</c:v>
                </c:pt>
                <c:pt idx="299">
                  <c:v>44597.583333333336</c:v>
                </c:pt>
                <c:pt idx="300">
                  <c:v>44597.604166666672</c:v>
                </c:pt>
                <c:pt idx="301">
                  <c:v>44597.625</c:v>
                </c:pt>
                <c:pt idx="302">
                  <c:v>44597.645833333336</c:v>
                </c:pt>
                <c:pt idx="303">
                  <c:v>44597.666666666672</c:v>
                </c:pt>
                <c:pt idx="304">
                  <c:v>44597.6875</c:v>
                </c:pt>
                <c:pt idx="305">
                  <c:v>44597.708333333336</c:v>
                </c:pt>
                <c:pt idx="306">
                  <c:v>44597.729166666672</c:v>
                </c:pt>
                <c:pt idx="307">
                  <c:v>44597.75</c:v>
                </c:pt>
                <c:pt idx="308">
                  <c:v>44597.770833333336</c:v>
                </c:pt>
                <c:pt idx="309">
                  <c:v>44597.8125</c:v>
                </c:pt>
                <c:pt idx="310">
                  <c:v>44597.833333333336</c:v>
                </c:pt>
                <c:pt idx="311">
                  <c:v>44598.020833333336</c:v>
                </c:pt>
                <c:pt idx="312">
                  <c:v>44598.104166666672</c:v>
                </c:pt>
                <c:pt idx="313">
                  <c:v>44598.270833333336</c:v>
                </c:pt>
                <c:pt idx="314">
                  <c:v>44598.291666666672</c:v>
                </c:pt>
                <c:pt idx="315">
                  <c:v>44598.3125</c:v>
                </c:pt>
                <c:pt idx="316">
                  <c:v>44598.333333333336</c:v>
                </c:pt>
                <c:pt idx="317">
                  <c:v>44598.354166666672</c:v>
                </c:pt>
                <c:pt idx="318">
                  <c:v>44598.375</c:v>
                </c:pt>
                <c:pt idx="319">
                  <c:v>44598.395833333336</c:v>
                </c:pt>
                <c:pt idx="320">
                  <c:v>44598.416666666672</c:v>
                </c:pt>
                <c:pt idx="321">
                  <c:v>44598.4375</c:v>
                </c:pt>
                <c:pt idx="322">
                  <c:v>44598.458333333336</c:v>
                </c:pt>
                <c:pt idx="323">
                  <c:v>44598.479166666672</c:v>
                </c:pt>
                <c:pt idx="324">
                  <c:v>44598.5</c:v>
                </c:pt>
                <c:pt idx="325">
                  <c:v>44598.520833333336</c:v>
                </c:pt>
                <c:pt idx="326">
                  <c:v>44598.541666666672</c:v>
                </c:pt>
                <c:pt idx="327">
                  <c:v>44598.5625</c:v>
                </c:pt>
                <c:pt idx="328">
                  <c:v>44598.583333333336</c:v>
                </c:pt>
                <c:pt idx="329">
                  <c:v>44598.604166666672</c:v>
                </c:pt>
                <c:pt idx="330">
                  <c:v>44598.625</c:v>
                </c:pt>
                <c:pt idx="331">
                  <c:v>44598.645833333336</c:v>
                </c:pt>
                <c:pt idx="332">
                  <c:v>44598.666666666672</c:v>
                </c:pt>
                <c:pt idx="333">
                  <c:v>44598.6875</c:v>
                </c:pt>
                <c:pt idx="334">
                  <c:v>44598.729166666672</c:v>
                </c:pt>
                <c:pt idx="335">
                  <c:v>44598.75</c:v>
                </c:pt>
                <c:pt idx="336">
                  <c:v>44598.770833333336</c:v>
                </c:pt>
                <c:pt idx="337">
                  <c:v>44598.791666666672</c:v>
                </c:pt>
                <c:pt idx="338">
                  <c:v>44598.8125</c:v>
                </c:pt>
                <c:pt idx="339">
                  <c:v>44598.833333333336</c:v>
                </c:pt>
                <c:pt idx="340">
                  <c:v>44598.854166666672</c:v>
                </c:pt>
                <c:pt idx="341">
                  <c:v>44598.875</c:v>
                </c:pt>
                <c:pt idx="342">
                  <c:v>44598.895833333336</c:v>
                </c:pt>
                <c:pt idx="343">
                  <c:v>44598.916666666672</c:v>
                </c:pt>
                <c:pt idx="344">
                  <c:v>44598.9375</c:v>
                </c:pt>
                <c:pt idx="345">
                  <c:v>44598.979166666672</c:v>
                </c:pt>
                <c:pt idx="346">
                  <c:v>44599</c:v>
                </c:pt>
                <c:pt idx="347">
                  <c:v>44599.020833333336</c:v>
                </c:pt>
                <c:pt idx="348">
                  <c:v>44599.041666666672</c:v>
                </c:pt>
                <c:pt idx="349">
                  <c:v>44599.0625</c:v>
                </c:pt>
                <c:pt idx="350">
                  <c:v>44599.083333333336</c:v>
                </c:pt>
                <c:pt idx="351">
                  <c:v>44599.104166666672</c:v>
                </c:pt>
                <c:pt idx="352">
                  <c:v>44599.145833333336</c:v>
                </c:pt>
                <c:pt idx="353">
                  <c:v>44599.166666666672</c:v>
                </c:pt>
                <c:pt idx="354">
                  <c:v>44599.1875</c:v>
                </c:pt>
                <c:pt idx="355">
                  <c:v>44599.208333333336</c:v>
                </c:pt>
                <c:pt idx="356">
                  <c:v>44599.229166666672</c:v>
                </c:pt>
                <c:pt idx="357">
                  <c:v>44599.25</c:v>
                </c:pt>
                <c:pt idx="358">
                  <c:v>44599.270833333336</c:v>
                </c:pt>
                <c:pt idx="359">
                  <c:v>44599.291666666672</c:v>
                </c:pt>
                <c:pt idx="360">
                  <c:v>44599.3125</c:v>
                </c:pt>
                <c:pt idx="361">
                  <c:v>44599.333333333336</c:v>
                </c:pt>
                <c:pt idx="362">
                  <c:v>44599.354166666672</c:v>
                </c:pt>
                <c:pt idx="363">
                  <c:v>44599.375</c:v>
                </c:pt>
                <c:pt idx="364">
                  <c:v>44599.395833333336</c:v>
                </c:pt>
                <c:pt idx="365">
                  <c:v>44599.416666666672</c:v>
                </c:pt>
                <c:pt idx="366">
                  <c:v>44599.4375</c:v>
                </c:pt>
                <c:pt idx="367">
                  <c:v>44599.458333333336</c:v>
                </c:pt>
                <c:pt idx="368">
                  <c:v>44599.479166666672</c:v>
                </c:pt>
                <c:pt idx="369">
                  <c:v>44599.5</c:v>
                </c:pt>
                <c:pt idx="370">
                  <c:v>44599.520833333336</c:v>
                </c:pt>
                <c:pt idx="371">
                  <c:v>44599.541666666672</c:v>
                </c:pt>
                <c:pt idx="372">
                  <c:v>44599.5625</c:v>
                </c:pt>
                <c:pt idx="373">
                  <c:v>44599.583333333336</c:v>
                </c:pt>
                <c:pt idx="374">
                  <c:v>44599.604166666672</c:v>
                </c:pt>
                <c:pt idx="375">
                  <c:v>44599.625</c:v>
                </c:pt>
                <c:pt idx="376">
                  <c:v>44599.645833333336</c:v>
                </c:pt>
                <c:pt idx="377">
                  <c:v>44599.666666666672</c:v>
                </c:pt>
                <c:pt idx="378">
                  <c:v>44599.6875</c:v>
                </c:pt>
                <c:pt idx="379">
                  <c:v>44599.708333333336</c:v>
                </c:pt>
                <c:pt idx="380">
                  <c:v>44599.729166666672</c:v>
                </c:pt>
                <c:pt idx="381">
                  <c:v>44599.75</c:v>
                </c:pt>
                <c:pt idx="382">
                  <c:v>44599.770833333336</c:v>
                </c:pt>
                <c:pt idx="383">
                  <c:v>44599.791666666672</c:v>
                </c:pt>
                <c:pt idx="384">
                  <c:v>44599.8125</c:v>
                </c:pt>
                <c:pt idx="385">
                  <c:v>44599.833333333336</c:v>
                </c:pt>
                <c:pt idx="386">
                  <c:v>44599.854166666672</c:v>
                </c:pt>
                <c:pt idx="387">
                  <c:v>44599.875</c:v>
                </c:pt>
                <c:pt idx="388">
                  <c:v>44599.895833333336</c:v>
                </c:pt>
                <c:pt idx="389">
                  <c:v>44599.916666666672</c:v>
                </c:pt>
                <c:pt idx="390">
                  <c:v>44599.9375</c:v>
                </c:pt>
                <c:pt idx="391">
                  <c:v>44599.958333333336</c:v>
                </c:pt>
                <c:pt idx="392">
                  <c:v>44599.979166666672</c:v>
                </c:pt>
                <c:pt idx="393">
                  <c:v>44600</c:v>
                </c:pt>
                <c:pt idx="394">
                  <c:v>44600.020833333336</c:v>
                </c:pt>
                <c:pt idx="395">
                  <c:v>44600.041666666672</c:v>
                </c:pt>
                <c:pt idx="396">
                  <c:v>44600.0625</c:v>
                </c:pt>
                <c:pt idx="397">
                  <c:v>44600.083333333336</c:v>
                </c:pt>
                <c:pt idx="398">
                  <c:v>44600.104166666672</c:v>
                </c:pt>
                <c:pt idx="399">
                  <c:v>44600.354166666672</c:v>
                </c:pt>
                <c:pt idx="400">
                  <c:v>44600.375</c:v>
                </c:pt>
                <c:pt idx="401">
                  <c:v>44600.395833333336</c:v>
                </c:pt>
                <c:pt idx="402">
                  <c:v>44600.416666666672</c:v>
                </c:pt>
                <c:pt idx="403">
                  <c:v>44600.4375</c:v>
                </c:pt>
                <c:pt idx="404">
                  <c:v>44600.458333333336</c:v>
                </c:pt>
                <c:pt idx="405">
                  <c:v>44600.479166666672</c:v>
                </c:pt>
                <c:pt idx="406">
                  <c:v>44600.5625</c:v>
                </c:pt>
                <c:pt idx="407">
                  <c:v>44600.583333333336</c:v>
                </c:pt>
                <c:pt idx="408">
                  <c:v>44600.604166666672</c:v>
                </c:pt>
                <c:pt idx="409">
                  <c:v>44600.625</c:v>
                </c:pt>
                <c:pt idx="410">
                  <c:v>44600.645833333336</c:v>
                </c:pt>
                <c:pt idx="411">
                  <c:v>44600.666666666672</c:v>
                </c:pt>
                <c:pt idx="412">
                  <c:v>44600.6875</c:v>
                </c:pt>
                <c:pt idx="413">
                  <c:v>44600.708333333336</c:v>
                </c:pt>
                <c:pt idx="414">
                  <c:v>44600.729166666672</c:v>
                </c:pt>
                <c:pt idx="415">
                  <c:v>44600.75</c:v>
                </c:pt>
                <c:pt idx="416">
                  <c:v>44600.770833333336</c:v>
                </c:pt>
                <c:pt idx="417">
                  <c:v>44600.791666666672</c:v>
                </c:pt>
                <c:pt idx="418">
                  <c:v>44600.8125</c:v>
                </c:pt>
                <c:pt idx="419">
                  <c:v>44600.833333333336</c:v>
                </c:pt>
                <c:pt idx="420">
                  <c:v>44600.854166666672</c:v>
                </c:pt>
                <c:pt idx="421">
                  <c:v>44601.1875</c:v>
                </c:pt>
                <c:pt idx="422">
                  <c:v>44601.208333333336</c:v>
                </c:pt>
                <c:pt idx="423">
                  <c:v>44601.229166666672</c:v>
                </c:pt>
                <c:pt idx="424">
                  <c:v>44601.25</c:v>
                </c:pt>
                <c:pt idx="425">
                  <c:v>44601.291666666672</c:v>
                </c:pt>
                <c:pt idx="426">
                  <c:v>44601.3125</c:v>
                </c:pt>
                <c:pt idx="427">
                  <c:v>44601.333333333336</c:v>
                </c:pt>
                <c:pt idx="428">
                  <c:v>44601.354166666672</c:v>
                </c:pt>
                <c:pt idx="429">
                  <c:v>44601.375</c:v>
                </c:pt>
                <c:pt idx="430">
                  <c:v>44601.395833333336</c:v>
                </c:pt>
                <c:pt idx="431">
                  <c:v>44601.416666666672</c:v>
                </c:pt>
                <c:pt idx="432">
                  <c:v>44601.4375</c:v>
                </c:pt>
                <c:pt idx="433">
                  <c:v>44601.458333333336</c:v>
                </c:pt>
                <c:pt idx="434">
                  <c:v>44601.479166666672</c:v>
                </c:pt>
                <c:pt idx="435">
                  <c:v>44601.5</c:v>
                </c:pt>
                <c:pt idx="436">
                  <c:v>44601.520833333336</c:v>
                </c:pt>
                <c:pt idx="437">
                  <c:v>44601.541666666672</c:v>
                </c:pt>
                <c:pt idx="438">
                  <c:v>44601.5625</c:v>
                </c:pt>
                <c:pt idx="439">
                  <c:v>44601.583333333336</c:v>
                </c:pt>
                <c:pt idx="440">
                  <c:v>44601.604166666672</c:v>
                </c:pt>
                <c:pt idx="441">
                  <c:v>44601.625</c:v>
                </c:pt>
                <c:pt idx="442">
                  <c:v>44601.645833333336</c:v>
                </c:pt>
                <c:pt idx="443">
                  <c:v>44601.666666666672</c:v>
                </c:pt>
                <c:pt idx="444">
                  <c:v>44601.6875</c:v>
                </c:pt>
                <c:pt idx="445">
                  <c:v>44601.708333333336</c:v>
                </c:pt>
                <c:pt idx="446">
                  <c:v>44601.729166666672</c:v>
                </c:pt>
                <c:pt idx="447">
                  <c:v>44601.75</c:v>
                </c:pt>
                <c:pt idx="448">
                  <c:v>44601.770833333336</c:v>
                </c:pt>
                <c:pt idx="449">
                  <c:v>44601.791666666672</c:v>
                </c:pt>
                <c:pt idx="450">
                  <c:v>44601.8125</c:v>
                </c:pt>
                <c:pt idx="451">
                  <c:v>44601.854166666672</c:v>
                </c:pt>
                <c:pt idx="452">
                  <c:v>44601.875</c:v>
                </c:pt>
                <c:pt idx="453">
                  <c:v>44601.895833333336</c:v>
                </c:pt>
                <c:pt idx="454">
                  <c:v>44601.916666666672</c:v>
                </c:pt>
                <c:pt idx="455">
                  <c:v>44601.9375</c:v>
                </c:pt>
                <c:pt idx="456">
                  <c:v>44601.958333333336</c:v>
                </c:pt>
                <c:pt idx="457">
                  <c:v>44601.979166666672</c:v>
                </c:pt>
                <c:pt idx="458">
                  <c:v>44602</c:v>
                </c:pt>
                <c:pt idx="459">
                  <c:v>44602.0625</c:v>
                </c:pt>
                <c:pt idx="460">
                  <c:v>44602.083333333336</c:v>
                </c:pt>
                <c:pt idx="461">
                  <c:v>44602.104166666672</c:v>
                </c:pt>
                <c:pt idx="462">
                  <c:v>44602.145833333336</c:v>
                </c:pt>
                <c:pt idx="463">
                  <c:v>44602.166666666672</c:v>
                </c:pt>
                <c:pt idx="464">
                  <c:v>44602.1875</c:v>
                </c:pt>
                <c:pt idx="465">
                  <c:v>44602.208333333336</c:v>
                </c:pt>
                <c:pt idx="466">
                  <c:v>44602.229166666672</c:v>
                </c:pt>
                <c:pt idx="467">
                  <c:v>44602.25</c:v>
                </c:pt>
                <c:pt idx="468">
                  <c:v>44602.270833333336</c:v>
                </c:pt>
                <c:pt idx="469">
                  <c:v>44602.291666666672</c:v>
                </c:pt>
                <c:pt idx="470">
                  <c:v>44602.333333333336</c:v>
                </c:pt>
                <c:pt idx="471">
                  <c:v>44602.354166666672</c:v>
                </c:pt>
                <c:pt idx="472">
                  <c:v>44602.395833333336</c:v>
                </c:pt>
                <c:pt idx="473">
                  <c:v>44602.416666666672</c:v>
                </c:pt>
                <c:pt idx="474">
                  <c:v>44602.4375</c:v>
                </c:pt>
                <c:pt idx="475">
                  <c:v>44602.458333333336</c:v>
                </c:pt>
                <c:pt idx="476">
                  <c:v>44602.479166666672</c:v>
                </c:pt>
                <c:pt idx="477">
                  <c:v>44602.5</c:v>
                </c:pt>
                <c:pt idx="478">
                  <c:v>44602.520833333336</c:v>
                </c:pt>
                <c:pt idx="479">
                  <c:v>44602.541666666672</c:v>
                </c:pt>
                <c:pt idx="480">
                  <c:v>44602.5625</c:v>
                </c:pt>
                <c:pt idx="481">
                  <c:v>44602.583333333336</c:v>
                </c:pt>
                <c:pt idx="482">
                  <c:v>44602.604166666672</c:v>
                </c:pt>
                <c:pt idx="483">
                  <c:v>44602.625</c:v>
                </c:pt>
                <c:pt idx="484">
                  <c:v>44602.645833333336</c:v>
                </c:pt>
                <c:pt idx="485">
                  <c:v>44602.666666666672</c:v>
                </c:pt>
                <c:pt idx="486">
                  <c:v>44602.6875</c:v>
                </c:pt>
                <c:pt idx="487">
                  <c:v>44602.708333333336</c:v>
                </c:pt>
                <c:pt idx="488">
                  <c:v>44602.729166666672</c:v>
                </c:pt>
                <c:pt idx="489">
                  <c:v>44602.75</c:v>
                </c:pt>
                <c:pt idx="490">
                  <c:v>44602.770833333336</c:v>
                </c:pt>
                <c:pt idx="491">
                  <c:v>44602.791666666672</c:v>
                </c:pt>
                <c:pt idx="492">
                  <c:v>44602.8125</c:v>
                </c:pt>
                <c:pt idx="493">
                  <c:v>44602.854166666672</c:v>
                </c:pt>
                <c:pt idx="494">
                  <c:v>44602.875</c:v>
                </c:pt>
                <c:pt idx="495">
                  <c:v>44602.979166666672</c:v>
                </c:pt>
                <c:pt idx="496">
                  <c:v>44603</c:v>
                </c:pt>
                <c:pt idx="497">
                  <c:v>44603.0625</c:v>
                </c:pt>
                <c:pt idx="498">
                  <c:v>44603.1875</c:v>
                </c:pt>
                <c:pt idx="499">
                  <c:v>44603.354166666672</c:v>
                </c:pt>
                <c:pt idx="500">
                  <c:v>44603.375</c:v>
                </c:pt>
                <c:pt idx="501">
                  <c:v>44603.395833333336</c:v>
                </c:pt>
                <c:pt idx="502">
                  <c:v>44603.416666666672</c:v>
                </c:pt>
                <c:pt idx="503">
                  <c:v>44603.4375</c:v>
                </c:pt>
                <c:pt idx="504">
                  <c:v>44603.458333333336</c:v>
                </c:pt>
                <c:pt idx="505">
                  <c:v>44603.479166666672</c:v>
                </c:pt>
                <c:pt idx="506">
                  <c:v>44603.5</c:v>
                </c:pt>
                <c:pt idx="507">
                  <c:v>44603.520833333336</c:v>
                </c:pt>
                <c:pt idx="508">
                  <c:v>44603.541666666672</c:v>
                </c:pt>
                <c:pt idx="509">
                  <c:v>44603.5625</c:v>
                </c:pt>
                <c:pt idx="510">
                  <c:v>44603.583333333336</c:v>
                </c:pt>
                <c:pt idx="511">
                  <c:v>44603.604166666672</c:v>
                </c:pt>
                <c:pt idx="512">
                  <c:v>44603.625</c:v>
                </c:pt>
                <c:pt idx="513">
                  <c:v>44603.645833333336</c:v>
                </c:pt>
                <c:pt idx="514">
                  <c:v>44603.666666666672</c:v>
                </c:pt>
                <c:pt idx="515">
                  <c:v>44603.6875</c:v>
                </c:pt>
                <c:pt idx="516">
                  <c:v>44603.708333333336</c:v>
                </c:pt>
                <c:pt idx="517">
                  <c:v>44603.729166666672</c:v>
                </c:pt>
                <c:pt idx="518">
                  <c:v>44603.75</c:v>
                </c:pt>
                <c:pt idx="519">
                  <c:v>44603.770833333336</c:v>
                </c:pt>
                <c:pt idx="520">
                  <c:v>44603.791666666672</c:v>
                </c:pt>
                <c:pt idx="521">
                  <c:v>44603.8125</c:v>
                </c:pt>
                <c:pt idx="522">
                  <c:v>44603.875</c:v>
                </c:pt>
                <c:pt idx="523">
                  <c:v>44603.895833333336</c:v>
                </c:pt>
                <c:pt idx="524">
                  <c:v>44603.916666666672</c:v>
                </c:pt>
                <c:pt idx="525">
                  <c:v>44603.9375</c:v>
                </c:pt>
                <c:pt idx="526">
                  <c:v>44603.958333333336</c:v>
                </c:pt>
                <c:pt idx="527">
                  <c:v>44604.166666666672</c:v>
                </c:pt>
                <c:pt idx="528">
                  <c:v>44604.1875</c:v>
                </c:pt>
                <c:pt idx="529">
                  <c:v>44604.208333333336</c:v>
                </c:pt>
                <c:pt idx="530">
                  <c:v>44604.6875</c:v>
                </c:pt>
                <c:pt idx="531">
                  <c:v>44604.708333333336</c:v>
                </c:pt>
                <c:pt idx="532">
                  <c:v>44604.729166666672</c:v>
                </c:pt>
                <c:pt idx="533">
                  <c:v>44604.75</c:v>
                </c:pt>
                <c:pt idx="534">
                  <c:v>44604.770833333336</c:v>
                </c:pt>
                <c:pt idx="535">
                  <c:v>44604.791666666672</c:v>
                </c:pt>
                <c:pt idx="536">
                  <c:v>44604.8125</c:v>
                </c:pt>
                <c:pt idx="537">
                  <c:v>44604.833333333336</c:v>
                </c:pt>
                <c:pt idx="538">
                  <c:v>44604.854166666672</c:v>
                </c:pt>
                <c:pt idx="539">
                  <c:v>44604.875</c:v>
                </c:pt>
                <c:pt idx="540">
                  <c:v>44604.895833333336</c:v>
                </c:pt>
                <c:pt idx="541">
                  <c:v>44604.916666666672</c:v>
                </c:pt>
                <c:pt idx="542">
                  <c:v>44604.9375</c:v>
                </c:pt>
                <c:pt idx="543">
                  <c:v>44604.958333333336</c:v>
                </c:pt>
                <c:pt idx="544">
                  <c:v>44604.979166666672</c:v>
                </c:pt>
                <c:pt idx="545">
                  <c:v>44605</c:v>
                </c:pt>
                <c:pt idx="546">
                  <c:v>44605.020833333336</c:v>
                </c:pt>
                <c:pt idx="547">
                  <c:v>44605.0625</c:v>
                </c:pt>
                <c:pt idx="548">
                  <c:v>44605.083333333336</c:v>
                </c:pt>
                <c:pt idx="549">
                  <c:v>44605.104166666672</c:v>
                </c:pt>
                <c:pt idx="550">
                  <c:v>44605.145833333336</c:v>
                </c:pt>
                <c:pt idx="551">
                  <c:v>44605.166666666672</c:v>
                </c:pt>
                <c:pt idx="552">
                  <c:v>44605.1875</c:v>
                </c:pt>
                <c:pt idx="553">
                  <c:v>44605.208333333336</c:v>
                </c:pt>
                <c:pt idx="554">
                  <c:v>44605.229166666672</c:v>
                </c:pt>
                <c:pt idx="555">
                  <c:v>44605.25</c:v>
                </c:pt>
                <c:pt idx="556">
                  <c:v>44605.270833333336</c:v>
                </c:pt>
                <c:pt idx="557">
                  <c:v>44605.291666666672</c:v>
                </c:pt>
                <c:pt idx="558">
                  <c:v>44605.333333333336</c:v>
                </c:pt>
                <c:pt idx="559">
                  <c:v>44605.354166666672</c:v>
                </c:pt>
                <c:pt idx="560">
                  <c:v>44605.375</c:v>
                </c:pt>
                <c:pt idx="561">
                  <c:v>44605.395833333336</c:v>
                </c:pt>
                <c:pt idx="562">
                  <c:v>44605.416666666672</c:v>
                </c:pt>
                <c:pt idx="563">
                  <c:v>44605.4375</c:v>
                </c:pt>
                <c:pt idx="564">
                  <c:v>44605.458333333336</c:v>
                </c:pt>
                <c:pt idx="565">
                  <c:v>44605.479166666672</c:v>
                </c:pt>
                <c:pt idx="566">
                  <c:v>44605.5</c:v>
                </c:pt>
                <c:pt idx="567">
                  <c:v>44605.520833333336</c:v>
                </c:pt>
                <c:pt idx="568">
                  <c:v>44605.541666666672</c:v>
                </c:pt>
                <c:pt idx="569">
                  <c:v>44605.5625</c:v>
                </c:pt>
                <c:pt idx="570">
                  <c:v>44605.583333333336</c:v>
                </c:pt>
                <c:pt idx="571">
                  <c:v>44605.604166666672</c:v>
                </c:pt>
                <c:pt idx="572">
                  <c:v>44605.625</c:v>
                </c:pt>
                <c:pt idx="573">
                  <c:v>44605.645833333336</c:v>
                </c:pt>
                <c:pt idx="574">
                  <c:v>44605.666666666672</c:v>
                </c:pt>
                <c:pt idx="575">
                  <c:v>44605.6875</c:v>
                </c:pt>
                <c:pt idx="576">
                  <c:v>44605.708333333336</c:v>
                </c:pt>
                <c:pt idx="577">
                  <c:v>44605.729166666672</c:v>
                </c:pt>
                <c:pt idx="578">
                  <c:v>44605.75</c:v>
                </c:pt>
                <c:pt idx="579">
                  <c:v>44605.770833333336</c:v>
                </c:pt>
                <c:pt idx="580">
                  <c:v>44605.833333333336</c:v>
                </c:pt>
                <c:pt idx="581">
                  <c:v>44605.854166666672</c:v>
                </c:pt>
                <c:pt idx="582">
                  <c:v>44605.875</c:v>
                </c:pt>
                <c:pt idx="583">
                  <c:v>44605.916666666672</c:v>
                </c:pt>
                <c:pt idx="584">
                  <c:v>44605.9375</c:v>
                </c:pt>
                <c:pt idx="585">
                  <c:v>44605.958333333336</c:v>
                </c:pt>
                <c:pt idx="586">
                  <c:v>44605.979166666672</c:v>
                </c:pt>
                <c:pt idx="587">
                  <c:v>44606</c:v>
                </c:pt>
                <c:pt idx="588">
                  <c:v>44606.041666666672</c:v>
                </c:pt>
                <c:pt idx="589">
                  <c:v>44606.0625</c:v>
                </c:pt>
                <c:pt idx="590">
                  <c:v>44606.083333333336</c:v>
                </c:pt>
                <c:pt idx="591">
                  <c:v>44606.104166666672</c:v>
                </c:pt>
                <c:pt idx="592">
                  <c:v>44606.125</c:v>
                </c:pt>
                <c:pt idx="593">
                  <c:v>44606.145833333336</c:v>
                </c:pt>
                <c:pt idx="594">
                  <c:v>44606.166666666672</c:v>
                </c:pt>
                <c:pt idx="595">
                  <c:v>44606.1875</c:v>
                </c:pt>
                <c:pt idx="596">
                  <c:v>44606.208333333336</c:v>
                </c:pt>
                <c:pt idx="597">
                  <c:v>44606.229166666672</c:v>
                </c:pt>
                <c:pt idx="598">
                  <c:v>44606.25</c:v>
                </c:pt>
                <c:pt idx="599">
                  <c:v>44606.270833333336</c:v>
                </c:pt>
                <c:pt idx="600">
                  <c:v>44606.291666666672</c:v>
                </c:pt>
                <c:pt idx="601">
                  <c:v>44606.3125</c:v>
                </c:pt>
                <c:pt idx="602">
                  <c:v>44606.333333333336</c:v>
                </c:pt>
                <c:pt idx="603">
                  <c:v>44606.354166666672</c:v>
                </c:pt>
                <c:pt idx="604">
                  <c:v>44606.375</c:v>
                </c:pt>
                <c:pt idx="605">
                  <c:v>44606.395833333336</c:v>
                </c:pt>
                <c:pt idx="606">
                  <c:v>44606.416666666672</c:v>
                </c:pt>
                <c:pt idx="607">
                  <c:v>44606.4375</c:v>
                </c:pt>
                <c:pt idx="608">
                  <c:v>44606.458333333336</c:v>
                </c:pt>
                <c:pt idx="609">
                  <c:v>44606.479166666672</c:v>
                </c:pt>
                <c:pt idx="610">
                  <c:v>44606.5</c:v>
                </c:pt>
                <c:pt idx="611">
                  <c:v>44606.520833333336</c:v>
                </c:pt>
                <c:pt idx="612">
                  <c:v>44606.541666666672</c:v>
                </c:pt>
                <c:pt idx="613">
                  <c:v>44606.5625</c:v>
                </c:pt>
                <c:pt idx="614">
                  <c:v>44606.583333333336</c:v>
                </c:pt>
                <c:pt idx="615">
                  <c:v>44606.604166666672</c:v>
                </c:pt>
                <c:pt idx="616">
                  <c:v>44606.625</c:v>
                </c:pt>
                <c:pt idx="617">
                  <c:v>44606.645833333336</c:v>
                </c:pt>
                <c:pt idx="618">
                  <c:v>44606.666666666672</c:v>
                </c:pt>
                <c:pt idx="619">
                  <c:v>44606.6875</c:v>
                </c:pt>
                <c:pt idx="620">
                  <c:v>44606.708333333336</c:v>
                </c:pt>
                <c:pt idx="621">
                  <c:v>44606.729166666672</c:v>
                </c:pt>
                <c:pt idx="622">
                  <c:v>44606.75</c:v>
                </c:pt>
                <c:pt idx="623">
                  <c:v>44606.770833333336</c:v>
                </c:pt>
                <c:pt idx="624">
                  <c:v>44606.791666666672</c:v>
                </c:pt>
                <c:pt idx="625">
                  <c:v>44606.8125</c:v>
                </c:pt>
                <c:pt idx="626">
                  <c:v>44606.833333333336</c:v>
                </c:pt>
                <c:pt idx="627">
                  <c:v>44606.854166666672</c:v>
                </c:pt>
                <c:pt idx="628">
                  <c:v>44606.875</c:v>
                </c:pt>
                <c:pt idx="629">
                  <c:v>44606.895833333336</c:v>
                </c:pt>
                <c:pt idx="630">
                  <c:v>44606.916666666672</c:v>
                </c:pt>
                <c:pt idx="631">
                  <c:v>44606.9375</c:v>
                </c:pt>
                <c:pt idx="632">
                  <c:v>44606.958333333336</c:v>
                </c:pt>
                <c:pt idx="633">
                  <c:v>44606.979166666672</c:v>
                </c:pt>
                <c:pt idx="634">
                  <c:v>44607</c:v>
                </c:pt>
                <c:pt idx="635">
                  <c:v>44607.020833333336</c:v>
                </c:pt>
                <c:pt idx="636">
                  <c:v>44607.145833333336</c:v>
                </c:pt>
                <c:pt idx="637">
                  <c:v>44607.166666666672</c:v>
                </c:pt>
                <c:pt idx="638">
                  <c:v>44607.1875</c:v>
                </c:pt>
                <c:pt idx="639">
                  <c:v>44607.208333333336</c:v>
                </c:pt>
                <c:pt idx="640">
                  <c:v>44607.229166666672</c:v>
                </c:pt>
                <c:pt idx="641">
                  <c:v>44607.270833333336</c:v>
                </c:pt>
                <c:pt idx="642">
                  <c:v>44607.291666666672</c:v>
                </c:pt>
                <c:pt idx="643">
                  <c:v>44607.375</c:v>
                </c:pt>
                <c:pt idx="644">
                  <c:v>44607.395833333336</c:v>
                </c:pt>
                <c:pt idx="645">
                  <c:v>44607.416666666672</c:v>
                </c:pt>
                <c:pt idx="646">
                  <c:v>44607.4375</c:v>
                </c:pt>
                <c:pt idx="647">
                  <c:v>44607.458333333336</c:v>
                </c:pt>
                <c:pt idx="648">
                  <c:v>44607.479166666672</c:v>
                </c:pt>
                <c:pt idx="649">
                  <c:v>44607.5</c:v>
                </c:pt>
                <c:pt idx="650">
                  <c:v>44607.520833333336</c:v>
                </c:pt>
                <c:pt idx="651">
                  <c:v>44607.541666666672</c:v>
                </c:pt>
                <c:pt idx="652">
                  <c:v>44607.5625</c:v>
                </c:pt>
                <c:pt idx="653">
                  <c:v>44607.583333333336</c:v>
                </c:pt>
                <c:pt idx="654">
                  <c:v>44607.604166666672</c:v>
                </c:pt>
                <c:pt idx="655">
                  <c:v>44607.625</c:v>
                </c:pt>
                <c:pt idx="656">
                  <c:v>44607.645833333336</c:v>
                </c:pt>
                <c:pt idx="657">
                  <c:v>44607.666666666672</c:v>
                </c:pt>
                <c:pt idx="658">
                  <c:v>44607.75</c:v>
                </c:pt>
                <c:pt idx="659">
                  <c:v>44607.8125</c:v>
                </c:pt>
                <c:pt idx="660">
                  <c:v>44607.833333333336</c:v>
                </c:pt>
                <c:pt idx="661">
                  <c:v>44607.854166666672</c:v>
                </c:pt>
                <c:pt idx="662">
                  <c:v>44607.875</c:v>
                </c:pt>
                <c:pt idx="663">
                  <c:v>44607.916666666672</c:v>
                </c:pt>
                <c:pt idx="664">
                  <c:v>44607.958333333336</c:v>
                </c:pt>
                <c:pt idx="665">
                  <c:v>44607.979166666672</c:v>
                </c:pt>
                <c:pt idx="666">
                  <c:v>44608</c:v>
                </c:pt>
                <c:pt idx="667">
                  <c:v>44608.020833333336</c:v>
                </c:pt>
                <c:pt idx="668">
                  <c:v>44608.041666666672</c:v>
                </c:pt>
                <c:pt idx="669">
                  <c:v>44608.0625</c:v>
                </c:pt>
                <c:pt idx="670">
                  <c:v>44608.083333333336</c:v>
                </c:pt>
                <c:pt idx="671">
                  <c:v>44608.104166666672</c:v>
                </c:pt>
                <c:pt idx="672">
                  <c:v>44608.125</c:v>
                </c:pt>
                <c:pt idx="673">
                  <c:v>44608.145833333336</c:v>
                </c:pt>
                <c:pt idx="674">
                  <c:v>44608.166666666672</c:v>
                </c:pt>
                <c:pt idx="675">
                  <c:v>44608.1875</c:v>
                </c:pt>
                <c:pt idx="676">
                  <c:v>44608.208333333336</c:v>
                </c:pt>
                <c:pt idx="677">
                  <c:v>44608.229166666672</c:v>
                </c:pt>
                <c:pt idx="678">
                  <c:v>44608.25</c:v>
                </c:pt>
                <c:pt idx="679">
                  <c:v>44608.270833333336</c:v>
                </c:pt>
                <c:pt idx="680">
                  <c:v>44608.291666666672</c:v>
                </c:pt>
                <c:pt idx="681">
                  <c:v>44608.333333333336</c:v>
                </c:pt>
                <c:pt idx="682">
                  <c:v>44608.354166666672</c:v>
                </c:pt>
                <c:pt idx="683">
                  <c:v>44608.375</c:v>
                </c:pt>
                <c:pt idx="684">
                  <c:v>44608.395833333336</c:v>
                </c:pt>
                <c:pt idx="685">
                  <c:v>44608.4375</c:v>
                </c:pt>
                <c:pt idx="686">
                  <c:v>44608.458333333336</c:v>
                </c:pt>
                <c:pt idx="687">
                  <c:v>44608.479166666672</c:v>
                </c:pt>
                <c:pt idx="688">
                  <c:v>44608.5</c:v>
                </c:pt>
                <c:pt idx="689">
                  <c:v>44608.520833333336</c:v>
                </c:pt>
                <c:pt idx="690">
                  <c:v>44608.541666666672</c:v>
                </c:pt>
                <c:pt idx="691">
                  <c:v>44608.583333333336</c:v>
                </c:pt>
                <c:pt idx="692">
                  <c:v>44608.625</c:v>
                </c:pt>
                <c:pt idx="693">
                  <c:v>44608.645833333336</c:v>
                </c:pt>
                <c:pt idx="694">
                  <c:v>44608.666666666672</c:v>
                </c:pt>
                <c:pt idx="695">
                  <c:v>44608.6875</c:v>
                </c:pt>
                <c:pt idx="696">
                  <c:v>44608.708333333336</c:v>
                </c:pt>
                <c:pt idx="697">
                  <c:v>44608.729166666672</c:v>
                </c:pt>
                <c:pt idx="698">
                  <c:v>44608.75</c:v>
                </c:pt>
                <c:pt idx="699">
                  <c:v>44608.770833333336</c:v>
                </c:pt>
                <c:pt idx="700">
                  <c:v>44608.791666666672</c:v>
                </c:pt>
                <c:pt idx="701">
                  <c:v>44608.8125</c:v>
                </c:pt>
                <c:pt idx="702">
                  <c:v>44608.833333333336</c:v>
                </c:pt>
                <c:pt idx="703">
                  <c:v>44608.854166666672</c:v>
                </c:pt>
                <c:pt idx="704">
                  <c:v>44608.875</c:v>
                </c:pt>
                <c:pt idx="705">
                  <c:v>44608.895833333336</c:v>
                </c:pt>
                <c:pt idx="706">
                  <c:v>44608.916666666672</c:v>
                </c:pt>
                <c:pt idx="707">
                  <c:v>44608.958333333336</c:v>
                </c:pt>
                <c:pt idx="708">
                  <c:v>44608.979166666672</c:v>
                </c:pt>
                <c:pt idx="709">
                  <c:v>44609</c:v>
                </c:pt>
                <c:pt idx="710">
                  <c:v>44609.020833333336</c:v>
                </c:pt>
                <c:pt idx="711">
                  <c:v>44609.041666666672</c:v>
                </c:pt>
                <c:pt idx="712">
                  <c:v>44609.0625</c:v>
                </c:pt>
                <c:pt idx="713">
                  <c:v>44609.083333333336</c:v>
                </c:pt>
                <c:pt idx="714">
                  <c:v>44609.104166666672</c:v>
                </c:pt>
                <c:pt idx="715">
                  <c:v>44609.125</c:v>
                </c:pt>
                <c:pt idx="716">
                  <c:v>44609.145833333336</c:v>
                </c:pt>
                <c:pt idx="717">
                  <c:v>44609.166666666672</c:v>
                </c:pt>
                <c:pt idx="718">
                  <c:v>44609.1875</c:v>
                </c:pt>
                <c:pt idx="719">
                  <c:v>44609.208333333336</c:v>
                </c:pt>
                <c:pt idx="720">
                  <c:v>44609.229166666672</c:v>
                </c:pt>
                <c:pt idx="721">
                  <c:v>44609.25</c:v>
                </c:pt>
                <c:pt idx="722">
                  <c:v>44609.291666666672</c:v>
                </c:pt>
                <c:pt idx="723">
                  <c:v>44609.416666666672</c:v>
                </c:pt>
                <c:pt idx="724">
                  <c:v>44609.4375</c:v>
                </c:pt>
                <c:pt idx="725">
                  <c:v>44609.458333333336</c:v>
                </c:pt>
                <c:pt idx="726">
                  <c:v>44609.479166666672</c:v>
                </c:pt>
                <c:pt idx="727">
                  <c:v>44609.5</c:v>
                </c:pt>
                <c:pt idx="728">
                  <c:v>44609.520833333336</c:v>
                </c:pt>
                <c:pt idx="729">
                  <c:v>44609.541666666672</c:v>
                </c:pt>
                <c:pt idx="730">
                  <c:v>44609.5625</c:v>
                </c:pt>
                <c:pt idx="731">
                  <c:v>44609.583333333336</c:v>
                </c:pt>
                <c:pt idx="732">
                  <c:v>44609.604166666672</c:v>
                </c:pt>
                <c:pt idx="733">
                  <c:v>44609.625</c:v>
                </c:pt>
                <c:pt idx="734">
                  <c:v>44609.645833333336</c:v>
                </c:pt>
                <c:pt idx="735">
                  <c:v>44609.666666666672</c:v>
                </c:pt>
                <c:pt idx="736">
                  <c:v>44609.6875</c:v>
                </c:pt>
                <c:pt idx="737">
                  <c:v>44609.708333333336</c:v>
                </c:pt>
                <c:pt idx="738">
                  <c:v>44609.729166666672</c:v>
                </c:pt>
                <c:pt idx="739">
                  <c:v>44609.75</c:v>
                </c:pt>
                <c:pt idx="740">
                  <c:v>44609.770833333336</c:v>
                </c:pt>
                <c:pt idx="741">
                  <c:v>44609.791666666672</c:v>
                </c:pt>
                <c:pt idx="742">
                  <c:v>44609.8125</c:v>
                </c:pt>
                <c:pt idx="743">
                  <c:v>44609.833333333336</c:v>
                </c:pt>
                <c:pt idx="744">
                  <c:v>44609.854166666672</c:v>
                </c:pt>
                <c:pt idx="745">
                  <c:v>44609.875</c:v>
                </c:pt>
                <c:pt idx="746">
                  <c:v>44609.895833333336</c:v>
                </c:pt>
                <c:pt idx="747">
                  <c:v>44609.916666666672</c:v>
                </c:pt>
                <c:pt idx="748">
                  <c:v>44609.9375</c:v>
                </c:pt>
                <c:pt idx="749">
                  <c:v>44610</c:v>
                </c:pt>
                <c:pt idx="750">
                  <c:v>44610.020833333336</c:v>
                </c:pt>
                <c:pt idx="751">
                  <c:v>44610.041666666672</c:v>
                </c:pt>
                <c:pt idx="752">
                  <c:v>44610.0625</c:v>
                </c:pt>
                <c:pt idx="753">
                  <c:v>44610.083333333336</c:v>
                </c:pt>
                <c:pt idx="754">
                  <c:v>44610.104166666672</c:v>
                </c:pt>
                <c:pt idx="755">
                  <c:v>44610.125</c:v>
                </c:pt>
                <c:pt idx="756">
                  <c:v>44610.145833333336</c:v>
                </c:pt>
                <c:pt idx="757">
                  <c:v>44610.166666666672</c:v>
                </c:pt>
                <c:pt idx="758">
                  <c:v>44610.1875</c:v>
                </c:pt>
                <c:pt idx="759">
                  <c:v>44610.208333333336</c:v>
                </c:pt>
                <c:pt idx="760">
                  <c:v>44610.229166666672</c:v>
                </c:pt>
                <c:pt idx="761">
                  <c:v>44610.25</c:v>
                </c:pt>
                <c:pt idx="762">
                  <c:v>44610.270833333336</c:v>
                </c:pt>
                <c:pt idx="763">
                  <c:v>44610.291666666672</c:v>
                </c:pt>
                <c:pt idx="764">
                  <c:v>44610.3125</c:v>
                </c:pt>
                <c:pt idx="765">
                  <c:v>44610.333333333336</c:v>
                </c:pt>
                <c:pt idx="766">
                  <c:v>44610.354166666672</c:v>
                </c:pt>
                <c:pt idx="767">
                  <c:v>44610.375</c:v>
                </c:pt>
                <c:pt idx="768">
                  <c:v>44610.395833333336</c:v>
                </c:pt>
                <c:pt idx="769">
                  <c:v>44610.416666666672</c:v>
                </c:pt>
                <c:pt idx="770">
                  <c:v>44610.4375</c:v>
                </c:pt>
                <c:pt idx="771">
                  <c:v>44610.458333333336</c:v>
                </c:pt>
                <c:pt idx="772">
                  <c:v>44610.479166666672</c:v>
                </c:pt>
                <c:pt idx="773">
                  <c:v>44610.5</c:v>
                </c:pt>
                <c:pt idx="774">
                  <c:v>44610.520833333336</c:v>
                </c:pt>
                <c:pt idx="775">
                  <c:v>44610.541666666672</c:v>
                </c:pt>
                <c:pt idx="776">
                  <c:v>44610.5625</c:v>
                </c:pt>
                <c:pt idx="777">
                  <c:v>44610.583333333336</c:v>
                </c:pt>
                <c:pt idx="778">
                  <c:v>44610.604166666672</c:v>
                </c:pt>
                <c:pt idx="779">
                  <c:v>44610.625</c:v>
                </c:pt>
                <c:pt idx="780">
                  <c:v>44610.645833333336</c:v>
                </c:pt>
                <c:pt idx="781">
                  <c:v>44610.666666666672</c:v>
                </c:pt>
                <c:pt idx="782">
                  <c:v>44610.6875</c:v>
                </c:pt>
                <c:pt idx="783">
                  <c:v>44610.708333333336</c:v>
                </c:pt>
                <c:pt idx="784">
                  <c:v>44610.729166666672</c:v>
                </c:pt>
                <c:pt idx="785">
                  <c:v>44610.75</c:v>
                </c:pt>
                <c:pt idx="786">
                  <c:v>44610.791666666672</c:v>
                </c:pt>
                <c:pt idx="787">
                  <c:v>44610.833333333336</c:v>
                </c:pt>
                <c:pt idx="788">
                  <c:v>44610.854166666672</c:v>
                </c:pt>
                <c:pt idx="789">
                  <c:v>44610.875</c:v>
                </c:pt>
                <c:pt idx="790">
                  <c:v>44610.895833333336</c:v>
                </c:pt>
                <c:pt idx="791">
                  <c:v>44610.916666666672</c:v>
                </c:pt>
                <c:pt idx="792">
                  <c:v>44610.9375</c:v>
                </c:pt>
                <c:pt idx="793">
                  <c:v>44610.958333333336</c:v>
                </c:pt>
                <c:pt idx="794">
                  <c:v>44610.979166666672</c:v>
                </c:pt>
                <c:pt idx="795">
                  <c:v>44611</c:v>
                </c:pt>
                <c:pt idx="796">
                  <c:v>44611.020833333336</c:v>
                </c:pt>
                <c:pt idx="797">
                  <c:v>44611.041666666672</c:v>
                </c:pt>
                <c:pt idx="798">
                  <c:v>44611.0625</c:v>
                </c:pt>
                <c:pt idx="799">
                  <c:v>44611.083333333336</c:v>
                </c:pt>
                <c:pt idx="800">
                  <c:v>44611.104166666672</c:v>
                </c:pt>
                <c:pt idx="801">
                  <c:v>44611.125</c:v>
                </c:pt>
                <c:pt idx="802">
                  <c:v>44611.145833333336</c:v>
                </c:pt>
                <c:pt idx="803">
                  <c:v>44611.166666666672</c:v>
                </c:pt>
                <c:pt idx="804">
                  <c:v>44611.1875</c:v>
                </c:pt>
                <c:pt idx="805">
                  <c:v>44611.208333333336</c:v>
                </c:pt>
                <c:pt idx="806">
                  <c:v>44611.229166666672</c:v>
                </c:pt>
                <c:pt idx="807">
                  <c:v>44611.25</c:v>
                </c:pt>
                <c:pt idx="808">
                  <c:v>44611.270833333336</c:v>
                </c:pt>
                <c:pt idx="809">
                  <c:v>44611.291666666672</c:v>
                </c:pt>
                <c:pt idx="810">
                  <c:v>44611.3125</c:v>
                </c:pt>
                <c:pt idx="811">
                  <c:v>44611.333333333336</c:v>
                </c:pt>
                <c:pt idx="812">
                  <c:v>44611.375</c:v>
                </c:pt>
                <c:pt idx="813">
                  <c:v>44611.395833333336</c:v>
                </c:pt>
                <c:pt idx="814">
                  <c:v>44611.416666666672</c:v>
                </c:pt>
                <c:pt idx="815">
                  <c:v>44611.4375</c:v>
                </c:pt>
                <c:pt idx="816">
                  <c:v>44611.458333333336</c:v>
                </c:pt>
                <c:pt idx="817">
                  <c:v>44611.479166666672</c:v>
                </c:pt>
                <c:pt idx="818">
                  <c:v>44611.5</c:v>
                </c:pt>
                <c:pt idx="819">
                  <c:v>44611.520833333336</c:v>
                </c:pt>
                <c:pt idx="820">
                  <c:v>44611.541666666672</c:v>
                </c:pt>
                <c:pt idx="821">
                  <c:v>44611.5625</c:v>
                </c:pt>
                <c:pt idx="822">
                  <c:v>44611.583333333336</c:v>
                </c:pt>
                <c:pt idx="823">
                  <c:v>44611.604166666672</c:v>
                </c:pt>
                <c:pt idx="824">
                  <c:v>44611.625</c:v>
                </c:pt>
                <c:pt idx="825">
                  <c:v>44611.645833333336</c:v>
                </c:pt>
                <c:pt idx="826">
                  <c:v>44611.666666666672</c:v>
                </c:pt>
                <c:pt idx="827">
                  <c:v>44611.6875</c:v>
                </c:pt>
                <c:pt idx="828">
                  <c:v>44611.708333333336</c:v>
                </c:pt>
                <c:pt idx="829">
                  <c:v>44611.729166666672</c:v>
                </c:pt>
                <c:pt idx="830">
                  <c:v>44611.75</c:v>
                </c:pt>
                <c:pt idx="831">
                  <c:v>44611.770833333336</c:v>
                </c:pt>
                <c:pt idx="832">
                  <c:v>44611.791666666672</c:v>
                </c:pt>
                <c:pt idx="833">
                  <c:v>44611.8125</c:v>
                </c:pt>
                <c:pt idx="834">
                  <c:v>44611.833333333336</c:v>
                </c:pt>
                <c:pt idx="835">
                  <c:v>44611.854166666672</c:v>
                </c:pt>
                <c:pt idx="836">
                  <c:v>44611.875</c:v>
                </c:pt>
                <c:pt idx="837">
                  <c:v>44611.895833333336</c:v>
                </c:pt>
                <c:pt idx="838">
                  <c:v>44611.916666666672</c:v>
                </c:pt>
                <c:pt idx="839">
                  <c:v>44611.9375</c:v>
                </c:pt>
                <c:pt idx="840">
                  <c:v>44611.958333333336</c:v>
                </c:pt>
                <c:pt idx="841">
                  <c:v>44611.979166666672</c:v>
                </c:pt>
                <c:pt idx="842">
                  <c:v>44612</c:v>
                </c:pt>
                <c:pt idx="843">
                  <c:v>44612.020833333336</c:v>
                </c:pt>
                <c:pt idx="844">
                  <c:v>44612.041666666672</c:v>
                </c:pt>
                <c:pt idx="845">
                  <c:v>44612.0625</c:v>
                </c:pt>
                <c:pt idx="846">
                  <c:v>44612.083333333336</c:v>
                </c:pt>
                <c:pt idx="847">
                  <c:v>44612.104166666672</c:v>
                </c:pt>
                <c:pt idx="848">
                  <c:v>44612.125</c:v>
                </c:pt>
                <c:pt idx="849">
                  <c:v>44612.166666666672</c:v>
                </c:pt>
                <c:pt idx="850">
                  <c:v>44612.208333333336</c:v>
                </c:pt>
                <c:pt idx="851">
                  <c:v>44612.229166666672</c:v>
                </c:pt>
                <c:pt idx="852">
                  <c:v>44612.541666666672</c:v>
                </c:pt>
                <c:pt idx="853">
                  <c:v>44612.583333333336</c:v>
                </c:pt>
                <c:pt idx="854">
                  <c:v>44612.604166666672</c:v>
                </c:pt>
                <c:pt idx="855">
                  <c:v>44612.625</c:v>
                </c:pt>
                <c:pt idx="856">
                  <c:v>44612.645833333336</c:v>
                </c:pt>
                <c:pt idx="857">
                  <c:v>44612.666666666672</c:v>
                </c:pt>
                <c:pt idx="858">
                  <c:v>44612.6875</c:v>
                </c:pt>
                <c:pt idx="859">
                  <c:v>44612.708333333336</c:v>
                </c:pt>
                <c:pt idx="860">
                  <c:v>44612.729166666672</c:v>
                </c:pt>
                <c:pt idx="861">
                  <c:v>44612.75</c:v>
                </c:pt>
                <c:pt idx="862">
                  <c:v>44612.770833333336</c:v>
                </c:pt>
                <c:pt idx="863">
                  <c:v>44612.791666666672</c:v>
                </c:pt>
                <c:pt idx="864">
                  <c:v>44612.8125</c:v>
                </c:pt>
                <c:pt idx="865">
                  <c:v>44612.833333333336</c:v>
                </c:pt>
                <c:pt idx="866">
                  <c:v>44612.854166666672</c:v>
                </c:pt>
                <c:pt idx="867">
                  <c:v>44612.875</c:v>
                </c:pt>
                <c:pt idx="868">
                  <c:v>44612.895833333336</c:v>
                </c:pt>
                <c:pt idx="869">
                  <c:v>44612.916666666672</c:v>
                </c:pt>
                <c:pt idx="870">
                  <c:v>44612.9375</c:v>
                </c:pt>
                <c:pt idx="871">
                  <c:v>44612.958333333336</c:v>
                </c:pt>
                <c:pt idx="872">
                  <c:v>44612.979166666672</c:v>
                </c:pt>
                <c:pt idx="873">
                  <c:v>44613</c:v>
                </c:pt>
                <c:pt idx="874">
                  <c:v>44613.041666666672</c:v>
                </c:pt>
                <c:pt idx="875">
                  <c:v>44613.0625</c:v>
                </c:pt>
                <c:pt idx="876">
                  <c:v>44613.083333333336</c:v>
                </c:pt>
                <c:pt idx="877">
                  <c:v>44613.104166666672</c:v>
                </c:pt>
                <c:pt idx="878">
                  <c:v>44613.125</c:v>
                </c:pt>
                <c:pt idx="879">
                  <c:v>44613.145833333336</c:v>
                </c:pt>
                <c:pt idx="880">
                  <c:v>44613.166666666672</c:v>
                </c:pt>
                <c:pt idx="881">
                  <c:v>44613.1875</c:v>
                </c:pt>
                <c:pt idx="882">
                  <c:v>44613.208333333336</c:v>
                </c:pt>
                <c:pt idx="883">
                  <c:v>44613.229166666672</c:v>
                </c:pt>
                <c:pt idx="884">
                  <c:v>44613.25</c:v>
                </c:pt>
                <c:pt idx="885">
                  <c:v>44613.270833333336</c:v>
                </c:pt>
                <c:pt idx="886">
                  <c:v>44613.291666666672</c:v>
                </c:pt>
                <c:pt idx="887">
                  <c:v>44613.3125</c:v>
                </c:pt>
                <c:pt idx="888">
                  <c:v>44613.333333333336</c:v>
                </c:pt>
                <c:pt idx="889">
                  <c:v>44613.354166666672</c:v>
                </c:pt>
                <c:pt idx="890">
                  <c:v>44613.375</c:v>
                </c:pt>
                <c:pt idx="891">
                  <c:v>44613.395833333336</c:v>
                </c:pt>
                <c:pt idx="892">
                  <c:v>44613.416666666672</c:v>
                </c:pt>
                <c:pt idx="893">
                  <c:v>44613.4375</c:v>
                </c:pt>
                <c:pt idx="894">
                  <c:v>44613.458333333336</c:v>
                </c:pt>
                <c:pt idx="895">
                  <c:v>44613.479166666672</c:v>
                </c:pt>
                <c:pt idx="896">
                  <c:v>44613.5</c:v>
                </c:pt>
                <c:pt idx="897">
                  <c:v>44613.520833333336</c:v>
                </c:pt>
                <c:pt idx="898">
                  <c:v>44613.541666666672</c:v>
                </c:pt>
                <c:pt idx="899">
                  <c:v>44613.5625</c:v>
                </c:pt>
                <c:pt idx="900">
                  <c:v>44613.583333333336</c:v>
                </c:pt>
                <c:pt idx="901">
                  <c:v>44613.604166666672</c:v>
                </c:pt>
                <c:pt idx="902">
                  <c:v>44613.625</c:v>
                </c:pt>
                <c:pt idx="903">
                  <c:v>44613.645833333336</c:v>
                </c:pt>
                <c:pt idx="904">
                  <c:v>44613.666666666672</c:v>
                </c:pt>
                <c:pt idx="905">
                  <c:v>44613.708333333336</c:v>
                </c:pt>
                <c:pt idx="906">
                  <c:v>44613.729166666672</c:v>
                </c:pt>
                <c:pt idx="907">
                  <c:v>44614.208333333336</c:v>
                </c:pt>
                <c:pt idx="908">
                  <c:v>44614.229166666672</c:v>
                </c:pt>
                <c:pt idx="909">
                  <c:v>44615.208333333336</c:v>
                </c:pt>
                <c:pt idx="910">
                  <c:v>44615.229166666672</c:v>
                </c:pt>
                <c:pt idx="911">
                  <c:v>44615.25</c:v>
                </c:pt>
                <c:pt idx="912">
                  <c:v>44615.270833333336</c:v>
                </c:pt>
                <c:pt idx="913">
                  <c:v>44615.895833333336</c:v>
                </c:pt>
                <c:pt idx="914">
                  <c:v>44615.916666666672</c:v>
                </c:pt>
                <c:pt idx="915">
                  <c:v>44615.9375</c:v>
                </c:pt>
                <c:pt idx="916">
                  <c:v>44615.958333333336</c:v>
                </c:pt>
                <c:pt idx="917">
                  <c:v>44615.979166666672</c:v>
                </c:pt>
                <c:pt idx="918">
                  <c:v>44616.020833333336</c:v>
                </c:pt>
                <c:pt idx="919">
                  <c:v>44616.1875</c:v>
                </c:pt>
                <c:pt idx="920">
                  <c:v>44616.208333333336</c:v>
                </c:pt>
                <c:pt idx="921">
                  <c:v>44616.229166666672</c:v>
                </c:pt>
                <c:pt idx="922">
                  <c:v>44616.333333333336</c:v>
                </c:pt>
                <c:pt idx="923">
                  <c:v>44616.375</c:v>
                </c:pt>
                <c:pt idx="924">
                  <c:v>44616.395833333336</c:v>
                </c:pt>
                <c:pt idx="925">
                  <c:v>44616.416666666672</c:v>
                </c:pt>
                <c:pt idx="926">
                  <c:v>44616.4375</c:v>
                </c:pt>
                <c:pt idx="927">
                  <c:v>44616.458333333336</c:v>
                </c:pt>
                <c:pt idx="928">
                  <c:v>44616.479166666672</c:v>
                </c:pt>
                <c:pt idx="929">
                  <c:v>44616.5</c:v>
                </c:pt>
                <c:pt idx="930">
                  <c:v>44616.520833333336</c:v>
                </c:pt>
                <c:pt idx="931">
                  <c:v>44616.541666666672</c:v>
                </c:pt>
                <c:pt idx="932">
                  <c:v>44616.5625</c:v>
                </c:pt>
                <c:pt idx="933">
                  <c:v>44616.583333333336</c:v>
                </c:pt>
                <c:pt idx="934">
                  <c:v>44616.604166666672</c:v>
                </c:pt>
                <c:pt idx="935">
                  <c:v>44616.625</c:v>
                </c:pt>
                <c:pt idx="936">
                  <c:v>44616.645833333336</c:v>
                </c:pt>
                <c:pt idx="937">
                  <c:v>44616.666666666672</c:v>
                </c:pt>
                <c:pt idx="938">
                  <c:v>44616.6875</c:v>
                </c:pt>
                <c:pt idx="939">
                  <c:v>44616.708333333336</c:v>
                </c:pt>
                <c:pt idx="940">
                  <c:v>44616.729166666672</c:v>
                </c:pt>
                <c:pt idx="941">
                  <c:v>44617.833333333336</c:v>
                </c:pt>
                <c:pt idx="942">
                  <c:v>44617.854166666672</c:v>
                </c:pt>
                <c:pt idx="943">
                  <c:v>44617.875</c:v>
                </c:pt>
                <c:pt idx="944">
                  <c:v>44617.895833333336</c:v>
                </c:pt>
                <c:pt idx="945">
                  <c:v>44617.916666666672</c:v>
                </c:pt>
                <c:pt idx="946">
                  <c:v>44617.9375</c:v>
                </c:pt>
                <c:pt idx="947">
                  <c:v>44617.958333333336</c:v>
                </c:pt>
                <c:pt idx="948">
                  <c:v>44617.979166666672</c:v>
                </c:pt>
                <c:pt idx="949">
                  <c:v>44618</c:v>
                </c:pt>
                <c:pt idx="950">
                  <c:v>44618.020833333336</c:v>
                </c:pt>
                <c:pt idx="951">
                  <c:v>44618.041666666672</c:v>
                </c:pt>
                <c:pt idx="952">
                  <c:v>44618.0625</c:v>
                </c:pt>
                <c:pt idx="953">
                  <c:v>44618.083333333336</c:v>
                </c:pt>
                <c:pt idx="954">
                  <c:v>44618.104166666672</c:v>
                </c:pt>
                <c:pt idx="955">
                  <c:v>44618.125</c:v>
                </c:pt>
                <c:pt idx="956">
                  <c:v>44618.145833333336</c:v>
                </c:pt>
                <c:pt idx="957">
                  <c:v>44618.166666666672</c:v>
                </c:pt>
                <c:pt idx="958">
                  <c:v>44618.208333333336</c:v>
                </c:pt>
                <c:pt idx="959">
                  <c:v>44618.229166666672</c:v>
                </c:pt>
                <c:pt idx="960">
                  <c:v>44618.25</c:v>
                </c:pt>
                <c:pt idx="961">
                  <c:v>44618.270833333336</c:v>
                </c:pt>
                <c:pt idx="962">
                  <c:v>44618.291666666672</c:v>
                </c:pt>
                <c:pt idx="963">
                  <c:v>44618.3125</c:v>
                </c:pt>
                <c:pt idx="964">
                  <c:v>44618.333333333336</c:v>
                </c:pt>
                <c:pt idx="965">
                  <c:v>44618.354166666672</c:v>
                </c:pt>
                <c:pt idx="966">
                  <c:v>44618.375</c:v>
                </c:pt>
                <c:pt idx="967">
                  <c:v>44618.395833333336</c:v>
                </c:pt>
                <c:pt idx="968">
                  <c:v>44618.416666666672</c:v>
                </c:pt>
                <c:pt idx="969">
                  <c:v>44618.4375</c:v>
                </c:pt>
                <c:pt idx="970">
                  <c:v>44618.458333333336</c:v>
                </c:pt>
                <c:pt idx="971">
                  <c:v>44618.479166666672</c:v>
                </c:pt>
                <c:pt idx="972">
                  <c:v>44618.5</c:v>
                </c:pt>
                <c:pt idx="973">
                  <c:v>44618.520833333336</c:v>
                </c:pt>
                <c:pt idx="974">
                  <c:v>44618.541666666672</c:v>
                </c:pt>
                <c:pt idx="975">
                  <c:v>44618.5625</c:v>
                </c:pt>
                <c:pt idx="976">
                  <c:v>44618.583333333336</c:v>
                </c:pt>
                <c:pt idx="977">
                  <c:v>44618.604166666672</c:v>
                </c:pt>
                <c:pt idx="978">
                  <c:v>44618.625</c:v>
                </c:pt>
                <c:pt idx="979">
                  <c:v>44618.645833333336</c:v>
                </c:pt>
                <c:pt idx="980">
                  <c:v>44618.666666666672</c:v>
                </c:pt>
                <c:pt idx="981">
                  <c:v>44618.6875</c:v>
                </c:pt>
                <c:pt idx="982">
                  <c:v>44618.708333333336</c:v>
                </c:pt>
                <c:pt idx="983">
                  <c:v>44618.729166666672</c:v>
                </c:pt>
                <c:pt idx="984">
                  <c:v>44618.75</c:v>
                </c:pt>
                <c:pt idx="985">
                  <c:v>44618.770833333336</c:v>
                </c:pt>
                <c:pt idx="986">
                  <c:v>44618.791666666672</c:v>
                </c:pt>
                <c:pt idx="987">
                  <c:v>44618.8125</c:v>
                </c:pt>
                <c:pt idx="988">
                  <c:v>44618.833333333336</c:v>
                </c:pt>
                <c:pt idx="989">
                  <c:v>44618.854166666672</c:v>
                </c:pt>
                <c:pt idx="990">
                  <c:v>44618.875</c:v>
                </c:pt>
                <c:pt idx="991">
                  <c:v>44618.895833333336</c:v>
                </c:pt>
                <c:pt idx="992">
                  <c:v>44618.916666666672</c:v>
                </c:pt>
                <c:pt idx="993">
                  <c:v>44618.9375</c:v>
                </c:pt>
                <c:pt idx="994">
                  <c:v>44618.958333333336</c:v>
                </c:pt>
                <c:pt idx="995">
                  <c:v>44618.979166666672</c:v>
                </c:pt>
                <c:pt idx="996">
                  <c:v>44619</c:v>
                </c:pt>
                <c:pt idx="997">
                  <c:v>44619.020833333336</c:v>
                </c:pt>
                <c:pt idx="998">
                  <c:v>44619.041666666672</c:v>
                </c:pt>
                <c:pt idx="999">
                  <c:v>44619.0625</c:v>
                </c:pt>
                <c:pt idx="1000">
                  <c:v>44619.083333333336</c:v>
                </c:pt>
                <c:pt idx="1001">
                  <c:v>44619.104166666672</c:v>
                </c:pt>
                <c:pt idx="1002">
                  <c:v>44619.145833333336</c:v>
                </c:pt>
                <c:pt idx="1003">
                  <c:v>44619.166666666672</c:v>
                </c:pt>
                <c:pt idx="1004">
                  <c:v>44619.1875</c:v>
                </c:pt>
                <c:pt idx="1005">
                  <c:v>44619.208333333336</c:v>
                </c:pt>
                <c:pt idx="1006">
                  <c:v>44619.333333333336</c:v>
                </c:pt>
                <c:pt idx="1007">
                  <c:v>44619.354166666672</c:v>
                </c:pt>
                <c:pt idx="1008">
                  <c:v>44619.375</c:v>
                </c:pt>
                <c:pt idx="1009">
                  <c:v>44619.395833333336</c:v>
                </c:pt>
                <c:pt idx="1010">
                  <c:v>44619.416666666672</c:v>
                </c:pt>
                <c:pt idx="1011">
                  <c:v>44619.4375</c:v>
                </c:pt>
                <c:pt idx="1012">
                  <c:v>44619.458333333336</c:v>
                </c:pt>
                <c:pt idx="1013">
                  <c:v>44619.479166666672</c:v>
                </c:pt>
                <c:pt idx="1014">
                  <c:v>44619.5</c:v>
                </c:pt>
                <c:pt idx="1015">
                  <c:v>44619.520833333336</c:v>
                </c:pt>
                <c:pt idx="1016">
                  <c:v>44619.541666666672</c:v>
                </c:pt>
                <c:pt idx="1017">
                  <c:v>44619.5625</c:v>
                </c:pt>
                <c:pt idx="1018">
                  <c:v>44619.583333333336</c:v>
                </c:pt>
                <c:pt idx="1019">
                  <c:v>44619.604166666672</c:v>
                </c:pt>
                <c:pt idx="1020">
                  <c:v>44619.625</c:v>
                </c:pt>
                <c:pt idx="1021">
                  <c:v>44619.645833333336</c:v>
                </c:pt>
                <c:pt idx="1022">
                  <c:v>44619.666666666672</c:v>
                </c:pt>
                <c:pt idx="1023">
                  <c:v>44619.6875</c:v>
                </c:pt>
                <c:pt idx="1024">
                  <c:v>44619.708333333336</c:v>
                </c:pt>
                <c:pt idx="1025">
                  <c:v>44619.729166666672</c:v>
                </c:pt>
                <c:pt idx="1026">
                  <c:v>44619.75</c:v>
                </c:pt>
                <c:pt idx="1027">
                  <c:v>44619.770833333336</c:v>
                </c:pt>
                <c:pt idx="1028">
                  <c:v>44619.791666666672</c:v>
                </c:pt>
                <c:pt idx="1029">
                  <c:v>44619.8125</c:v>
                </c:pt>
                <c:pt idx="1030">
                  <c:v>44619.833333333336</c:v>
                </c:pt>
                <c:pt idx="1031">
                  <c:v>44619.854166666672</c:v>
                </c:pt>
                <c:pt idx="1032">
                  <c:v>44619.875</c:v>
                </c:pt>
                <c:pt idx="1033">
                  <c:v>44619.895833333336</c:v>
                </c:pt>
                <c:pt idx="1034">
                  <c:v>44619.916666666672</c:v>
                </c:pt>
                <c:pt idx="1035">
                  <c:v>44619.9375</c:v>
                </c:pt>
                <c:pt idx="1036">
                  <c:v>44619.958333333336</c:v>
                </c:pt>
                <c:pt idx="1037">
                  <c:v>44619.979166666672</c:v>
                </c:pt>
                <c:pt idx="1038">
                  <c:v>44620</c:v>
                </c:pt>
                <c:pt idx="1039">
                  <c:v>44620.020833333336</c:v>
                </c:pt>
                <c:pt idx="1040">
                  <c:v>44620.041666666672</c:v>
                </c:pt>
                <c:pt idx="1041">
                  <c:v>44620.0625</c:v>
                </c:pt>
                <c:pt idx="1042">
                  <c:v>44620.083333333336</c:v>
                </c:pt>
                <c:pt idx="1043">
                  <c:v>44620.104166666672</c:v>
                </c:pt>
                <c:pt idx="1044">
                  <c:v>44620.125</c:v>
                </c:pt>
                <c:pt idx="1045">
                  <c:v>44620.145833333336</c:v>
                </c:pt>
                <c:pt idx="1046">
                  <c:v>44620.166666666672</c:v>
                </c:pt>
                <c:pt idx="1047">
                  <c:v>44620.1875</c:v>
                </c:pt>
                <c:pt idx="1048">
                  <c:v>44620.229166666672</c:v>
                </c:pt>
                <c:pt idx="1049">
                  <c:v>44620.270833333336</c:v>
                </c:pt>
                <c:pt idx="1050">
                  <c:v>44620.354166666672</c:v>
                </c:pt>
                <c:pt idx="1051">
                  <c:v>44620.416666666672</c:v>
                </c:pt>
                <c:pt idx="1052">
                  <c:v>44620.4375</c:v>
                </c:pt>
                <c:pt idx="1053">
                  <c:v>44620.458333333336</c:v>
                </c:pt>
                <c:pt idx="1054">
                  <c:v>44620.479166666672</c:v>
                </c:pt>
                <c:pt idx="1055">
                  <c:v>44620.5</c:v>
                </c:pt>
                <c:pt idx="1056">
                  <c:v>44620.520833333336</c:v>
                </c:pt>
                <c:pt idx="1057">
                  <c:v>44620.541666666672</c:v>
                </c:pt>
                <c:pt idx="1058">
                  <c:v>44620.5625</c:v>
                </c:pt>
                <c:pt idx="1059">
                  <c:v>44620.583333333336</c:v>
                </c:pt>
                <c:pt idx="1060">
                  <c:v>44620.604166666672</c:v>
                </c:pt>
                <c:pt idx="1061">
                  <c:v>44620.625</c:v>
                </c:pt>
                <c:pt idx="1062">
                  <c:v>44620.645833333336</c:v>
                </c:pt>
                <c:pt idx="1063">
                  <c:v>44620.666666666672</c:v>
                </c:pt>
                <c:pt idx="1064">
                  <c:v>44620.6875</c:v>
                </c:pt>
                <c:pt idx="1065">
                  <c:v>44620.708333333336</c:v>
                </c:pt>
                <c:pt idx="1066">
                  <c:v>44620.729166666672</c:v>
                </c:pt>
                <c:pt idx="1067">
                  <c:v>44620.75</c:v>
                </c:pt>
                <c:pt idx="1068">
                  <c:v>44620.770833333336</c:v>
                </c:pt>
                <c:pt idx="1069">
                  <c:v>44620.791666666672</c:v>
                </c:pt>
                <c:pt idx="1070">
                  <c:v>44620.8125</c:v>
                </c:pt>
                <c:pt idx="1071">
                  <c:v>44620.833333333336</c:v>
                </c:pt>
                <c:pt idx="1072">
                  <c:v>44620.854166666672</c:v>
                </c:pt>
                <c:pt idx="1073">
                  <c:v>44620.875</c:v>
                </c:pt>
                <c:pt idx="1074">
                  <c:v>44620.895833333336</c:v>
                </c:pt>
                <c:pt idx="1075">
                  <c:v>44620.916666666672</c:v>
                </c:pt>
                <c:pt idx="1076">
                  <c:v>44620.958333333336</c:v>
                </c:pt>
                <c:pt idx="1077">
                  <c:v>44620.979166666672</c:v>
                </c:pt>
                <c:pt idx="1078">
                  <c:v>44621.020833333336</c:v>
                </c:pt>
                <c:pt idx="1079">
                  <c:v>44621.041666666672</c:v>
                </c:pt>
                <c:pt idx="1080">
                  <c:v>44621.0625</c:v>
                </c:pt>
                <c:pt idx="1081">
                  <c:v>44621.083333333336</c:v>
                </c:pt>
                <c:pt idx="1082">
                  <c:v>44621.104166666672</c:v>
                </c:pt>
                <c:pt idx="1083">
                  <c:v>44621.125</c:v>
                </c:pt>
                <c:pt idx="1084">
                  <c:v>44621.145833333336</c:v>
                </c:pt>
                <c:pt idx="1085">
                  <c:v>44621.166666666672</c:v>
                </c:pt>
                <c:pt idx="1086">
                  <c:v>44621.1875</c:v>
                </c:pt>
                <c:pt idx="1087">
                  <c:v>44621.208333333336</c:v>
                </c:pt>
                <c:pt idx="1088">
                  <c:v>44621.229166666672</c:v>
                </c:pt>
                <c:pt idx="1089">
                  <c:v>44621.25</c:v>
                </c:pt>
                <c:pt idx="1090">
                  <c:v>44621.270833333336</c:v>
                </c:pt>
                <c:pt idx="1091">
                  <c:v>44621.291666666672</c:v>
                </c:pt>
                <c:pt idx="1092">
                  <c:v>44621.3125</c:v>
                </c:pt>
                <c:pt idx="1093">
                  <c:v>44621.333333333336</c:v>
                </c:pt>
                <c:pt idx="1094">
                  <c:v>44621.354166666672</c:v>
                </c:pt>
                <c:pt idx="1095">
                  <c:v>44621.375</c:v>
                </c:pt>
                <c:pt idx="1096">
                  <c:v>44621.395833333336</c:v>
                </c:pt>
                <c:pt idx="1097">
                  <c:v>44621.416666666672</c:v>
                </c:pt>
                <c:pt idx="1098">
                  <c:v>44621.4375</c:v>
                </c:pt>
                <c:pt idx="1099">
                  <c:v>44621.458333333336</c:v>
                </c:pt>
                <c:pt idx="1100">
                  <c:v>44621.479166666672</c:v>
                </c:pt>
                <c:pt idx="1101">
                  <c:v>44621.5</c:v>
                </c:pt>
                <c:pt idx="1102">
                  <c:v>44621.520833333336</c:v>
                </c:pt>
                <c:pt idx="1103">
                  <c:v>44621.541666666672</c:v>
                </c:pt>
                <c:pt idx="1104">
                  <c:v>44621.5625</c:v>
                </c:pt>
                <c:pt idx="1105">
                  <c:v>44621.583333333336</c:v>
                </c:pt>
                <c:pt idx="1106">
                  <c:v>44621.604166666672</c:v>
                </c:pt>
                <c:pt idx="1107">
                  <c:v>44621.625</c:v>
                </c:pt>
                <c:pt idx="1108">
                  <c:v>44621.645833333336</c:v>
                </c:pt>
                <c:pt idx="1109">
                  <c:v>44621.666666666672</c:v>
                </c:pt>
                <c:pt idx="1110">
                  <c:v>44621.6875</c:v>
                </c:pt>
                <c:pt idx="1111">
                  <c:v>44621.708333333336</c:v>
                </c:pt>
                <c:pt idx="1112">
                  <c:v>44621.729166666672</c:v>
                </c:pt>
                <c:pt idx="1113">
                  <c:v>44621.75</c:v>
                </c:pt>
                <c:pt idx="1114">
                  <c:v>44621.770833333336</c:v>
                </c:pt>
                <c:pt idx="1115">
                  <c:v>44621.791666666672</c:v>
                </c:pt>
                <c:pt idx="1116">
                  <c:v>44621.8125</c:v>
                </c:pt>
                <c:pt idx="1117">
                  <c:v>44621.833333333336</c:v>
                </c:pt>
                <c:pt idx="1118">
                  <c:v>44621.854166666672</c:v>
                </c:pt>
                <c:pt idx="1119">
                  <c:v>44621.875</c:v>
                </c:pt>
                <c:pt idx="1120">
                  <c:v>44621.895833333336</c:v>
                </c:pt>
                <c:pt idx="1121">
                  <c:v>44621.916666666672</c:v>
                </c:pt>
                <c:pt idx="1122">
                  <c:v>44621.9375</c:v>
                </c:pt>
                <c:pt idx="1123">
                  <c:v>44621.958333333336</c:v>
                </c:pt>
                <c:pt idx="1124">
                  <c:v>44621.979166666672</c:v>
                </c:pt>
                <c:pt idx="1125">
                  <c:v>44622</c:v>
                </c:pt>
                <c:pt idx="1126">
                  <c:v>44622.020833333336</c:v>
                </c:pt>
                <c:pt idx="1127">
                  <c:v>44622.041666666672</c:v>
                </c:pt>
                <c:pt idx="1128">
                  <c:v>44622.0625</c:v>
                </c:pt>
                <c:pt idx="1129">
                  <c:v>44622.083333333336</c:v>
                </c:pt>
                <c:pt idx="1130">
                  <c:v>44622.104166666672</c:v>
                </c:pt>
                <c:pt idx="1131">
                  <c:v>44622.125</c:v>
                </c:pt>
                <c:pt idx="1132">
                  <c:v>44622.145833333336</c:v>
                </c:pt>
                <c:pt idx="1133">
                  <c:v>44622.166666666672</c:v>
                </c:pt>
                <c:pt idx="1134">
                  <c:v>44622.1875</c:v>
                </c:pt>
                <c:pt idx="1135">
                  <c:v>44622.208333333336</c:v>
                </c:pt>
                <c:pt idx="1136">
                  <c:v>44622.229166666672</c:v>
                </c:pt>
                <c:pt idx="1137">
                  <c:v>44622.541666666672</c:v>
                </c:pt>
                <c:pt idx="1138">
                  <c:v>44622.5625</c:v>
                </c:pt>
                <c:pt idx="1139">
                  <c:v>44622.583333333336</c:v>
                </c:pt>
                <c:pt idx="1140">
                  <c:v>44622.604166666672</c:v>
                </c:pt>
                <c:pt idx="1141">
                  <c:v>44622.625</c:v>
                </c:pt>
                <c:pt idx="1142">
                  <c:v>44622.645833333336</c:v>
                </c:pt>
                <c:pt idx="1143">
                  <c:v>44622.666666666672</c:v>
                </c:pt>
                <c:pt idx="1144">
                  <c:v>44622.6875</c:v>
                </c:pt>
                <c:pt idx="1145">
                  <c:v>44622.708333333336</c:v>
                </c:pt>
                <c:pt idx="1146">
                  <c:v>44622.75</c:v>
                </c:pt>
                <c:pt idx="1147">
                  <c:v>44622.770833333336</c:v>
                </c:pt>
                <c:pt idx="1148">
                  <c:v>44622.791666666672</c:v>
                </c:pt>
                <c:pt idx="1149">
                  <c:v>44622.8125</c:v>
                </c:pt>
                <c:pt idx="1150">
                  <c:v>44622.833333333336</c:v>
                </c:pt>
                <c:pt idx="1151">
                  <c:v>44622.854166666672</c:v>
                </c:pt>
                <c:pt idx="1152">
                  <c:v>44622.875</c:v>
                </c:pt>
                <c:pt idx="1153">
                  <c:v>44622.895833333336</c:v>
                </c:pt>
                <c:pt idx="1154">
                  <c:v>44622.916666666672</c:v>
                </c:pt>
                <c:pt idx="1155">
                  <c:v>44622.9375</c:v>
                </c:pt>
                <c:pt idx="1156">
                  <c:v>44622.958333333336</c:v>
                </c:pt>
                <c:pt idx="1157">
                  <c:v>44622.979166666672</c:v>
                </c:pt>
                <c:pt idx="1158">
                  <c:v>44623</c:v>
                </c:pt>
                <c:pt idx="1159">
                  <c:v>44623.020833333336</c:v>
                </c:pt>
                <c:pt idx="1160">
                  <c:v>44623.041666666672</c:v>
                </c:pt>
                <c:pt idx="1161">
                  <c:v>44623.0625</c:v>
                </c:pt>
                <c:pt idx="1162">
                  <c:v>44623.083333333336</c:v>
                </c:pt>
                <c:pt idx="1163">
                  <c:v>44623.104166666672</c:v>
                </c:pt>
                <c:pt idx="1164">
                  <c:v>44623.125</c:v>
                </c:pt>
                <c:pt idx="1165">
                  <c:v>44623.145833333336</c:v>
                </c:pt>
                <c:pt idx="1166">
                  <c:v>44623.166666666672</c:v>
                </c:pt>
                <c:pt idx="1167">
                  <c:v>44623.1875</c:v>
                </c:pt>
                <c:pt idx="1168">
                  <c:v>44623.208333333336</c:v>
                </c:pt>
                <c:pt idx="1169">
                  <c:v>44623.229166666672</c:v>
                </c:pt>
                <c:pt idx="1170">
                  <c:v>44623.333333333336</c:v>
                </c:pt>
                <c:pt idx="1171">
                  <c:v>44623.375</c:v>
                </c:pt>
                <c:pt idx="1172">
                  <c:v>44623.395833333336</c:v>
                </c:pt>
                <c:pt idx="1173">
                  <c:v>44623.416666666672</c:v>
                </c:pt>
                <c:pt idx="1174">
                  <c:v>44623.4375</c:v>
                </c:pt>
                <c:pt idx="1175">
                  <c:v>44623.458333333336</c:v>
                </c:pt>
                <c:pt idx="1176">
                  <c:v>44623.479166666672</c:v>
                </c:pt>
                <c:pt idx="1177">
                  <c:v>44623.5</c:v>
                </c:pt>
                <c:pt idx="1178">
                  <c:v>44623.520833333336</c:v>
                </c:pt>
                <c:pt idx="1179">
                  <c:v>44623.541666666672</c:v>
                </c:pt>
                <c:pt idx="1180">
                  <c:v>44623.5625</c:v>
                </c:pt>
                <c:pt idx="1181">
                  <c:v>44623.583333333336</c:v>
                </c:pt>
                <c:pt idx="1182">
                  <c:v>44623.604166666672</c:v>
                </c:pt>
                <c:pt idx="1183">
                  <c:v>44623.625</c:v>
                </c:pt>
                <c:pt idx="1184">
                  <c:v>44623.645833333336</c:v>
                </c:pt>
                <c:pt idx="1185">
                  <c:v>44623.666666666672</c:v>
                </c:pt>
                <c:pt idx="1186">
                  <c:v>44623.6875</c:v>
                </c:pt>
                <c:pt idx="1187">
                  <c:v>44623.708333333336</c:v>
                </c:pt>
                <c:pt idx="1188">
                  <c:v>44623.729166666672</c:v>
                </c:pt>
                <c:pt idx="1189">
                  <c:v>44623.75</c:v>
                </c:pt>
                <c:pt idx="1190">
                  <c:v>44623.770833333336</c:v>
                </c:pt>
                <c:pt idx="1191">
                  <c:v>44623.791666666672</c:v>
                </c:pt>
                <c:pt idx="1192">
                  <c:v>44623.8125</c:v>
                </c:pt>
                <c:pt idx="1193">
                  <c:v>44623.833333333336</c:v>
                </c:pt>
                <c:pt idx="1194">
                  <c:v>44623.854166666672</c:v>
                </c:pt>
                <c:pt idx="1195">
                  <c:v>44623.875</c:v>
                </c:pt>
                <c:pt idx="1196">
                  <c:v>44623.895833333336</c:v>
                </c:pt>
                <c:pt idx="1197">
                  <c:v>44623.916666666672</c:v>
                </c:pt>
                <c:pt idx="1198">
                  <c:v>44623.9375</c:v>
                </c:pt>
                <c:pt idx="1199">
                  <c:v>44623.958333333336</c:v>
                </c:pt>
                <c:pt idx="1200">
                  <c:v>44623.979166666672</c:v>
                </c:pt>
                <c:pt idx="1201">
                  <c:v>44624</c:v>
                </c:pt>
                <c:pt idx="1202">
                  <c:v>44624.020833333336</c:v>
                </c:pt>
                <c:pt idx="1203">
                  <c:v>44624.041666666672</c:v>
                </c:pt>
                <c:pt idx="1204">
                  <c:v>44624.0625</c:v>
                </c:pt>
                <c:pt idx="1205">
                  <c:v>44624.083333333336</c:v>
                </c:pt>
                <c:pt idx="1206">
                  <c:v>44624.104166666672</c:v>
                </c:pt>
                <c:pt idx="1207">
                  <c:v>44624.125</c:v>
                </c:pt>
                <c:pt idx="1208">
                  <c:v>44624.145833333336</c:v>
                </c:pt>
                <c:pt idx="1209">
                  <c:v>44624.166666666672</c:v>
                </c:pt>
                <c:pt idx="1210">
                  <c:v>44624.1875</c:v>
                </c:pt>
                <c:pt idx="1211">
                  <c:v>44624.208333333336</c:v>
                </c:pt>
                <c:pt idx="1212">
                  <c:v>44624.25</c:v>
                </c:pt>
                <c:pt idx="1213">
                  <c:v>44624.270833333336</c:v>
                </c:pt>
                <c:pt idx="1214">
                  <c:v>44624.291666666672</c:v>
                </c:pt>
                <c:pt idx="1215">
                  <c:v>44624.3125</c:v>
                </c:pt>
                <c:pt idx="1216">
                  <c:v>44624.354166666672</c:v>
                </c:pt>
                <c:pt idx="1217">
                  <c:v>44624.375</c:v>
                </c:pt>
                <c:pt idx="1218">
                  <c:v>44624.395833333336</c:v>
                </c:pt>
                <c:pt idx="1219">
                  <c:v>44624.416666666672</c:v>
                </c:pt>
                <c:pt idx="1220">
                  <c:v>44624.4375</c:v>
                </c:pt>
                <c:pt idx="1221">
                  <c:v>44624.458333333336</c:v>
                </c:pt>
                <c:pt idx="1222">
                  <c:v>44624.479166666672</c:v>
                </c:pt>
                <c:pt idx="1223">
                  <c:v>44624.5</c:v>
                </c:pt>
                <c:pt idx="1224">
                  <c:v>44624.520833333336</c:v>
                </c:pt>
                <c:pt idx="1225">
                  <c:v>44624.541666666672</c:v>
                </c:pt>
                <c:pt idx="1226">
                  <c:v>44624.5625</c:v>
                </c:pt>
                <c:pt idx="1227">
                  <c:v>44624.583333333336</c:v>
                </c:pt>
                <c:pt idx="1228">
                  <c:v>44624.604166666672</c:v>
                </c:pt>
                <c:pt idx="1229">
                  <c:v>44624.625</c:v>
                </c:pt>
                <c:pt idx="1230">
                  <c:v>44624.645833333336</c:v>
                </c:pt>
                <c:pt idx="1231">
                  <c:v>44624.666666666672</c:v>
                </c:pt>
                <c:pt idx="1232">
                  <c:v>44624.6875</c:v>
                </c:pt>
                <c:pt idx="1233">
                  <c:v>44624.708333333336</c:v>
                </c:pt>
                <c:pt idx="1234">
                  <c:v>44624.729166666672</c:v>
                </c:pt>
                <c:pt idx="1235">
                  <c:v>44624.75</c:v>
                </c:pt>
                <c:pt idx="1236">
                  <c:v>44624.791666666672</c:v>
                </c:pt>
                <c:pt idx="1237">
                  <c:v>44624.833333333336</c:v>
                </c:pt>
                <c:pt idx="1238">
                  <c:v>44624.854166666672</c:v>
                </c:pt>
                <c:pt idx="1239">
                  <c:v>44624.875</c:v>
                </c:pt>
                <c:pt idx="1240">
                  <c:v>44624.895833333336</c:v>
                </c:pt>
                <c:pt idx="1241">
                  <c:v>44624.916666666672</c:v>
                </c:pt>
                <c:pt idx="1242">
                  <c:v>44624.9375</c:v>
                </c:pt>
                <c:pt idx="1243">
                  <c:v>44625</c:v>
                </c:pt>
                <c:pt idx="1244">
                  <c:v>44625.020833333336</c:v>
                </c:pt>
                <c:pt idx="1245">
                  <c:v>44625.041666666672</c:v>
                </c:pt>
                <c:pt idx="1246">
                  <c:v>44625.0625</c:v>
                </c:pt>
                <c:pt idx="1247">
                  <c:v>44625.083333333336</c:v>
                </c:pt>
                <c:pt idx="1248">
                  <c:v>44625.104166666672</c:v>
                </c:pt>
                <c:pt idx="1249">
                  <c:v>44625.125</c:v>
                </c:pt>
                <c:pt idx="1250">
                  <c:v>44625.145833333336</c:v>
                </c:pt>
                <c:pt idx="1251">
                  <c:v>44625.166666666672</c:v>
                </c:pt>
                <c:pt idx="1252">
                  <c:v>44625.1875</c:v>
                </c:pt>
                <c:pt idx="1253">
                  <c:v>44625.208333333336</c:v>
                </c:pt>
                <c:pt idx="1254">
                  <c:v>44625.229166666672</c:v>
                </c:pt>
                <c:pt idx="1255">
                  <c:v>44625.25</c:v>
                </c:pt>
                <c:pt idx="1256">
                  <c:v>44625.270833333336</c:v>
                </c:pt>
                <c:pt idx="1257">
                  <c:v>44625.291666666672</c:v>
                </c:pt>
                <c:pt idx="1258">
                  <c:v>44625.3125</c:v>
                </c:pt>
                <c:pt idx="1259">
                  <c:v>44625.333333333336</c:v>
                </c:pt>
                <c:pt idx="1260">
                  <c:v>44625.354166666672</c:v>
                </c:pt>
                <c:pt idx="1261">
                  <c:v>44625.375</c:v>
                </c:pt>
                <c:pt idx="1262">
                  <c:v>44625.395833333336</c:v>
                </c:pt>
                <c:pt idx="1263">
                  <c:v>44625.416666666672</c:v>
                </c:pt>
                <c:pt idx="1264">
                  <c:v>44625.4375</c:v>
                </c:pt>
                <c:pt idx="1265">
                  <c:v>44625.458333333336</c:v>
                </c:pt>
                <c:pt idx="1266">
                  <c:v>44625.479166666672</c:v>
                </c:pt>
                <c:pt idx="1267">
                  <c:v>44625.5</c:v>
                </c:pt>
                <c:pt idx="1268">
                  <c:v>44625.520833333336</c:v>
                </c:pt>
                <c:pt idx="1269">
                  <c:v>44625.541666666672</c:v>
                </c:pt>
                <c:pt idx="1270">
                  <c:v>44625.5625</c:v>
                </c:pt>
                <c:pt idx="1271">
                  <c:v>44625.583333333336</c:v>
                </c:pt>
                <c:pt idx="1272">
                  <c:v>44625.604166666672</c:v>
                </c:pt>
                <c:pt idx="1273">
                  <c:v>44625.625</c:v>
                </c:pt>
                <c:pt idx="1274">
                  <c:v>44625.645833333336</c:v>
                </c:pt>
                <c:pt idx="1275">
                  <c:v>44625.666666666672</c:v>
                </c:pt>
                <c:pt idx="1276">
                  <c:v>44625.6875</c:v>
                </c:pt>
                <c:pt idx="1277">
                  <c:v>44625.708333333336</c:v>
                </c:pt>
                <c:pt idx="1278">
                  <c:v>44625.729166666672</c:v>
                </c:pt>
                <c:pt idx="1279">
                  <c:v>44625.75</c:v>
                </c:pt>
                <c:pt idx="1280">
                  <c:v>44625.791666666672</c:v>
                </c:pt>
                <c:pt idx="1281">
                  <c:v>44625.8125</c:v>
                </c:pt>
                <c:pt idx="1282">
                  <c:v>44625.833333333336</c:v>
                </c:pt>
                <c:pt idx="1283">
                  <c:v>44625.854166666672</c:v>
                </c:pt>
                <c:pt idx="1284">
                  <c:v>44625.875</c:v>
                </c:pt>
                <c:pt idx="1285">
                  <c:v>44625.895833333336</c:v>
                </c:pt>
                <c:pt idx="1286">
                  <c:v>44625.9375</c:v>
                </c:pt>
                <c:pt idx="1287">
                  <c:v>44625.958333333336</c:v>
                </c:pt>
                <c:pt idx="1288">
                  <c:v>44625.979166666672</c:v>
                </c:pt>
                <c:pt idx="1289">
                  <c:v>44626</c:v>
                </c:pt>
                <c:pt idx="1290">
                  <c:v>44626.020833333336</c:v>
                </c:pt>
                <c:pt idx="1291">
                  <c:v>44626.041666666672</c:v>
                </c:pt>
                <c:pt idx="1292">
                  <c:v>44626.0625</c:v>
                </c:pt>
                <c:pt idx="1293">
                  <c:v>44626.083333333336</c:v>
                </c:pt>
                <c:pt idx="1294">
                  <c:v>44626.104166666672</c:v>
                </c:pt>
                <c:pt idx="1295">
                  <c:v>44626.125</c:v>
                </c:pt>
                <c:pt idx="1296">
                  <c:v>44626.145833333336</c:v>
                </c:pt>
                <c:pt idx="1297">
                  <c:v>44626.166666666672</c:v>
                </c:pt>
                <c:pt idx="1298">
                  <c:v>44626.1875</c:v>
                </c:pt>
                <c:pt idx="1299">
                  <c:v>44626.208333333336</c:v>
                </c:pt>
                <c:pt idx="1300">
                  <c:v>44626.229166666672</c:v>
                </c:pt>
                <c:pt idx="1301">
                  <c:v>44626.25</c:v>
                </c:pt>
                <c:pt idx="1302">
                  <c:v>44626.270833333336</c:v>
                </c:pt>
                <c:pt idx="1303">
                  <c:v>44626.291666666672</c:v>
                </c:pt>
                <c:pt idx="1304">
                  <c:v>44626.3125</c:v>
                </c:pt>
                <c:pt idx="1305">
                  <c:v>44626.333333333336</c:v>
                </c:pt>
                <c:pt idx="1306">
                  <c:v>44626.354166666672</c:v>
                </c:pt>
                <c:pt idx="1307">
                  <c:v>44626.375</c:v>
                </c:pt>
                <c:pt idx="1308">
                  <c:v>44626.395833333336</c:v>
                </c:pt>
                <c:pt idx="1309">
                  <c:v>44626.416666666672</c:v>
                </c:pt>
                <c:pt idx="1310">
                  <c:v>44626.4375</c:v>
                </c:pt>
                <c:pt idx="1311">
                  <c:v>44626.458333333336</c:v>
                </c:pt>
                <c:pt idx="1312">
                  <c:v>44626.479166666672</c:v>
                </c:pt>
                <c:pt idx="1313">
                  <c:v>44626.5</c:v>
                </c:pt>
                <c:pt idx="1314">
                  <c:v>44626.520833333336</c:v>
                </c:pt>
                <c:pt idx="1315">
                  <c:v>44626.541666666672</c:v>
                </c:pt>
                <c:pt idx="1316">
                  <c:v>44626.5625</c:v>
                </c:pt>
                <c:pt idx="1317">
                  <c:v>44626.583333333336</c:v>
                </c:pt>
                <c:pt idx="1318">
                  <c:v>44626.604166666672</c:v>
                </c:pt>
                <c:pt idx="1319">
                  <c:v>44626.625</c:v>
                </c:pt>
                <c:pt idx="1320">
                  <c:v>44626.645833333336</c:v>
                </c:pt>
                <c:pt idx="1321">
                  <c:v>44626.666666666672</c:v>
                </c:pt>
                <c:pt idx="1322">
                  <c:v>44626.6875</c:v>
                </c:pt>
                <c:pt idx="1323">
                  <c:v>44626.708333333336</c:v>
                </c:pt>
                <c:pt idx="1324">
                  <c:v>44626.729166666672</c:v>
                </c:pt>
                <c:pt idx="1325">
                  <c:v>44626.75</c:v>
                </c:pt>
                <c:pt idx="1326">
                  <c:v>44626.770833333336</c:v>
                </c:pt>
                <c:pt idx="1327">
                  <c:v>44626.791666666672</c:v>
                </c:pt>
                <c:pt idx="1328">
                  <c:v>44626.8125</c:v>
                </c:pt>
                <c:pt idx="1329">
                  <c:v>44626.833333333336</c:v>
                </c:pt>
                <c:pt idx="1330">
                  <c:v>44626.854166666672</c:v>
                </c:pt>
                <c:pt idx="1331">
                  <c:v>44626.875</c:v>
                </c:pt>
                <c:pt idx="1332">
                  <c:v>44626.895833333336</c:v>
                </c:pt>
                <c:pt idx="1333">
                  <c:v>44626.916666666672</c:v>
                </c:pt>
                <c:pt idx="1334">
                  <c:v>44626.9375</c:v>
                </c:pt>
                <c:pt idx="1335">
                  <c:v>44626.958333333336</c:v>
                </c:pt>
                <c:pt idx="1336">
                  <c:v>44626.979166666672</c:v>
                </c:pt>
                <c:pt idx="1337">
                  <c:v>44627</c:v>
                </c:pt>
                <c:pt idx="1338">
                  <c:v>44627.020833333336</c:v>
                </c:pt>
                <c:pt idx="1339">
                  <c:v>44627.041666666672</c:v>
                </c:pt>
                <c:pt idx="1340">
                  <c:v>44627.0625</c:v>
                </c:pt>
                <c:pt idx="1341">
                  <c:v>44627.083333333336</c:v>
                </c:pt>
                <c:pt idx="1342">
                  <c:v>44627.104166666672</c:v>
                </c:pt>
                <c:pt idx="1343">
                  <c:v>44627.125</c:v>
                </c:pt>
                <c:pt idx="1344">
                  <c:v>44627.145833333336</c:v>
                </c:pt>
                <c:pt idx="1345">
                  <c:v>44627.166666666672</c:v>
                </c:pt>
                <c:pt idx="1346">
                  <c:v>44627.1875</c:v>
                </c:pt>
                <c:pt idx="1347">
                  <c:v>44627.208333333336</c:v>
                </c:pt>
                <c:pt idx="1348">
                  <c:v>44627.229166666672</c:v>
                </c:pt>
                <c:pt idx="1349">
                  <c:v>44627.25</c:v>
                </c:pt>
                <c:pt idx="1350">
                  <c:v>44627.270833333336</c:v>
                </c:pt>
                <c:pt idx="1351">
                  <c:v>44627.291666666672</c:v>
                </c:pt>
                <c:pt idx="1352">
                  <c:v>44627.3125</c:v>
                </c:pt>
                <c:pt idx="1353">
                  <c:v>44627.333333333336</c:v>
                </c:pt>
                <c:pt idx="1354">
                  <c:v>44627.354166666672</c:v>
                </c:pt>
                <c:pt idx="1355">
                  <c:v>44627.375</c:v>
                </c:pt>
                <c:pt idx="1356">
                  <c:v>44627.395833333336</c:v>
                </c:pt>
                <c:pt idx="1357">
                  <c:v>44627.416666666672</c:v>
                </c:pt>
                <c:pt idx="1358">
                  <c:v>44627.4375</c:v>
                </c:pt>
                <c:pt idx="1359">
                  <c:v>44627.458333333336</c:v>
                </c:pt>
                <c:pt idx="1360">
                  <c:v>44627.479166666672</c:v>
                </c:pt>
                <c:pt idx="1361">
                  <c:v>44627.5</c:v>
                </c:pt>
                <c:pt idx="1362">
                  <c:v>44627.520833333336</c:v>
                </c:pt>
                <c:pt idx="1363">
                  <c:v>44627.541666666672</c:v>
                </c:pt>
                <c:pt idx="1364">
                  <c:v>44627.5625</c:v>
                </c:pt>
                <c:pt idx="1365">
                  <c:v>44627.583333333336</c:v>
                </c:pt>
                <c:pt idx="1366">
                  <c:v>44627.604166666672</c:v>
                </c:pt>
                <c:pt idx="1367">
                  <c:v>44627.625</c:v>
                </c:pt>
                <c:pt idx="1368">
                  <c:v>44627.645833333336</c:v>
                </c:pt>
                <c:pt idx="1369">
                  <c:v>44627.666666666672</c:v>
                </c:pt>
                <c:pt idx="1370">
                  <c:v>44627.6875</c:v>
                </c:pt>
                <c:pt idx="1371">
                  <c:v>44627.708333333336</c:v>
                </c:pt>
                <c:pt idx="1372">
                  <c:v>44627.729166666672</c:v>
                </c:pt>
                <c:pt idx="1373">
                  <c:v>44627.75</c:v>
                </c:pt>
                <c:pt idx="1374">
                  <c:v>44627.770833333336</c:v>
                </c:pt>
                <c:pt idx="1375">
                  <c:v>44627.791666666672</c:v>
                </c:pt>
                <c:pt idx="1376">
                  <c:v>44627.8125</c:v>
                </c:pt>
                <c:pt idx="1377">
                  <c:v>44627.833333333336</c:v>
                </c:pt>
                <c:pt idx="1378">
                  <c:v>44627.854166666672</c:v>
                </c:pt>
                <c:pt idx="1379">
                  <c:v>44627.875</c:v>
                </c:pt>
                <c:pt idx="1380">
                  <c:v>44627.895833333336</c:v>
                </c:pt>
                <c:pt idx="1381">
                  <c:v>44627.916666666672</c:v>
                </c:pt>
                <c:pt idx="1382">
                  <c:v>44627.9375</c:v>
                </c:pt>
                <c:pt idx="1383">
                  <c:v>44627.958333333336</c:v>
                </c:pt>
                <c:pt idx="1384">
                  <c:v>44627.979166666672</c:v>
                </c:pt>
                <c:pt idx="1385">
                  <c:v>44628</c:v>
                </c:pt>
                <c:pt idx="1386">
                  <c:v>44628.020833333336</c:v>
                </c:pt>
                <c:pt idx="1387">
                  <c:v>44628.041666666672</c:v>
                </c:pt>
                <c:pt idx="1388">
                  <c:v>44628.0625</c:v>
                </c:pt>
                <c:pt idx="1389">
                  <c:v>44628.083333333336</c:v>
                </c:pt>
                <c:pt idx="1390">
                  <c:v>44628.104166666672</c:v>
                </c:pt>
                <c:pt idx="1391">
                  <c:v>44628.125</c:v>
                </c:pt>
                <c:pt idx="1392">
                  <c:v>44628.145833333336</c:v>
                </c:pt>
                <c:pt idx="1393">
                  <c:v>44628.166666666672</c:v>
                </c:pt>
                <c:pt idx="1394">
                  <c:v>44628.1875</c:v>
                </c:pt>
                <c:pt idx="1395">
                  <c:v>44628.208333333336</c:v>
                </c:pt>
                <c:pt idx="1396">
                  <c:v>44628.229166666672</c:v>
                </c:pt>
                <c:pt idx="1397">
                  <c:v>44628.25</c:v>
                </c:pt>
                <c:pt idx="1398">
                  <c:v>44628.270833333336</c:v>
                </c:pt>
                <c:pt idx="1399">
                  <c:v>44628.291666666672</c:v>
                </c:pt>
                <c:pt idx="1400">
                  <c:v>44628.3125</c:v>
                </c:pt>
                <c:pt idx="1401">
                  <c:v>44628.4375</c:v>
                </c:pt>
                <c:pt idx="1402">
                  <c:v>44628.458333333336</c:v>
                </c:pt>
                <c:pt idx="1403">
                  <c:v>44628.479166666672</c:v>
                </c:pt>
                <c:pt idx="1404">
                  <c:v>44628.5</c:v>
                </c:pt>
                <c:pt idx="1405">
                  <c:v>44628.583333333336</c:v>
                </c:pt>
                <c:pt idx="1406">
                  <c:v>44628.625</c:v>
                </c:pt>
                <c:pt idx="1407">
                  <c:v>44628.645833333336</c:v>
                </c:pt>
                <c:pt idx="1408">
                  <c:v>44628.666666666672</c:v>
                </c:pt>
                <c:pt idx="1409">
                  <c:v>44628.6875</c:v>
                </c:pt>
                <c:pt idx="1410">
                  <c:v>44628.708333333336</c:v>
                </c:pt>
                <c:pt idx="1411">
                  <c:v>44628.729166666672</c:v>
                </c:pt>
                <c:pt idx="1412">
                  <c:v>44628.75</c:v>
                </c:pt>
                <c:pt idx="1413">
                  <c:v>44628.770833333336</c:v>
                </c:pt>
                <c:pt idx="1414">
                  <c:v>44628.791666666672</c:v>
                </c:pt>
                <c:pt idx="1415">
                  <c:v>44628.8125</c:v>
                </c:pt>
                <c:pt idx="1416">
                  <c:v>44628.833333333336</c:v>
                </c:pt>
                <c:pt idx="1417">
                  <c:v>44628.854166666672</c:v>
                </c:pt>
                <c:pt idx="1418">
                  <c:v>44628.875</c:v>
                </c:pt>
                <c:pt idx="1419">
                  <c:v>44628.895833333336</c:v>
                </c:pt>
                <c:pt idx="1420">
                  <c:v>44628.916666666672</c:v>
                </c:pt>
                <c:pt idx="1421">
                  <c:v>44628.9375</c:v>
                </c:pt>
                <c:pt idx="1422">
                  <c:v>44628.958333333336</c:v>
                </c:pt>
                <c:pt idx="1423">
                  <c:v>44628.979166666672</c:v>
                </c:pt>
                <c:pt idx="1424">
                  <c:v>44629</c:v>
                </c:pt>
                <c:pt idx="1425">
                  <c:v>44629.020833333336</c:v>
                </c:pt>
                <c:pt idx="1426">
                  <c:v>44629.041666666672</c:v>
                </c:pt>
                <c:pt idx="1427">
                  <c:v>44629.0625</c:v>
                </c:pt>
                <c:pt idx="1428">
                  <c:v>44629.083333333336</c:v>
                </c:pt>
                <c:pt idx="1429">
                  <c:v>44629.104166666672</c:v>
                </c:pt>
                <c:pt idx="1430">
                  <c:v>44629.125</c:v>
                </c:pt>
                <c:pt idx="1431">
                  <c:v>44629.270833333336</c:v>
                </c:pt>
                <c:pt idx="1432">
                  <c:v>44629.291666666672</c:v>
                </c:pt>
                <c:pt idx="1433">
                  <c:v>44629.333333333336</c:v>
                </c:pt>
                <c:pt idx="1434">
                  <c:v>44629.354166666672</c:v>
                </c:pt>
                <c:pt idx="1435">
                  <c:v>44629.375</c:v>
                </c:pt>
                <c:pt idx="1436">
                  <c:v>44630.270833333336</c:v>
                </c:pt>
                <c:pt idx="1437">
                  <c:v>44630.291666666672</c:v>
                </c:pt>
                <c:pt idx="1438">
                  <c:v>44630.3125</c:v>
                </c:pt>
                <c:pt idx="1439">
                  <c:v>44630.333333333336</c:v>
                </c:pt>
                <c:pt idx="1440">
                  <c:v>44630.354166666672</c:v>
                </c:pt>
                <c:pt idx="1441">
                  <c:v>44630.375</c:v>
                </c:pt>
                <c:pt idx="1442">
                  <c:v>44630.395833333336</c:v>
                </c:pt>
                <c:pt idx="1443">
                  <c:v>44630.416666666672</c:v>
                </c:pt>
                <c:pt idx="1444">
                  <c:v>44630.4375</c:v>
                </c:pt>
                <c:pt idx="1445">
                  <c:v>44630.458333333336</c:v>
                </c:pt>
                <c:pt idx="1446">
                  <c:v>44630.479166666672</c:v>
                </c:pt>
                <c:pt idx="1447">
                  <c:v>44630.5</c:v>
                </c:pt>
                <c:pt idx="1448">
                  <c:v>44630.520833333336</c:v>
                </c:pt>
                <c:pt idx="1449">
                  <c:v>44630.541666666672</c:v>
                </c:pt>
                <c:pt idx="1450">
                  <c:v>44630.5625</c:v>
                </c:pt>
                <c:pt idx="1451">
                  <c:v>44630.583333333336</c:v>
                </c:pt>
                <c:pt idx="1452">
                  <c:v>44630.604166666672</c:v>
                </c:pt>
                <c:pt idx="1453">
                  <c:v>44630.625</c:v>
                </c:pt>
                <c:pt idx="1454">
                  <c:v>44630.645833333336</c:v>
                </c:pt>
                <c:pt idx="1455">
                  <c:v>44630.666666666672</c:v>
                </c:pt>
                <c:pt idx="1456">
                  <c:v>44630.6875</c:v>
                </c:pt>
                <c:pt idx="1457">
                  <c:v>44630.708333333336</c:v>
                </c:pt>
                <c:pt idx="1458">
                  <c:v>44630.729166666672</c:v>
                </c:pt>
                <c:pt idx="1459">
                  <c:v>44630.75</c:v>
                </c:pt>
                <c:pt idx="1460">
                  <c:v>44630.770833333336</c:v>
                </c:pt>
                <c:pt idx="1461">
                  <c:v>44630.791666666672</c:v>
                </c:pt>
                <c:pt idx="1462">
                  <c:v>44630.8125</c:v>
                </c:pt>
                <c:pt idx="1463">
                  <c:v>44630.833333333336</c:v>
                </c:pt>
                <c:pt idx="1464">
                  <c:v>44630.854166666672</c:v>
                </c:pt>
                <c:pt idx="1465">
                  <c:v>44630.875</c:v>
                </c:pt>
                <c:pt idx="1466">
                  <c:v>44630.895833333336</c:v>
                </c:pt>
                <c:pt idx="1467">
                  <c:v>44630.916666666672</c:v>
                </c:pt>
                <c:pt idx="1468">
                  <c:v>44630.9375</c:v>
                </c:pt>
                <c:pt idx="1469">
                  <c:v>44630.958333333336</c:v>
                </c:pt>
                <c:pt idx="1470">
                  <c:v>44630.979166666672</c:v>
                </c:pt>
                <c:pt idx="1471">
                  <c:v>44631</c:v>
                </c:pt>
                <c:pt idx="1472">
                  <c:v>44631.020833333336</c:v>
                </c:pt>
                <c:pt idx="1473">
                  <c:v>44631.041666666672</c:v>
                </c:pt>
                <c:pt idx="1474">
                  <c:v>44631.104166666672</c:v>
                </c:pt>
                <c:pt idx="1475">
                  <c:v>44631.6875</c:v>
                </c:pt>
                <c:pt idx="1476">
                  <c:v>44631.708333333336</c:v>
                </c:pt>
                <c:pt idx="1477">
                  <c:v>44631.729166666672</c:v>
                </c:pt>
                <c:pt idx="1478">
                  <c:v>44631.75</c:v>
                </c:pt>
                <c:pt idx="1479">
                  <c:v>44631.770833333336</c:v>
                </c:pt>
                <c:pt idx="1480">
                  <c:v>44631.791666666672</c:v>
                </c:pt>
                <c:pt idx="1481">
                  <c:v>44631.8125</c:v>
                </c:pt>
                <c:pt idx="1482">
                  <c:v>44631.833333333336</c:v>
                </c:pt>
                <c:pt idx="1483">
                  <c:v>44631.854166666672</c:v>
                </c:pt>
                <c:pt idx="1484">
                  <c:v>44631.875</c:v>
                </c:pt>
                <c:pt idx="1485">
                  <c:v>44631.895833333336</c:v>
                </c:pt>
                <c:pt idx="1486">
                  <c:v>44631.979166666672</c:v>
                </c:pt>
                <c:pt idx="1487">
                  <c:v>44632</c:v>
                </c:pt>
                <c:pt idx="1488">
                  <c:v>44632.020833333336</c:v>
                </c:pt>
                <c:pt idx="1489">
                  <c:v>44632.0625</c:v>
                </c:pt>
                <c:pt idx="1490">
                  <c:v>44632.083333333336</c:v>
                </c:pt>
                <c:pt idx="1491">
                  <c:v>44632.104166666672</c:v>
                </c:pt>
                <c:pt idx="1492">
                  <c:v>44632.125</c:v>
                </c:pt>
                <c:pt idx="1493">
                  <c:v>44632.145833333336</c:v>
                </c:pt>
                <c:pt idx="1494">
                  <c:v>44632.166666666672</c:v>
                </c:pt>
                <c:pt idx="1495">
                  <c:v>44632.1875</c:v>
                </c:pt>
                <c:pt idx="1496">
                  <c:v>44632.25</c:v>
                </c:pt>
                <c:pt idx="1497">
                  <c:v>44632.291666666672</c:v>
                </c:pt>
                <c:pt idx="1498">
                  <c:v>44632.3125</c:v>
                </c:pt>
                <c:pt idx="1499">
                  <c:v>44632.395833333336</c:v>
                </c:pt>
                <c:pt idx="1500">
                  <c:v>44632.416666666672</c:v>
                </c:pt>
                <c:pt idx="1501">
                  <c:v>44632.4375</c:v>
                </c:pt>
                <c:pt idx="1502">
                  <c:v>44632.458333333336</c:v>
                </c:pt>
                <c:pt idx="1503">
                  <c:v>44632.479166666672</c:v>
                </c:pt>
                <c:pt idx="1504">
                  <c:v>44632.5</c:v>
                </c:pt>
                <c:pt idx="1505">
                  <c:v>44632.520833333336</c:v>
                </c:pt>
                <c:pt idx="1506">
                  <c:v>44632.541666666672</c:v>
                </c:pt>
                <c:pt idx="1507">
                  <c:v>44632.5625</c:v>
                </c:pt>
                <c:pt idx="1508">
                  <c:v>44632.625</c:v>
                </c:pt>
                <c:pt idx="1509">
                  <c:v>44632.645833333336</c:v>
                </c:pt>
                <c:pt idx="1510">
                  <c:v>44632.666666666672</c:v>
                </c:pt>
                <c:pt idx="1511">
                  <c:v>44632.6875</c:v>
                </c:pt>
                <c:pt idx="1512">
                  <c:v>44632.708333333336</c:v>
                </c:pt>
                <c:pt idx="1513">
                  <c:v>44632.791666666672</c:v>
                </c:pt>
                <c:pt idx="1514">
                  <c:v>44632.8125</c:v>
                </c:pt>
                <c:pt idx="1515">
                  <c:v>44632.833333333336</c:v>
                </c:pt>
                <c:pt idx="1516">
                  <c:v>44632.854166666672</c:v>
                </c:pt>
                <c:pt idx="1517">
                  <c:v>44632.875</c:v>
                </c:pt>
                <c:pt idx="1518">
                  <c:v>44632.895833333336</c:v>
                </c:pt>
                <c:pt idx="1519">
                  <c:v>44633.0625</c:v>
                </c:pt>
                <c:pt idx="1520">
                  <c:v>44633.083333333336</c:v>
                </c:pt>
                <c:pt idx="1521">
                  <c:v>44633.104166666672</c:v>
                </c:pt>
                <c:pt idx="1522">
                  <c:v>44633.125</c:v>
                </c:pt>
                <c:pt idx="1523">
                  <c:v>44633.1875</c:v>
                </c:pt>
                <c:pt idx="1524">
                  <c:v>44633.208333333336</c:v>
                </c:pt>
                <c:pt idx="1525">
                  <c:v>44633.229166666672</c:v>
                </c:pt>
                <c:pt idx="1526">
                  <c:v>44633.25</c:v>
                </c:pt>
                <c:pt idx="1527">
                  <c:v>44633.270833333336</c:v>
                </c:pt>
                <c:pt idx="1528">
                  <c:v>44633.291666666672</c:v>
                </c:pt>
                <c:pt idx="1529">
                  <c:v>44633.3125</c:v>
                </c:pt>
                <c:pt idx="1530">
                  <c:v>44633.333333333336</c:v>
                </c:pt>
                <c:pt idx="1531">
                  <c:v>44633.354166666672</c:v>
                </c:pt>
                <c:pt idx="1532">
                  <c:v>44633.375</c:v>
                </c:pt>
                <c:pt idx="1533">
                  <c:v>44633.395833333336</c:v>
                </c:pt>
                <c:pt idx="1534">
                  <c:v>44633.416666666672</c:v>
                </c:pt>
                <c:pt idx="1535">
                  <c:v>44633.4375</c:v>
                </c:pt>
                <c:pt idx="1536">
                  <c:v>44633.458333333336</c:v>
                </c:pt>
                <c:pt idx="1537">
                  <c:v>44633.479166666672</c:v>
                </c:pt>
                <c:pt idx="1538">
                  <c:v>44633.5</c:v>
                </c:pt>
                <c:pt idx="1539">
                  <c:v>44633.520833333336</c:v>
                </c:pt>
                <c:pt idx="1540">
                  <c:v>44633.541666666672</c:v>
                </c:pt>
                <c:pt idx="1541">
                  <c:v>44633.5625</c:v>
                </c:pt>
                <c:pt idx="1542">
                  <c:v>44633.583333333336</c:v>
                </c:pt>
                <c:pt idx="1543">
                  <c:v>44633.604166666672</c:v>
                </c:pt>
                <c:pt idx="1544">
                  <c:v>44633.625</c:v>
                </c:pt>
                <c:pt idx="1545">
                  <c:v>44633.645833333336</c:v>
                </c:pt>
                <c:pt idx="1546">
                  <c:v>44633.666666666672</c:v>
                </c:pt>
                <c:pt idx="1547">
                  <c:v>44633.6875</c:v>
                </c:pt>
                <c:pt idx="1548">
                  <c:v>44633.708333333336</c:v>
                </c:pt>
                <c:pt idx="1549">
                  <c:v>44633.729166666672</c:v>
                </c:pt>
                <c:pt idx="1550">
                  <c:v>44633.75</c:v>
                </c:pt>
                <c:pt idx="1551">
                  <c:v>44633.791666666672</c:v>
                </c:pt>
                <c:pt idx="1552">
                  <c:v>44633.8125</c:v>
                </c:pt>
                <c:pt idx="1553">
                  <c:v>44633.833333333336</c:v>
                </c:pt>
                <c:pt idx="1554">
                  <c:v>44633.854166666672</c:v>
                </c:pt>
                <c:pt idx="1555">
                  <c:v>44633.895833333336</c:v>
                </c:pt>
                <c:pt idx="1556">
                  <c:v>44633.916666666672</c:v>
                </c:pt>
                <c:pt idx="1557">
                  <c:v>44633.958333333336</c:v>
                </c:pt>
                <c:pt idx="1558">
                  <c:v>44633.979166666672</c:v>
                </c:pt>
                <c:pt idx="1559">
                  <c:v>44634</c:v>
                </c:pt>
                <c:pt idx="1560">
                  <c:v>44634.041666666672</c:v>
                </c:pt>
                <c:pt idx="1561">
                  <c:v>44634.0625</c:v>
                </c:pt>
                <c:pt idx="1562">
                  <c:v>44634.083333333336</c:v>
                </c:pt>
                <c:pt idx="1563">
                  <c:v>44634.125</c:v>
                </c:pt>
                <c:pt idx="1564">
                  <c:v>44634.145833333336</c:v>
                </c:pt>
                <c:pt idx="1565">
                  <c:v>44634.1875</c:v>
                </c:pt>
                <c:pt idx="1566">
                  <c:v>44634.25</c:v>
                </c:pt>
                <c:pt idx="1567">
                  <c:v>44634.3125</c:v>
                </c:pt>
                <c:pt idx="1568">
                  <c:v>44634.333333333336</c:v>
                </c:pt>
                <c:pt idx="1569">
                  <c:v>44634.395833333336</c:v>
                </c:pt>
                <c:pt idx="1570">
                  <c:v>44634.416666666672</c:v>
                </c:pt>
                <c:pt idx="1571">
                  <c:v>44634.4375</c:v>
                </c:pt>
                <c:pt idx="1572">
                  <c:v>44634.458333333336</c:v>
                </c:pt>
                <c:pt idx="1573">
                  <c:v>44634.479166666672</c:v>
                </c:pt>
                <c:pt idx="1574">
                  <c:v>44634.5</c:v>
                </c:pt>
                <c:pt idx="1575">
                  <c:v>44634.520833333336</c:v>
                </c:pt>
                <c:pt idx="1576">
                  <c:v>44634.541666666672</c:v>
                </c:pt>
                <c:pt idx="1577">
                  <c:v>44634.5625</c:v>
                </c:pt>
                <c:pt idx="1578">
                  <c:v>44634.583333333336</c:v>
                </c:pt>
                <c:pt idx="1579">
                  <c:v>44634.604166666672</c:v>
                </c:pt>
                <c:pt idx="1580">
                  <c:v>44634.625</c:v>
                </c:pt>
                <c:pt idx="1581">
                  <c:v>44634.645833333336</c:v>
                </c:pt>
                <c:pt idx="1582">
                  <c:v>44634.666666666672</c:v>
                </c:pt>
                <c:pt idx="1583">
                  <c:v>44634.6875</c:v>
                </c:pt>
                <c:pt idx="1584">
                  <c:v>44634.708333333336</c:v>
                </c:pt>
                <c:pt idx="1585">
                  <c:v>44634.729166666672</c:v>
                </c:pt>
                <c:pt idx="1586">
                  <c:v>44634.75</c:v>
                </c:pt>
                <c:pt idx="1587">
                  <c:v>44634.770833333336</c:v>
                </c:pt>
                <c:pt idx="1588">
                  <c:v>44634.791666666672</c:v>
                </c:pt>
                <c:pt idx="1589">
                  <c:v>44634.833333333336</c:v>
                </c:pt>
                <c:pt idx="1590">
                  <c:v>44634.895833333336</c:v>
                </c:pt>
                <c:pt idx="1591">
                  <c:v>44634.9375</c:v>
                </c:pt>
                <c:pt idx="1592">
                  <c:v>44634.958333333336</c:v>
                </c:pt>
                <c:pt idx="1593">
                  <c:v>44635.083333333336</c:v>
                </c:pt>
                <c:pt idx="1594">
                  <c:v>44635.104166666672</c:v>
                </c:pt>
                <c:pt idx="1595">
                  <c:v>44635.125</c:v>
                </c:pt>
                <c:pt idx="1596">
                  <c:v>44635.145833333336</c:v>
                </c:pt>
                <c:pt idx="1597">
                  <c:v>44635.166666666672</c:v>
                </c:pt>
                <c:pt idx="1598">
                  <c:v>44635.1875</c:v>
                </c:pt>
                <c:pt idx="1599">
                  <c:v>44635.208333333336</c:v>
                </c:pt>
                <c:pt idx="1600">
                  <c:v>44635.229166666672</c:v>
                </c:pt>
                <c:pt idx="1601">
                  <c:v>44635.25</c:v>
                </c:pt>
                <c:pt idx="1602">
                  <c:v>44635.270833333336</c:v>
                </c:pt>
                <c:pt idx="1603">
                  <c:v>44635.291666666672</c:v>
                </c:pt>
                <c:pt idx="1604">
                  <c:v>44635.3125</c:v>
                </c:pt>
                <c:pt idx="1605">
                  <c:v>44635.333333333336</c:v>
                </c:pt>
                <c:pt idx="1606">
                  <c:v>44635.354166666672</c:v>
                </c:pt>
                <c:pt idx="1607">
                  <c:v>44635.375</c:v>
                </c:pt>
                <c:pt idx="1608">
                  <c:v>44635.395833333336</c:v>
                </c:pt>
                <c:pt idx="1609">
                  <c:v>44635.416666666672</c:v>
                </c:pt>
                <c:pt idx="1610">
                  <c:v>44635.4375</c:v>
                </c:pt>
                <c:pt idx="1611">
                  <c:v>44635.458333333336</c:v>
                </c:pt>
                <c:pt idx="1612">
                  <c:v>44635.479166666672</c:v>
                </c:pt>
                <c:pt idx="1613">
                  <c:v>44635.5</c:v>
                </c:pt>
                <c:pt idx="1614">
                  <c:v>44635.520833333336</c:v>
                </c:pt>
                <c:pt idx="1615">
                  <c:v>44635.541666666672</c:v>
                </c:pt>
                <c:pt idx="1616">
                  <c:v>44635.5625</c:v>
                </c:pt>
                <c:pt idx="1617">
                  <c:v>44635.583333333336</c:v>
                </c:pt>
                <c:pt idx="1618">
                  <c:v>44635.604166666672</c:v>
                </c:pt>
                <c:pt idx="1619">
                  <c:v>44635.625</c:v>
                </c:pt>
                <c:pt idx="1620">
                  <c:v>44635.645833333336</c:v>
                </c:pt>
                <c:pt idx="1621">
                  <c:v>44635.666666666672</c:v>
                </c:pt>
                <c:pt idx="1622">
                  <c:v>44635.6875</c:v>
                </c:pt>
                <c:pt idx="1623">
                  <c:v>44635.708333333336</c:v>
                </c:pt>
                <c:pt idx="1624">
                  <c:v>44635.729166666672</c:v>
                </c:pt>
                <c:pt idx="1625">
                  <c:v>44635.75</c:v>
                </c:pt>
                <c:pt idx="1626">
                  <c:v>44635.770833333336</c:v>
                </c:pt>
                <c:pt idx="1627">
                  <c:v>44635.833333333336</c:v>
                </c:pt>
                <c:pt idx="1628">
                  <c:v>44635.854166666672</c:v>
                </c:pt>
                <c:pt idx="1629">
                  <c:v>44635.875</c:v>
                </c:pt>
                <c:pt idx="1630">
                  <c:v>44635.895833333336</c:v>
                </c:pt>
                <c:pt idx="1631">
                  <c:v>44635.916666666672</c:v>
                </c:pt>
                <c:pt idx="1632">
                  <c:v>44635.9375</c:v>
                </c:pt>
                <c:pt idx="1633">
                  <c:v>44635.958333333336</c:v>
                </c:pt>
                <c:pt idx="1634">
                  <c:v>44635.979166666672</c:v>
                </c:pt>
                <c:pt idx="1635">
                  <c:v>44636</c:v>
                </c:pt>
                <c:pt idx="1636">
                  <c:v>44636.020833333336</c:v>
                </c:pt>
                <c:pt idx="1637">
                  <c:v>44636.041666666672</c:v>
                </c:pt>
                <c:pt idx="1638">
                  <c:v>44636.0625</c:v>
                </c:pt>
                <c:pt idx="1639">
                  <c:v>44636.083333333336</c:v>
                </c:pt>
                <c:pt idx="1640">
                  <c:v>44636.104166666672</c:v>
                </c:pt>
                <c:pt idx="1641">
                  <c:v>44636.125</c:v>
                </c:pt>
                <c:pt idx="1642">
                  <c:v>44636.145833333336</c:v>
                </c:pt>
                <c:pt idx="1643">
                  <c:v>44636.166666666672</c:v>
                </c:pt>
                <c:pt idx="1644">
                  <c:v>44636.1875</c:v>
                </c:pt>
                <c:pt idx="1645">
                  <c:v>44636.208333333336</c:v>
                </c:pt>
                <c:pt idx="1646">
                  <c:v>44636.229166666672</c:v>
                </c:pt>
                <c:pt idx="1647">
                  <c:v>44636.25</c:v>
                </c:pt>
                <c:pt idx="1648">
                  <c:v>44636.270833333336</c:v>
                </c:pt>
                <c:pt idx="1649">
                  <c:v>44636.291666666672</c:v>
                </c:pt>
                <c:pt idx="1650">
                  <c:v>44636.354166666672</c:v>
                </c:pt>
                <c:pt idx="1651">
                  <c:v>44636.375</c:v>
                </c:pt>
                <c:pt idx="1652">
                  <c:v>44636.395833333336</c:v>
                </c:pt>
                <c:pt idx="1653">
                  <c:v>44636.416666666672</c:v>
                </c:pt>
                <c:pt idx="1654">
                  <c:v>44636.4375</c:v>
                </c:pt>
                <c:pt idx="1655">
                  <c:v>44636.458333333336</c:v>
                </c:pt>
                <c:pt idx="1656">
                  <c:v>44636.479166666672</c:v>
                </c:pt>
                <c:pt idx="1657">
                  <c:v>44636.5</c:v>
                </c:pt>
                <c:pt idx="1658">
                  <c:v>44636.520833333336</c:v>
                </c:pt>
                <c:pt idx="1659">
                  <c:v>44636.541666666672</c:v>
                </c:pt>
                <c:pt idx="1660">
                  <c:v>44636.5625</c:v>
                </c:pt>
                <c:pt idx="1661">
                  <c:v>44636.583333333336</c:v>
                </c:pt>
                <c:pt idx="1662">
                  <c:v>44636.604166666672</c:v>
                </c:pt>
                <c:pt idx="1663">
                  <c:v>44636.625</c:v>
                </c:pt>
                <c:pt idx="1664">
                  <c:v>44636.645833333336</c:v>
                </c:pt>
                <c:pt idx="1665">
                  <c:v>44636.666666666672</c:v>
                </c:pt>
                <c:pt idx="1666">
                  <c:v>44636.6875</c:v>
                </c:pt>
                <c:pt idx="1667">
                  <c:v>44636.708333333336</c:v>
                </c:pt>
                <c:pt idx="1668">
                  <c:v>44636.729166666672</c:v>
                </c:pt>
                <c:pt idx="1669">
                  <c:v>44636.75</c:v>
                </c:pt>
                <c:pt idx="1670">
                  <c:v>44636.770833333336</c:v>
                </c:pt>
                <c:pt idx="1671">
                  <c:v>44636.791666666672</c:v>
                </c:pt>
                <c:pt idx="1672">
                  <c:v>44636.8125</c:v>
                </c:pt>
                <c:pt idx="1673">
                  <c:v>44636.833333333336</c:v>
                </c:pt>
                <c:pt idx="1674">
                  <c:v>44636.854166666672</c:v>
                </c:pt>
                <c:pt idx="1675">
                  <c:v>44636.875</c:v>
                </c:pt>
                <c:pt idx="1676">
                  <c:v>44636.979166666672</c:v>
                </c:pt>
                <c:pt idx="1677">
                  <c:v>44637</c:v>
                </c:pt>
                <c:pt idx="1678">
                  <c:v>44637.020833333336</c:v>
                </c:pt>
                <c:pt idx="1679">
                  <c:v>44637.0625</c:v>
                </c:pt>
                <c:pt idx="1680">
                  <c:v>44637.083333333336</c:v>
                </c:pt>
                <c:pt idx="1681">
                  <c:v>44637.104166666672</c:v>
                </c:pt>
                <c:pt idx="1682">
                  <c:v>44637.125</c:v>
                </c:pt>
                <c:pt idx="1683">
                  <c:v>44637.145833333336</c:v>
                </c:pt>
                <c:pt idx="1684">
                  <c:v>44637.166666666672</c:v>
                </c:pt>
                <c:pt idx="1685">
                  <c:v>44637.1875</c:v>
                </c:pt>
                <c:pt idx="1686">
                  <c:v>44637.208333333336</c:v>
                </c:pt>
                <c:pt idx="1687">
                  <c:v>44637.229166666672</c:v>
                </c:pt>
                <c:pt idx="1688">
                  <c:v>44637.25</c:v>
                </c:pt>
                <c:pt idx="1689">
                  <c:v>44637.270833333336</c:v>
                </c:pt>
                <c:pt idx="1690">
                  <c:v>44637.291666666672</c:v>
                </c:pt>
                <c:pt idx="1691">
                  <c:v>44637.3125</c:v>
                </c:pt>
                <c:pt idx="1692">
                  <c:v>44637.354166666672</c:v>
                </c:pt>
                <c:pt idx="1693">
                  <c:v>44637.375</c:v>
                </c:pt>
                <c:pt idx="1694">
                  <c:v>44637.395833333336</c:v>
                </c:pt>
                <c:pt idx="1695">
                  <c:v>44637.416666666672</c:v>
                </c:pt>
                <c:pt idx="1696">
                  <c:v>44637.4375</c:v>
                </c:pt>
                <c:pt idx="1697">
                  <c:v>44637.479166666672</c:v>
                </c:pt>
                <c:pt idx="1698">
                  <c:v>44637.5</c:v>
                </c:pt>
                <c:pt idx="1699">
                  <c:v>44637.520833333336</c:v>
                </c:pt>
                <c:pt idx="1700">
                  <c:v>44637.541666666672</c:v>
                </c:pt>
                <c:pt idx="1701">
                  <c:v>44637.5625</c:v>
                </c:pt>
                <c:pt idx="1702">
                  <c:v>44637.604166666672</c:v>
                </c:pt>
                <c:pt idx="1703">
                  <c:v>44637.625</c:v>
                </c:pt>
                <c:pt idx="1704">
                  <c:v>44637.645833333336</c:v>
                </c:pt>
                <c:pt idx="1705">
                  <c:v>44637.666666666672</c:v>
                </c:pt>
                <c:pt idx="1706">
                  <c:v>44637.6875</c:v>
                </c:pt>
                <c:pt idx="1707">
                  <c:v>44637.708333333336</c:v>
                </c:pt>
                <c:pt idx="1708">
                  <c:v>44637.729166666672</c:v>
                </c:pt>
                <c:pt idx="1709">
                  <c:v>44637.75</c:v>
                </c:pt>
                <c:pt idx="1710">
                  <c:v>44637.770833333336</c:v>
                </c:pt>
                <c:pt idx="1711">
                  <c:v>44637.854166666672</c:v>
                </c:pt>
                <c:pt idx="1712">
                  <c:v>44637.895833333336</c:v>
                </c:pt>
                <c:pt idx="1713">
                  <c:v>44637.916666666672</c:v>
                </c:pt>
                <c:pt idx="1714">
                  <c:v>44637.958333333336</c:v>
                </c:pt>
                <c:pt idx="1715">
                  <c:v>44642.541666666672</c:v>
                </c:pt>
                <c:pt idx="1716">
                  <c:v>44642.5625</c:v>
                </c:pt>
                <c:pt idx="1717">
                  <c:v>44642.583333333336</c:v>
                </c:pt>
                <c:pt idx="1718">
                  <c:v>44642.604166666672</c:v>
                </c:pt>
                <c:pt idx="1719">
                  <c:v>44642.625</c:v>
                </c:pt>
                <c:pt idx="1720">
                  <c:v>44642.645833333336</c:v>
                </c:pt>
                <c:pt idx="1721">
                  <c:v>44642.666666666672</c:v>
                </c:pt>
                <c:pt idx="1722">
                  <c:v>44642.6875</c:v>
                </c:pt>
                <c:pt idx="1723">
                  <c:v>44642.708333333336</c:v>
                </c:pt>
                <c:pt idx="1724">
                  <c:v>44642.729166666672</c:v>
                </c:pt>
                <c:pt idx="1725">
                  <c:v>44642.75</c:v>
                </c:pt>
                <c:pt idx="1726">
                  <c:v>44642.770833333336</c:v>
                </c:pt>
                <c:pt idx="1727">
                  <c:v>44642.791666666672</c:v>
                </c:pt>
                <c:pt idx="1728">
                  <c:v>44642.8125</c:v>
                </c:pt>
                <c:pt idx="1729">
                  <c:v>44642.833333333336</c:v>
                </c:pt>
                <c:pt idx="1730">
                  <c:v>44642.854166666672</c:v>
                </c:pt>
                <c:pt idx="1731">
                  <c:v>44642.875</c:v>
                </c:pt>
                <c:pt idx="1732">
                  <c:v>44642.895833333336</c:v>
                </c:pt>
                <c:pt idx="1733">
                  <c:v>44642.916666666672</c:v>
                </c:pt>
                <c:pt idx="1734">
                  <c:v>44642.9375</c:v>
                </c:pt>
                <c:pt idx="1735">
                  <c:v>44642.958333333336</c:v>
                </c:pt>
                <c:pt idx="1736">
                  <c:v>44643</c:v>
                </c:pt>
                <c:pt idx="1737">
                  <c:v>44643.020833333336</c:v>
                </c:pt>
                <c:pt idx="1738">
                  <c:v>44643.041666666672</c:v>
                </c:pt>
                <c:pt idx="1739">
                  <c:v>44643.0625</c:v>
                </c:pt>
                <c:pt idx="1740">
                  <c:v>44643.083333333336</c:v>
                </c:pt>
                <c:pt idx="1741">
                  <c:v>44643.104166666672</c:v>
                </c:pt>
                <c:pt idx="1742">
                  <c:v>44643.125</c:v>
                </c:pt>
                <c:pt idx="1743">
                  <c:v>44643.145833333336</c:v>
                </c:pt>
                <c:pt idx="1744">
                  <c:v>44643.166666666672</c:v>
                </c:pt>
                <c:pt idx="1745">
                  <c:v>44643.1875</c:v>
                </c:pt>
                <c:pt idx="1746">
                  <c:v>44643.208333333336</c:v>
                </c:pt>
                <c:pt idx="1747">
                  <c:v>44643.229166666672</c:v>
                </c:pt>
                <c:pt idx="1748">
                  <c:v>44643.25</c:v>
                </c:pt>
                <c:pt idx="1749">
                  <c:v>44643.270833333336</c:v>
                </c:pt>
                <c:pt idx="1750">
                  <c:v>44643.291666666672</c:v>
                </c:pt>
                <c:pt idx="1751">
                  <c:v>44643.3125</c:v>
                </c:pt>
                <c:pt idx="1752">
                  <c:v>44643.333333333336</c:v>
                </c:pt>
                <c:pt idx="1753">
                  <c:v>44643.354166666672</c:v>
                </c:pt>
                <c:pt idx="1754">
                  <c:v>44643.375</c:v>
                </c:pt>
                <c:pt idx="1755">
                  <c:v>44643.395833333336</c:v>
                </c:pt>
                <c:pt idx="1756">
                  <c:v>44643.416666666672</c:v>
                </c:pt>
                <c:pt idx="1757">
                  <c:v>44643.4375</c:v>
                </c:pt>
                <c:pt idx="1758">
                  <c:v>44643.458333333336</c:v>
                </c:pt>
                <c:pt idx="1759">
                  <c:v>44643.479166666672</c:v>
                </c:pt>
                <c:pt idx="1760">
                  <c:v>44643.5</c:v>
                </c:pt>
                <c:pt idx="1761">
                  <c:v>44643.520833333336</c:v>
                </c:pt>
                <c:pt idx="1762">
                  <c:v>44643.541666666672</c:v>
                </c:pt>
                <c:pt idx="1763">
                  <c:v>44643.5625</c:v>
                </c:pt>
                <c:pt idx="1764">
                  <c:v>44643.583333333336</c:v>
                </c:pt>
                <c:pt idx="1765">
                  <c:v>44643.604166666672</c:v>
                </c:pt>
                <c:pt idx="1766">
                  <c:v>44643.625</c:v>
                </c:pt>
                <c:pt idx="1767">
                  <c:v>44643.645833333336</c:v>
                </c:pt>
                <c:pt idx="1768">
                  <c:v>44643.666666666672</c:v>
                </c:pt>
                <c:pt idx="1769">
                  <c:v>44643.6875</c:v>
                </c:pt>
                <c:pt idx="1770">
                  <c:v>44643.708333333336</c:v>
                </c:pt>
                <c:pt idx="1771">
                  <c:v>44643.729166666672</c:v>
                </c:pt>
                <c:pt idx="1772">
                  <c:v>44643.75</c:v>
                </c:pt>
                <c:pt idx="1773">
                  <c:v>44643.770833333336</c:v>
                </c:pt>
                <c:pt idx="1774">
                  <c:v>44643.791666666672</c:v>
                </c:pt>
                <c:pt idx="1775">
                  <c:v>44643.833333333336</c:v>
                </c:pt>
                <c:pt idx="1776">
                  <c:v>44643.916666666672</c:v>
                </c:pt>
                <c:pt idx="1777">
                  <c:v>44643.9375</c:v>
                </c:pt>
                <c:pt idx="1778">
                  <c:v>44643.979166666672</c:v>
                </c:pt>
                <c:pt idx="1779">
                  <c:v>44644.125</c:v>
                </c:pt>
                <c:pt idx="1780">
                  <c:v>44644.145833333336</c:v>
                </c:pt>
                <c:pt idx="1781">
                  <c:v>44644.166666666672</c:v>
                </c:pt>
                <c:pt idx="1782">
                  <c:v>44644.1875</c:v>
                </c:pt>
                <c:pt idx="1783">
                  <c:v>44644.208333333336</c:v>
                </c:pt>
                <c:pt idx="1784">
                  <c:v>44644.229166666672</c:v>
                </c:pt>
                <c:pt idx="1785">
                  <c:v>44644.25</c:v>
                </c:pt>
                <c:pt idx="1786">
                  <c:v>44644.270833333336</c:v>
                </c:pt>
                <c:pt idx="1787">
                  <c:v>44644.291666666672</c:v>
                </c:pt>
                <c:pt idx="1788">
                  <c:v>44644.3125</c:v>
                </c:pt>
                <c:pt idx="1789">
                  <c:v>44644.333333333336</c:v>
                </c:pt>
                <c:pt idx="1790">
                  <c:v>44644.354166666672</c:v>
                </c:pt>
                <c:pt idx="1791">
                  <c:v>44644.375</c:v>
                </c:pt>
                <c:pt idx="1792">
                  <c:v>44644.395833333336</c:v>
                </c:pt>
                <c:pt idx="1793">
                  <c:v>44644.416666666672</c:v>
                </c:pt>
                <c:pt idx="1794">
                  <c:v>44644.4375</c:v>
                </c:pt>
                <c:pt idx="1795">
                  <c:v>44644.458333333336</c:v>
                </c:pt>
                <c:pt idx="1796">
                  <c:v>44644.479166666672</c:v>
                </c:pt>
                <c:pt idx="1797">
                  <c:v>44644.5</c:v>
                </c:pt>
                <c:pt idx="1798">
                  <c:v>44644.520833333336</c:v>
                </c:pt>
                <c:pt idx="1799">
                  <c:v>44644.541666666672</c:v>
                </c:pt>
                <c:pt idx="1800">
                  <c:v>44644.5625</c:v>
                </c:pt>
                <c:pt idx="1801">
                  <c:v>44644.583333333336</c:v>
                </c:pt>
                <c:pt idx="1802">
                  <c:v>44644.604166666672</c:v>
                </c:pt>
                <c:pt idx="1803">
                  <c:v>44644.625</c:v>
                </c:pt>
                <c:pt idx="1804">
                  <c:v>44644.645833333336</c:v>
                </c:pt>
                <c:pt idx="1805">
                  <c:v>44644.666666666672</c:v>
                </c:pt>
                <c:pt idx="1806">
                  <c:v>44644.6875</c:v>
                </c:pt>
                <c:pt idx="1807">
                  <c:v>44644.708333333336</c:v>
                </c:pt>
                <c:pt idx="1808">
                  <c:v>44644.729166666672</c:v>
                </c:pt>
                <c:pt idx="1809">
                  <c:v>44644.75</c:v>
                </c:pt>
                <c:pt idx="1810">
                  <c:v>44644.916666666672</c:v>
                </c:pt>
                <c:pt idx="1811">
                  <c:v>44645.270833333336</c:v>
                </c:pt>
                <c:pt idx="1812">
                  <c:v>44645.416666666672</c:v>
                </c:pt>
                <c:pt idx="1813">
                  <c:v>44645.4375</c:v>
                </c:pt>
                <c:pt idx="1814">
                  <c:v>44645.458333333336</c:v>
                </c:pt>
                <c:pt idx="1815">
                  <c:v>44645.479166666672</c:v>
                </c:pt>
                <c:pt idx="1816">
                  <c:v>44645.5</c:v>
                </c:pt>
                <c:pt idx="1817">
                  <c:v>44645.520833333336</c:v>
                </c:pt>
                <c:pt idx="1818">
                  <c:v>44645.541666666672</c:v>
                </c:pt>
                <c:pt idx="1819">
                  <c:v>44645.5625</c:v>
                </c:pt>
                <c:pt idx="1820">
                  <c:v>44645.583333333336</c:v>
                </c:pt>
                <c:pt idx="1821">
                  <c:v>44645.604166666672</c:v>
                </c:pt>
                <c:pt idx="1822">
                  <c:v>44645.625</c:v>
                </c:pt>
                <c:pt idx="1823">
                  <c:v>44645.645833333336</c:v>
                </c:pt>
                <c:pt idx="1824">
                  <c:v>44645.666666666672</c:v>
                </c:pt>
                <c:pt idx="1825">
                  <c:v>44645.6875</c:v>
                </c:pt>
                <c:pt idx="1826">
                  <c:v>44645.708333333336</c:v>
                </c:pt>
                <c:pt idx="1827">
                  <c:v>44645.729166666672</c:v>
                </c:pt>
                <c:pt idx="1828">
                  <c:v>44645.75</c:v>
                </c:pt>
                <c:pt idx="1829">
                  <c:v>44645.8125</c:v>
                </c:pt>
                <c:pt idx="1830">
                  <c:v>44645.833333333336</c:v>
                </c:pt>
                <c:pt idx="1831">
                  <c:v>44645.854166666672</c:v>
                </c:pt>
                <c:pt idx="1832">
                  <c:v>44645.875</c:v>
                </c:pt>
                <c:pt idx="1833">
                  <c:v>44645.895833333336</c:v>
                </c:pt>
                <c:pt idx="1834">
                  <c:v>44645.916666666672</c:v>
                </c:pt>
                <c:pt idx="1835">
                  <c:v>44645.9375</c:v>
                </c:pt>
                <c:pt idx="1836">
                  <c:v>44645.958333333336</c:v>
                </c:pt>
                <c:pt idx="1837">
                  <c:v>44645.979166666672</c:v>
                </c:pt>
                <c:pt idx="1838">
                  <c:v>44646</c:v>
                </c:pt>
                <c:pt idx="1839">
                  <c:v>44646.020833333336</c:v>
                </c:pt>
                <c:pt idx="1840">
                  <c:v>44646.041666666672</c:v>
                </c:pt>
                <c:pt idx="1841">
                  <c:v>44646.0625</c:v>
                </c:pt>
                <c:pt idx="1842">
                  <c:v>44646.083333333336</c:v>
                </c:pt>
                <c:pt idx="1843">
                  <c:v>44646.104166666672</c:v>
                </c:pt>
                <c:pt idx="1844">
                  <c:v>44646.145833333336</c:v>
                </c:pt>
                <c:pt idx="1845">
                  <c:v>44646.166666666672</c:v>
                </c:pt>
                <c:pt idx="1846">
                  <c:v>44646.1875</c:v>
                </c:pt>
                <c:pt idx="1847">
                  <c:v>44646.208333333336</c:v>
                </c:pt>
                <c:pt idx="1848">
                  <c:v>44646.229166666672</c:v>
                </c:pt>
                <c:pt idx="1849">
                  <c:v>44646.25</c:v>
                </c:pt>
                <c:pt idx="1850">
                  <c:v>44646.270833333336</c:v>
                </c:pt>
                <c:pt idx="1851">
                  <c:v>44646.291666666672</c:v>
                </c:pt>
                <c:pt idx="1852">
                  <c:v>44646.3125</c:v>
                </c:pt>
                <c:pt idx="1853">
                  <c:v>44646.333333333336</c:v>
                </c:pt>
                <c:pt idx="1854">
                  <c:v>44646.354166666672</c:v>
                </c:pt>
                <c:pt idx="1855">
                  <c:v>44646.375</c:v>
                </c:pt>
                <c:pt idx="1856">
                  <c:v>44646.395833333336</c:v>
                </c:pt>
                <c:pt idx="1857">
                  <c:v>44646.416666666672</c:v>
                </c:pt>
                <c:pt idx="1858">
                  <c:v>44646.4375</c:v>
                </c:pt>
                <c:pt idx="1859">
                  <c:v>44646.458333333336</c:v>
                </c:pt>
                <c:pt idx="1860">
                  <c:v>44646.479166666672</c:v>
                </c:pt>
                <c:pt idx="1861">
                  <c:v>44646.5</c:v>
                </c:pt>
                <c:pt idx="1862">
                  <c:v>44646.520833333336</c:v>
                </c:pt>
                <c:pt idx="1863">
                  <c:v>44646.541666666672</c:v>
                </c:pt>
                <c:pt idx="1864">
                  <c:v>44646.5625</c:v>
                </c:pt>
                <c:pt idx="1865">
                  <c:v>44646.583333333336</c:v>
                </c:pt>
                <c:pt idx="1866">
                  <c:v>44646.604166666672</c:v>
                </c:pt>
                <c:pt idx="1867">
                  <c:v>44646.625</c:v>
                </c:pt>
                <c:pt idx="1868">
                  <c:v>44646.645833333336</c:v>
                </c:pt>
                <c:pt idx="1869">
                  <c:v>44646.666666666672</c:v>
                </c:pt>
                <c:pt idx="1870">
                  <c:v>44646.6875</c:v>
                </c:pt>
                <c:pt idx="1871">
                  <c:v>44646.708333333336</c:v>
                </c:pt>
                <c:pt idx="1872">
                  <c:v>44646.729166666672</c:v>
                </c:pt>
                <c:pt idx="1873">
                  <c:v>44646.75</c:v>
                </c:pt>
                <c:pt idx="1874">
                  <c:v>44646.770833333336</c:v>
                </c:pt>
                <c:pt idx="1875">
                  <c:v>44646.791666666672</c:v>
                </c:pt>
                <c:pt idx="1876">
                  <c:v>44646.8125</c:v>
                </c:pt>
                <c:pt idx="1877">
                  <c:v>44646.833333333336</c:v>
                </c:pt>
                <c:pt idx="1878">
                  <c:v>44646.854166666672</c:v>
                </c:pt>
                <c:pt idx="1879">
                  <c:v>44646.875</c:v>
                </c:pt>
                <c:pt idx="1880">
                  <c:v>44646.895833333336</c:v>
                </c:pt>
                <c:pt idx="1881">
                  <c:v>44646.916666666672</c:v>
                </c:pt>
                <c:pt idx="1882">
                  <c:v>44646.9375</c:v>
                </c:pt>
                <c:pt idx="1883">
                  <c:v>44646.979166666672</c:v>
                </c:pt>
                <c:pt idx="1884">
                  <c:v>44647</c:v>
                </c:pt>
                <c:pt idx="1885">
                  <c:v>44647.020833333336</c:v>
                </c:pt>
                <c:pt idx="1886">
                  <c:v>44647.041666666672</c:v>
                </c:pt>
                <c:pt idx="1887">
                  <c:v>44647.0625</c:v>
                </c:pt>
                <c:pt idx="1888">
                  <c:v>44647.083333333336</c:v>
                </c:pt>
                <c:pt idx="1889">
                  <c:v>44647.104166666672</c:v>
                </c:pt>
                <c:pt idx="1890">
                  <c:v>44647.125</c:v>
                </c:pt>
                <c:pt idx="1891">
                  <c:v>44647.145833333336</c:v>
                </c:pt>
                <c:pt idx="1892">
                  <c:v>44647.166666666672</c:v>
                </c:pt>
                <c:pt idx="1893">
                  <c:v>44647.1875</c:v>
                </c:pt>
                <c:pt idx="1894">
                  <c:v>44647.208333333336</c:v>
                </c:pt>
                <c:pt idx="1895">
                  <c:v>44647.229166666672</c:v>
                </c:pt>
                <c:pt idx="1896">
                  <c:v>44647.25</c:v>
                </c:pt>
                <c:pt idx="1897">
                  <c:v>44647.270833333336</c:v>
                </c:pt>
                <c:pt idx="1898">
                  <c:v>44647.291666666672</c:v>
                </c:pt>
                <c:pt idx="1899">
                  <c:v>44647.3125</c:v>
                </c:pt>
                <c:pt idx="1900">
                  <c:v>44647.333333333336</c:v>
                </c:pt>
                <c:pt idx="1901">
                  <c:v>44647.354166666672</c:v>
                </c:pt>
                <c:pt idx="1902">
                  <c:v>44647.375</c:v>
                </c:pt>
                <c:pt idx="1903">
                  <c:v>44647.395833333336</c:v>
                </c:pt>
                <c:pt idx="1904">
                  <c:v>44647.416666666672</c:v>
                </c:pt>
                <c:pt idx="1905">
                  <c:v>44647.4375</c:v>
                </c:pt>
                <c:pt idx="1906">
                  <c:v>44647.458333333336</c:v>
                </c:pt>
                <c:pt idx="1907">
                  <c:v>44647.479166666672</c:v>
                </c:pt>
                <c:pt idx="1908">
                  <c:v>44647.5</c:v>
                </c:pt>
                <c:pt idx="1909">
                  <c:v>44647.520833333336</c:v>
                </c:pt>
                <c:pt idx="1910">
                  <c:v>44647.541666666672</c:v>
                </c:pt>
                <c:pt idx="1911">
                  <c:v>44647.5625</c:v>
                </c:pt>
                <c:pt idx="1912">
                  <c:v>44647.583333333336</c:v>
                </c:pt>
                <c:pt idx="1913">
                  <c:v>44647.604166666672</c:v>
                </c:pt>
                <c:pt idx="1914">
                  <c:v>44647.625</c:v>
                </c:pt>
                <c:pt idx="1915">
                  <c:v>44647.645833333336</c:v>
                </c:pt>
                <c:pt idx="1916">
                  <c:v>44647.666666666672</c:v>
                </c:pt>
                <c:pt idx="1917">
                  <c:v>44647.6875</c:v>
                </c:pt>
                <c:pt idx="1918">
                  <c:v>44647.708333333336</c:v>
                </c:pt>
                <c:pt idx="1919">
                  <c:v>44647.729166666672</c:v>
                </c:pt>
                <c:pt idx="1920">
                  <c:v>44647.75</c:v>
                </c:pt>
                <c:pt idx="1921">
                  <c:v>44647.770833333336</c:v>
                </c:pt>
                <c:pt idx="1922">
                  <c:v>44647.791666666672</c:v>
                </c:pt>
                <c:pt idx="1923">
                  <c:v>44647.8125</c:v>
                </c:pt>
                <c:pt idx="1924">
                  <c:v>44647.833333333336</c:v>
                </c:pt>
                <c:pt idx="1925">
                  <c:v>44647.854166666672</c:v>
                </c:pt>
                <c:pt idx="1926">
                  <c:v>44647.875</c:v>
                </c:pt>
                <c:pt idx="1927">
                  <c:v>44647.916666666672</c:v>
                </c:pt>
                <c:pt idx="1928">
                  <c:v>44647.9375</c:v>
                </c:pt>
                <c:pt idx="1929">
                  <c:v>44647.958333333336</c:v>
                </c:pt>
                <c:pt idx="1930">
                  <c:v>44647.979166666672</c:v>
                </c:pt>
                <c:pt idx="1931">
                  <c:v>44648</c:v>
                </c:pt>
                <c:pt idx="1932">
                  <c:v>44648.020833333336</c:v>
                </c:pt>
                <c:pt idx="1933">
                  <c:v>44648.041666666672</c:v>
                </c:pt>
                <c:pt idx="1934">
                  <c:v>44648.0625</c:v>
                </c:pt>
                <c:pt idx="1935">
                  <c:v>44648.083333333336</c:v>
                </c:pt>
                <c:pt idx="1936">
                  <c:v>44648.104166666672</c:v>
                </c:pt>
                <c:pt idx="1937">
                  <c:v>44648.125</c:v>
                </c:pt>
                <c:pt idx="1938">
                  <c:v>44648.145833333336</c:v>
                </c:pt>
                <c:pt idx="1939">
                  <c:v>44648.166666666672</c:v>
                </c:pt>
                <c:pt idx="1940">
                  <c:v>44648.1875</c:v>
                </c:pt>
                <c:pt idx="1941">
                  <c:v>44648.208333333336</c:v>
                </c:pt>
                <c:pt idx="1942">
                  <c:v>44648.229166666672</c:v>
                </c:pt>
                <c:pt idx="1943">
                  <c:v>44648.25</c:v>
                </c:pt>
                <c:pt idx="1944">
                  <c:v>44648.270833333336</c:v>
                </c:pt>
                <c:pt idx="1945">
                  <c:v>44648.291666666672</c:v>
                </c:pt>
                <c:pt idx="1946">
                  <c:v>44648.3125</c:v>
                </c:pt>
                <c:pt idx="1947">
                  <c:v>44648.333333333336</c:v>
                </c:pt>
                <c:pt idx="1948">
                  <c:v>44648.354166666672</c:v>
                </c:pt>
                <c:pt idx="1949">
                  <c:v>44648.375</c:v>
                </c:pt>
                <c:pt idx="1950">
                  <c:v>44648.395833333336</c:v>
                </c:pt>
                <c:pt idx="1951">
                  <c:v>44648.416666666672</c:v>
                </c:pt>
                <c:pt idx="1952">
                  <c:v>44648.4375</c:v>
                </c:pt>
                <c:pt idx="1953">
                  <c:v>44648.458333333336</c:v>
                </c:pt>
                <c:pt idx="1954">
                  <c:v>44648.479166666672</c:v>
                </c:pt>
                <c:pt idx="1955">
                  <c:v>44648.5</c:v>
                </c:pt>
                <c:pt idx="1956">
                  <c:v>44648.520833333336</c:v>
                </c:pt>
                <c:pt idx="1957">
                  <c:v>44648.541666666672</c:v>
                </c:pt>
                <c:pt idx="1958">
                  <c:v>44648.5625</c:v>
                </c:pt>
                <c:pt idx="1959">
                  <c:v>44648.583333333336</c:v>
                </c:pt>
                <c:pt idx="1960">
                  <c:v>44648.604166666672</c:v>
                </c:pt>
                <c:pt idx="1961">
                  <c:v>44648.625</c:v>
                </c:pt>
                <c:pt idx="1962">
                  <c:v>44648.645833333336</c:v>
                </c:pt>
                <c:pt idx="1963">
                  <c:v>44648.666666666672</c:v>
                </c:pt>
                <c:pt idx="1964">
                  <c:v>44648.6875</c:v>
                </c:pt>
                <c:pt idx="1965">
                  <c:v>44648.708333333336</c:v>
                </c:pt>
                <c:pt idx="1966">
                  <c:v>44648.729166666672</c:v>
                </c:pt>
                <c:pt idx="1967">
                  <c:v>44648.75</c:v>
                </c:pt>
                <c:pt idx="1968">
                  <c:v>44648.770833333336</c:v>
                </c:pt>
                <c:pt idx="1969">
                  <c:v>44648.791666666672</c:v>
                </c:pt>
                <c:pt idx="1970">
                  <c:v>44648.8125</c:v>
                </c:pt>
                <c:pt idx="1971">
                  <c:v>44648.854166666672</c:v>
                </c:pt>
                <c:pt idx="1972">
                  <c:v>44648.916666666672</c:v>
                </c:pt>
                <c:pt idx="1973">
                  <c:v>44648.9375</c:v>
                </c:pt>
                <c:pt idx="1974">
                  <c:v>44648.979166666672</c:v>
                </c:pt>
                <c:pt idx="1975">
                  <c:v>44649.083333333336</c:v>
                </c:pt>
                <c:pt idx="1976">
                  <c:v>44649.104166666672</c:v>
                </c:pt>
                <c:pt idx="1977">
                  <c:v>44649.125</c:v>
                </c:pt>
                <c:pt idx="1978">
                  <c:v>44649.145833333336</c:v>
                </c:pt>
                <c:pt idx="1979">
                  <c:v>44649.208333333336</c:v>
                </c:pt>
                <c:pt idx="1980">
                  <c:v>44649.229166666672</c:v>
                </c:pt>
                <c:pt idx="1981">
                  <c:v>44649.25</c:v>
                </c:pt>
                <c:pt idx="1982">
                  <c:v>44649.270833333336</c:v>
                </c:pt>
                <c:pt idx="1983">
                  <c:v>44649.291666666672</c:v>
                </c:pt>
                <c:pt idx="1984">
                  <c:v>44649.333333333336</c:v>
                </c:pt>
                <c:pt idx="1985">
                  <c:v>44649.354166666672</c:v>
                </c:pt>
                <c:pt idx="1986">
                  <c:v>44649.375</c:v>
                </c:pt>
                <c:pt idx="1987">
                  <c:v>44649.395833333336</c:v>
                </c:pt>
                <c:pt idx="1988">
                  <c:v>44649.416666666672</c:v>
                </c:pt>
                <c:pt idx="1989">
                  <c:v>44649.4375</c:v>
                </c:pt>
                <c:pt idx="1990">
                  <c:v>44649.458333333336</c:v>
                </c:pt>
                <c:pt idx="1991">
                  <c:v>44649.479166666672</c:v>
                </c:pt>
                <c:pt idx="1992">
                  <c:v>44649.5</c:v>
                </c:pt>
                <c:pt idx="1993">
                  <c:v>44649.520833333336</c:v>
                </c:pt>
                <c:pt idx="1994">
                  <c:v>44649.541666666672</c:v>
                </c:pt>
                <c:pt idx="1995">
                  <c:v>44649.5625</c:v>
                </c:pt>
                <c:pt idx="1996">
                  <c:v>44649.583333333336</c:v>
                </c:pt>
                <c:pt idx="1997">
                  <c:v>44649.604166666672</c:v>
                </c:pt>
                <c:pt idx="1998">
                  <c:v>44649.625</c:v>
                </c:pt>
                <c:pt idx="1999">
                  <c:v>44649.645833333336</c:v>
                </c:pt>
                <c:pt idx="2000">
                  <c:v>44649.666666666672</c:v>
                </c:pt>
                <c:pt idx="2001">
                  <c:v>44649.6875</c:v>
                </c:pt>
                <c:pt idx="2002">
                  <c:v>44649.708333333336</c:v>
                </c:pt>
                <c:pt idx="2003">
                  <c:v>44649.729166666672</c:v>
                </c:pt>
                <c:pt idx="2004">
                  <c:v>44649.75</c:v>
                </c:pt>
                <c:pt idx="2005">
                  <c:v>44649.791666666672</c:v>
                </c:pt>
                <c:pt idx="2006">
                  <c:v>44649.833333333336</c:v>
                </c:pt>
                <c:pt idx="2007">
                  <c:v>44649.854166666672</c:v>
                </c:pt>
                <c:pt idx="2008">
                  <c:v>44649.875</c:v>
                </c:pt>
                <c:pt idx="2009">
                  <c:v>44649.895833333336</c:v>
                </c:pt>
                <c:pt idx="2010">
                  <c:v>44649.916666666672</c:v>
                </c:pt>
                <c:pt idx="2011">
                  <c:v>44649.9375</c:v>
                </c:pt>
                <c:pt idx="2012">
                  <c:v>44649.958333333336</c:v>
                </c:pt>
                <c:pt idx="2013">
                  <c:v>44649.979166666672</c:v>
                </c:pt>
                <c:pt idx="2014">
                  <c:v>44650</c:v>
                </c:pt>
                <c:pt idx="2015">
                  <c:v>44650.020833333336</c:v>
                </c:pt>
                <c:pt idx="2016">
                  <c:v>44650.041666666672</c:v>
                </c:pt>
                <c:pt idx="2017">
                  <c:v>44650.104166666672</c:v>
                </c:pt>
                <c:pt idx="2018">
                  <c:v>44650.125</c:v>
                </c:pt>
                <c:pt idx="2019">
                  <c:v>44650.145833333336</c:v>
                </c:pt>
                <c:pt idx="2020">
                  <c:v>44650.166666666672</c:v>
                </c:pt>
                <c:pt idx="2021">
                  <c:v>44650.1875</c:v>
                </c:pt>
                <c:pt idx="2022">
                  <c:v>44650.25</c:v>
                </c:pt>
                <c:pt idx="2023">
                  <c:v>44650.291666666672</c:v>
                </c:pt>
                <c:pt idx="2024">
                  <c:v>44650.354166666672</c:v>
                </c:pt>
                <c:pt idx="2025">
                  <c:v>44650.375</c:v>
                </c:pt>
                <c:pt idx="2026">
                  <c:v>44650.395833333336</c:v>
                </c:pt>
                <c:pt idx="2027">
                  <c:v>44650.416666666672</c:v>
                </c:pt>
                <c:pt idx="2028">
                  <c:v>44650.4375</c:v>
                </c:pt>
                <c:pt idx="2029">
                  <c:v>44650.458333333336</c:v>
                </c:pt>
                <c:pt idx="2030">
                  <c:v>44650.479166666672</c:v>
                </c:pt>
                <c:pt idx="2031">
                  <c:v>44650.5</c:v>
                </c:pt>
                <c:pt idx="2032">
                  <c:v>44650.520833333336</c:v>
                </c:pt>
                <c:pt idx="2033">
                  <c:v>44650.541666666672</c:v>
                </c:pt>
                <c:pt idx="2034">
                  <c:v>44650.5625</c:v>
                </c:pt>
                <c:pt idx="2035">
                  <c:v>44650.583333333336</c:v>
                </c:pt>
                <c:pt idx="2036">
                  <c:v>44650.604166666672</c:v>
                </c:pt>
                <c:pt idx="2037">
                  <c:v>44650.625</c:v>
                </c:pt>
                <c:pt idx="2038">
                  <c:v>44650.645833333336</c:v>
                </c:pt>
                <c:pt idx="2039">
                  <c:v>44650.666666666672</c:v>
                </c:pt>
                <c:pt idx="2040">
                  <c:v>44650.6875</c:v>
                </c:pt>
                <c:pt idx="2041">
                  <c:v>44650.708333333336</c:v>
                </c:pt>
                <c:pt idx="2042">
                  <c:v>44650.729166666672</c:v>
                </c:pt>
                <c:pt idx="2043">
                  <c:v>44650.75</c:v>
                </c:pt>
                <c:pt idx="2044">
                  <c:v>44650.770833333336</c:v>
                </c:pt>
                <c:pt idx="2045">
                  <c:v>44650.791666666672</c:v>
                </c:pt>
                <c:pt idx="2046">
                  <c:v>44650.8125</c:v>
                </c:pt>
                <c:pt idx="2047">
                  <c:v>44650.833333333336</c:v>
                </c:pt>
                <c:pt idx="2048">
                  <c:v>44650.854166666672</c:v>
                </c:pt>
                <c:pt idx="2049">
                  <c:v>44650.875</c:v>
                </c:pt>
                <c:pt idx="2050">
                  <c:v>44650.895833333336</c:v>
                </c:pt>
                <c:pt idx="2051">
                  <c:v>44650.916666666672</c:v>
                </c:pt>
                <c:pt idx="2052">
                  <c:v>44650.9375</c:v>
                </c:pt>
                <c:pt idx="2053">
                  <c:v>44650.958333333336</c:v>
                </c:pt>
                <c:pt idx="2054">
                  <c:v>44650.979166666672</c:v>
                </c:pt>
                <c:pt idx="2055">
                  <c:v>44651</c:v>
                </c:pt>
                <c:pt idx="2056">
                  <c:v>44651.020833333336</c:v>
                </c:pt>
                <c:pt idx="2057">
                  <c:v>44651.041666666672</c:v>
                </c:pt>
                <c:pt idx="2058">
                  <c:v>44651.0625</c:v>
                </c:pt>
                <c:pt idx="2059">
                  <c:v>44651.083333333336</c:v>
                </c:pt>
                <c:pt idx="2060">
                  <c:v>44651.104166666672</c:v>
                </c:pt>
                <c:pt idx="2061">
                  <c:v>44651.125</c:v>
                </c:pt>
                <c:pt idx="2062">
                  <c:v>44651.145833333336</c:v>
                </c:pt>
                <c:pt idx="2063">
                  <c:v>44651.166666666672</c:v>
                </c:pt>
                <c:pt idx="2064">
                  <c:v>44651.1875</c:v>
                </c:pt>
                <c:pt idx="2065">
                  <c:v>44651.208333333336</c:v>
                </c:pt>
                <c:pt idx="2066">
                  <c:v>44651.229166666672</c:v>
                </c:pt>
                <c:pt idx="2067">
                  <c:v>44651.25</c:v>
                </c:pt>
                <c:pt idx="2068">
                  <c:v>44651.270833333336</c:v>
                </c:pt>
                <c:pt idx="2069">
                  <c:v>44651.291666666672</c:v>
                </c:pt>
                <c:pt idx="2070">
                  <c:v>44651.3125</c:v>
                </c:pt>
                <c:pt idx="2071">
                  <c:v>44651.333333333336</c:v>
                </c:pt>
                <c:pt idx="2072">
                  <c:v>44651.354166666672</c:v>
                </c:pt>
                <c:pt idx="2073">
                  <c:v>44651.375</c:v>
                </c:pt>
                <c:pt idx="2074">
                  <c:v>44651.395833333336</c:v>
                </c:pt>
                <c:pt idx="2075">
                  <c:v>44651.416666666672</c:v>
                </c:pt>
                <c:pt idx="2076">
                  <c:v>44651.4375</c:v>
                </c:pt>
                <c:pt idx="2077">
                  <c:v>44651.458333333336</c:v>
                </c:pt>
                <c:pt idx="2078">
                  <c:v>44651.479166666672</c:v>
                </c:pt>
                <c:pt idx="2079">
                  <c:v>44651.5</c:v>
                </c:pt>
                <c:pt idx="2080">
                  <c:v>44651.520833333336</c:v>
                </c:pt>
                <c:pt idx="2081">
                  <c:v>44651.541666666672</c:v>
                </c:pt>
                <c:pt idx="2082">
                  <c:v>44651.5625</c:v>
                </c:pt>
                <c:pt idx="2083">
                  <c:v>44651.583333333336</c:v>
                </c:pt>
                <c:pt idx="2084">
                  <c:v>44651.604166666672</c:v>
                </c:pt>
                <c:pt idx="2085">
                  <c:v>44651.625</c:v>
                </c:pt>
                <c:pt idx="2086">
                  <c:v>44651.645833333336</c:v>
                </c:pt>
                <c:pt idx="2087">
                  <c:v>44651.666666666672</c:v>
                </c:pt>
                <c:pt idx="2088">
                  <c:v>44651.6875</c:v>
                </c:pt>
                <c:pt idx="2089">
                  <c:v>44651.708333333336</c:v>
                </c:pt>
                <c:pt idx="2090">
                  <c:v>44651.729166666672</c:v>
                </c:pt>
                <c:pt idx="2091">
                  <c:v>44651.75</c:v>
                </c:pt>
                <c:pt idx="2092">
                  <c:v>44651.770833333336</c:v>
                </c:pt>
                <c:pt idx="2093">
                  <c:v>44651.791666666672</c:v>
                </c:pt>
                <c:pt idx="2094">
                  <c:v>44651.8125</c:v>
                </c:pt>
                <c:pt idx="2095">
                  <c:v>44651.833333333336</c:v>
                </c:pt>
                <c:pt idx="2096">
                  <c:v>44651.854166666672</c:v>
                </c:pt>
                <c:pt idx="2097">
                  <c:v>44651.875</c:v>
                </c:pt>
                <c:pt idx="2098">
                  <c:v>44651.895833333336</c:v>
                </c:pt>
                <c:pt idx="2099">
                  <c:v>44651.916666666672</c:v>
                </c:pt>
                <c:pt idx="2100">
                  <c:v>44651.9375</c:v>
                </c:pt>
                <c:pt idx="2101">
                  <c:v>44651.958333333336</c:v>
                </c:pt>
                <c:pt idx="2102">
                  <c:v>44651.979166666672</c:v>
                </c:pt>
                <c:pt idx="2103">
                  <c:v>44652</c:v>
                </c:pt>
                <c:pt idx="2104">
                  <c:v>44652.020833333336</c:v>
                </c:pt>
                <c:pt idx="2105">
                  <c:v>44652.041666666672</c:v>
                </c:pt>
                <c:pt idx="2106">
                  <c:v>44652.0625</c:v>
                </c:pt>
                <c:pt idx="2107">
                  <c:v>44652.083333333336</c:v>
                </c:pt>
                <c:pt idx="2108">
                  <c:v>44652.104166666672</c:v>
                </c:pt>
                <c:pt idx="2109">
                  <c:v>44652.125</c:v>
                </c:pt>
                <c:pt idx="2110">
                  <c:v>44652.145833333336</c:v>
                </c:pt>
                <c:pt idx="2111">
                  <c:v>44652.166666666672</c:v>
                </c:pt>
                <c:pt idx="2112">
                  <c:v>44652.1875</c:v>
                </c:pt>
                <c:pt idx="2113">
                  <c:v>44652.208333333336</c:v>
                </c:pt>
                <c:pt idx="2114">
                  <c:v>44652.229166666672</c:v>
                </c:pt>
                <c:pt idx="2115">
                  <c:v>44652.25</c:v>
                </c:pt>
                <c:pt idx="2116">
                  <c:v>44652.270833333336</c:v>
                </c:pt>
                <c:pt idx="2117">
                  <c:v>44652.291666666672</c:v>
                </c:pt>
                <c:pt idx="2118">
                  <c:v>44652.3125</c:v>
                </c:pt>
                <c:pt idx="2119">
                  <c:v>44652.333333333336</c:v>
                </c:pt>
                <c:pt idx="2120">
                  <c:v>44652.354166666672</c:v>
                </c:pt>
                <c:pt idx="2121">
                  <c:v>44652.375</c:v>
                </c:pt>
                <c:pt idx="2122">
                  <c:v>44652.395833333336</c:v>
                </c:pt>
                <c:pt idx="2123">
                  <c:v>44652.416666666672</c:v>
                </c:pt>
                <c:pt idx="2124">
                  <c:v>44652.4375</c:v>
                </c:pt>
                <c:pt idx="2125">
                  <c:v>44652.458333333336</c:v>
                </c:pt>
                <c:pt idx="2126">
                  <c:v>44652.479166666672</c:v>
                </c:pt>
                <c:pt idx="2127">
                  <c:v>44652.5</c:v>
                </c:pt>
                <c:pt idx="2128">
                  <c:v>44652.520833333336</c:v>
                </c:pt>
                <c:pt idx="2129">
                  <c:v>44652.541666666672</c:v>
                </c:pt>
                <c:pt idx="2130">
                  <c:v>44652.5625</c:v>
                </c:pt>
                <c:pt idx="2131">
                  <c:v>44652.583333333336</c:v>
                </c:pt>
                <c:pt idx="2132">
                  <c:v>44652.604166666672</c:v>
                </c:pt>
                <c:pt idx="2133">
                  <c:v>44652.625</c:v>
                </c:pt>
                <c:pt idx="2134">
                  <c:v>44652.645833333336</c:v>
                </c:pt>
                <c:pt idx="2135">
                  <c:v>44652.666666666672</c:v>
                </c:pt>
                <c:pt idx="2136">
                  <c:v>44652.6875</c:v>
                </c:pt>
                <c:pt idx="2137">
                  <c:v>44652.708333333336</c:v>
                </c:pt>
                <c:pt idx="2138">
                  <c:v>44652.729166666672</c:v>
                </c:pt>
                <c:pt idx="2139">
                  <c:v>44652.75</c:v>
                </c:pt>
                <c:pt idx="2140">
                  <c:v>44652.770833333336</c:v>
                </c:pt>
                <c:pt idx="2141">
                  <c:v>44652.791666666672</c:v>
                </c:pt>
                <c:pt idx="2142">
                  <c:v>44652.8125</c:v>
                </c:pt>
                <c:pt idx="2143">
                  <c:v>44652.833333333336</c:v>
                </c:pt>
                <c:pt idx="2144">
                  <c:v>44652.854166666672</c:v>
                </c:pt>
                <c:pt idx="2145">
                  <c:v>44652.875</c:v>
                </c:pt>
                <c:pt idx="2146">
                  <c:v>44652.895833333336</c:v>
                </c:pt>
                <c:pt idx="2147">
                  <c:v>44652.916666666672</c:v>
                </c:pt>
                <c:pt idx="2148">
                  <c:v>44652.9375</c:v>
                </c:pt>
                <c:pt idx="2149">
                  <c:v>44652.958333333336</c:v>
                </c:pt>
                <c:pt idx="2150">
                  <c:v>44652.979166666672</c:v>
                </c:pt>
                <c:pt idx="2151">
                  <c:v>44653</c:v>
                </c:pt>
                <c:pt idx="2152">
                  <c:v>44653.020833333336</c:v>
                </c:pt>
                <c:pt idx="2153">
                  <c:v>44653.041666666672</c:v>
                </c:pt>
                <c:pt idx="2154">
                  <c:v>44653.0625</c:v>
                </c:pt>
                <c:pt idx="2155">
                  <c:v>44653.083333333336</c:v>
                </c:pt>
                <c:pt idx="2156">
                  <c:v>44653.104166666672</c:v>
                </c:pt>
                <c:pt idx="2157">
                  <c:v>44653.125</c:v>
                </c:pt>
                <c:pt idx="2158">
                  <c:v>44653.145833333336</c:v>
                </c:pt>
                <c:pt idx="2159">
                  <c:v>44653.166666666672</c:v>
                </c:pt>
                <c:pt idx="2160">
                  <c:v>44653.1875</c:v>
                </c:pt>
                <c:pt idx="2161">
                  <c:v>44653.208333333336</c:v>
                </c:pt>
                <c:pt idx="2162">
                  <c:v>44653.229166666672</c:v>
                </c:pt>
                <c:pt idx="2163">
                  <c:v>44653.25</c:v>
                </c:pt>
                <c:pt idx="2164">
                  <c:v>44653.270833333336</c:v>
                </c:pt>
                <c:pt idx="2165">
                  <c:v>44653.291666666672</c:v>
                </c:pt>
                <c:pt idx="2166">
                  <c:v>44653.3125</c:v>
                </c:pt>
                <c:pt idx="2167">
                  <c:v>44653.333333333336</c:v>
                </c:pt>
                <c:pt idx="2168">
                  <c:v>44653.354166666672</c:v>
                </c:pt>
                <c:pt idx="2169">
                  <c:v>44653.375</c:v>
                </c:pt>
                <c:pt idx="2170">
                  <c:v>44653.395833333336</c:v>
                </c:pt>
                <c:pt idx="2171">
                  <c:v>44653.416666666672</c:v>
                </c:pt>
                <c:pt idx="2172">
                  <c:v>44653.4375</c:v>
                </c:pt>
                <c:pt idx="2173">
                  <c:v>44653.458333333336</c:v>
                </c:pt>
                <c:pt idx="2174">
                  <c:v>44653.479166666672</c:v>
                </c:pt>
                <c:pt idx="2175">
                  <c:v>44653.5</c:v>
                </c:pt>
                <c:pt idx="2176">
                  <c:v>44653.520833333336</c:v>
                </c:pt>
                <c:pt idx="2177">
                  <c:v>44653.541666666672</c:v>
                </c:pt>
                <c:pt idx="2178">
                  <c:v>44653.5625</c:v>
                </c:pt>
                <c:pt idx="2179">
                  <c:v>44653.583333333336</c:v>
                </c:pt>
                <c:pt idx="2180">
                  <c:v>44653.604166666672</c:v>
                </c:pt>
                <c:pt idx="2181">
                  <c:v>44653.625</c:v>
                </c:pt>
                <c:pt idx="2182">
                  <c:v>44653.645833333336</c:v>
                </c:pt>
                <c:pt idx="2183">
                  <c:v>44653.666666666672</c:v>
                </c:pt>
                <c:pt idx="2184">
                  <c:v>44653.6875</c:v>
                </c:pt>
                <c:pt idx="2185">
                  <c:v>44653.708333333336</c:v>
                </c:pt>
                <c:pt idx="2186">
                  <c:v>44653.729166666672</c:v>
                </c:pt>
                <c:pt idx="2187">
                  <c:v>44653.75</c:v>
                </c:pt>
                <c:pt idx="2188">
                  <c:v>44653.791666666672</c:v>
                </c:pt>
                <c:pt idx="2189">
                  <c:v>44653.8125</c:v>
                </c:pt>
                <c:pt idx="2190">
                  <c:v>44653.833333333336</c:v>
                </c:pt>
                <c:pt idx="2191">
                  <c:v>44653.895833333336</c:v>
                </c:pt>
                <c:pt idx="2192">
                  <c:v>44653.916666666672</c:v>
                </c:pt>
                <c:pt idx="2193">
                  <c:v>44653.9375</c:v>
                </c:pt>
                <c:pt idx="2194">
                  <c:v>44654.020833333336</c:v>
                </c:pt>
                <c:pt idx="2195">
                  <c:v>44654.041666666672</c:v>
                </c:pt>
                <c:pt idx="2196">
                  <c:v>44654.083333333336</c:v>
                </c:pt>
                <c:pt idx="2197">
                  <c:v>44654.125</c:v>
                </c:pt>
                <c:pt idx="2198">
                  <c:v>44654.145833333336</c:v>
                </c:pt>
                <c:pt idx="2199">
                  <c:v>44654.166666666672</c:v>
                </c:pt>
                <c:pt idx="2200">
                  <c:v>44654.208333333336</c:v>
                </c:pt>
                <c:pt idx="2201">
                  <c:v>44654.229166666672</c:v>
                </c:pt>
                <c:pt idx="2202">
                  <c:v>44654.291666666672</c:v>
                </c:pt>
                <c:pt idx="2203">
                  <c:v>44654.333333333336</c:v>
                </c:pt>
                <c:pt idx="2204">
                  <c:v>44654.354166666672</c:v>
                </c:pt>
                <c:pt idx="2205">
                  <c:v>44654.375</c:v>
                </c:pt>
                <c:pt idx="2206">
                  <c:v>44654.395833333336</c:v>
                </c:pt>
                <c:pt idx="2207">
                  <c:v>44654.416666666672</c:v>
                </c:pt>
                <c:pt idx="2208">
                  <c:v>44654.4375</c:v>
                </c:pt>
                <c:pt idx="2209">
                  <c:v>44654.458333333336</c:v>
                </c:pt>
                <c:pt idx="2210">
                  <c:v>44654.479166666672</c:v>
                </c:pt>
                <c:pt idx="2211">
                  <c:v>44654.5</c:v>
                </c:pt>
                <c:pt idx="2212">
                  <c:v>44654.520833333336</c:v>
                </c:pt>
                <c:pt idx="2213">
                  <c:v>44654.541666666672</c:v>
                </c:pt>
                <c:pt idx="2214">
                  <c:v>44654.5625</c:v>
                </c:pt>
                <c:pt idx="2215">
                  <c:v>44654.583333333336</c:v>
                </c:pt>
                <c:pt idx="2216">
                  <c:v>44654.604166666672</c:v>
                </c:pt>
                <c:pt idx="2217">
                  <c:v>44654.625</c:v>
                </c:pt>
                <c:pt idx="2218">
                  <c:v>44654.645833333336</c:v>
                </c:pt>
                <c:pt idx="2219">
                  <c:v>44654.666666666672</c:v>
                </c:pt>
                <c:pt idx="2220">
                  <c:v>44654.6875</c:v>
                </c:pt>
                <c:pt idx="2221">
                  <c:v>44654.708333333336</c:v>
                </c:pt>
                <c:pt idx="2222">
                  <c:v>44654.729166666672</c:v>
                </c:pt>
                <c:pt idx="2223">
                  <c:v>44654.75</c:v>
                </c:pt>
                <c:pt idx="2224">
                  <c:v>44654.770833333336</c:v>
                </c:pt>
                <c:pt idx="2225">
                  <c:v>44654.791666666672</c:v>
                </c:pt>
                <c:pt idx="2226">
                  <c:v>44654.8125</c:v>
                </c:pt>
                <c:pt idx="2227">
                  <c:v>44654.833333333336</c:v>
                </c:pt>
                <c:pt idx="2228">
                  <c:v>44654.854166666672</c:v>
                </c:pt>
                <c:pt idx="2229">
                  <c:v>44654.875</c:v>
                </c:pt>
                <c:pt idx="2230">
                  <c:v>44654.895833333336</c:v>
                </c:pt>
                <c:pt idx="2231">
                  <c:v>44654.916666666672</c:v>
                </c:pt>
                <c:pt idx="2232">
                  <c:v>44654.9375</c:v>
                </c:pt>
                <c:pt idx="2233">
                  <c:v>44654.958333333336</c:v>
                </c:pt>
                <c:pt idx="2234">
                  <c:v>44654.979166666672</c:v>
                </c:pt>
                <c:pt idx="2235">
                  <c:v>44655</c:v>
                </c:pt>
                <c:pt idx="2236">
                  <c:v>44655.020833333336</c:v>
                </c:pt>
                <c:pt idx="2237">
                  <c:v>44655.041666666672</c:v>
                </c:pt>
                <c:pt idx="2238">
                  <c:v>44655.0625</c:v>
                </c:pt>
                <c:pt idx="2239">
                  <c:v>44655.083333333336</c:v>
                </c:pt>
                <c:pt idx="2240">
                  <c:v>44655.104166666672</c:v>
                </c:pt>
                <c:pt idx="2241">
                  <c:v>44655.125</c:v>
                </c:pt>
                <c:pt idx="2242">
                  <c:v>44655.145833333336</c:v>
                </c:pt>
                <c:pt idx="2243">
                  <c:v>44655.166666666672</c:v>
                </c:pt>
                <c:pt idx="2244">
                  <c:v>44655.1875</c:v>
                </c:pt>
                <c:pt idx="2245">
                  <c:v>44655.208333333336</c:v>
                </c:pt>
                <c:pt idx="2246">
                  <c:v>44655.229166666672</c:v>
                </c:pt>
                <c:pt idx="2247">
                  <c:v>44655.25</c:v>
                </c:pt>
                <c:pt idx="2248">
                  <c:v>44655.270833333336</c:v>
                </c:pt>
                <c:pt idx="2249">
                  <c:v>44655.291666666672</c:v>
                </c:pt>
                <c:pt idx="2250">
                  <c:v>44655.3125</c:v>
                </c:pt>
                <c:pt idx="2251">
                  <c:v>44655.333333333336</c:v>
                </c:pt>
                <c:pt idx="2252">
                  <c:v>44655.354166666672</c:v>
                </c:pt>
                <c:pt idx="2253">
                  <c:v>44655.375</c:v>
                </c:pt>
                <c:pt idx="2254">
                  <c:v>44655.395833333336</c:v>
                </c:pt>
                <c:pt idx="2255">
                  <c:v>44655.416666666672</c:v>
                </c:pt>
                <c:pt idx="2256">
                  <c:v>44655.4375</c:v>
                </c:pt>
                <c:pt idx="2257">
                  <c:v>44655.458333333336</c:v>
                </c:pt>
                <c:pt idx="2258">
                  <c:v>44655.479166666672</c:v>
                </c:pt>
                <c:pt idx="2259">
                  <c:v>44655.520833333336</c:v>
                </c:pt>
                <c:pt idx="2260">
                  <c:v>44655.541666666672</c:v>
                </c:pt>
                <c:pt idx="2261">
                  <c:v>44655.5625</c:v>
                </c:pt>
                <c:pt idx="2262">
                  <c:v>44655.583333333336</c:v>
                </c:pt>
                <c:pt idx="2263">
                  <c:v>44655.604166666672</c:v>
                </c:pt>
                <c:pt idx="2264">
                  <c:v>44655.625</c:v>
                </c:pt>
                <c:pt idx="2265">
                  <c:v>44655.666666666672</c:v>
                </c:pt>
                <c:pt idx="2266">
                  <c:v>44655.6875</c:v>
                </c:pt>
                <c:pt idx="2267">
                  <c:v>44655.708333333336</c:v>
                </c:pt>
                <c:pt idx="2268">
                  <c:v>44655.729166666672</c:v>
                </c:pt>
                <c:pt idx="2269">
                  <c:v>44655.75</c:v>
                </c:pt>
                <c:pt idx="2270">
                  <c:v>44655.770833333336</c:v>
                </c:pt>
                <c:pt idx="2271">
                  <c:v>44655.791666666672</c:v>
                </c:pt>
                <c:pt idx="2272">
                  <c:v>44655.8125</c:v>
                </c:pt>
                <c:pt idx="2273">
                  <c:v>44655.833333333336</c:v>
                </c:pt>
                <c:pt idx="2274">
                  <c:v>44655.854166666672</c:v>
                </c:pt>
                <c:pt idx="2275">
                  <c:v>44655.895833333336</c:v>
                </c:pt>
                <c:pt idx="2276">
                  <c:v>44655.916666666672</c:v>
                </c:pt>
                <c:pt idx="2277">
                  <c:v>44655.9375</c:v>
                </c:pt>
                <c:pt idx="2278">
                  <c:v>44655.958333333336</c:v>
                </c:pt>
                <c:pt idx="2279">
                  <c:v>44655.979166666672</c:v>
                </c:pt>
                <c:pt idx="2280">
                  <c:v>44656</c:v>
                </c:pt>
                <c:pt idx="2281">
                  <c:v>44656.083333333336</c:v>
                </c:pt>
                <c:pt idx="2282">
                  <c:v>44656.104166666672</c:v>
                </c:pt>
                <c:pt idx="2283">
                  <c:v>44656.145833333336</c:v>
                </c:pt>
                <c:pt idx="2284">
                  <c:v>44656.208333333336</c:v>
                </c:pt>
                <c:pt idx="2285">
                  <c:v>44656.229166666672</c:v>
                </c:pt>
                <c:pt idx="2286">
                  <c:v>44656.25</c:v>
                </c:pt>
                <c:pt idx="2287">
                  <c:v>44656.270833333336</c:v>
                </c:pt>
                <c:pt idx="2288">
                  <c:v>44656.3125</c:v>
                </c:pt>
                <c:pt idx="2289">
                  <c:v>44656.333333333336</c:v>
                </c:pt>
                <c:pt idx="2290">
                  <c:v>44656.354166666672</c:v>
                </c:pt>
                <c:pt idx="2291">
                  <c:v>44656.375</c:v>
                </c:pt>
                <c:pt idx="2292">
                  <c:v>44656.395833333336</c:v>
                </c:pt>
                <c:pt idx="2293">
                  <c:v>44656.416666666672</c:v>
                </c:pt>
                <c:pt idx="2294">
                  <c:v>44656.4375</c:v>
                </c:pt>
                <c:pt idx="2295">
                  <c:v>44656.458333333336</c:v>
                </c:pt>
                <c:pt idx="2296">
                  <c:v>44656.479166666672</c:v>
                </c:pt>
                <c:pt idx="2297">
                  <c:v>44656.5</c:v>
                </c:pt>
                <c:pt idx="2298">
                  <c:v>44656.520833333336</c:v>
                </c:pt>
                <c:pt idx="2299">
                  <c:v>44656.541666666672</c:v>
                </c:pt>
                <c:pt idx="2300">
                  <c:v>44656.5625</c:v>
                </c:pt>
                <c:pt idx="2301">
                  <c:v>44656.583333333336</c:v>
                </c:pt>
                <c:pt idx="2302">
                  <c:v>44656.604166666672</c:v>
                </c:pt>
                <c:pt idx="2303">
                  <c:v>44656.625</c:v>
                </c:pt>
                <c:pt idx="2304">
                  <c:v>44656.645833333336</c:v>
                </c:pt>
                <c:pt idx="2305">
                  <c:v>44656.666666666672</c:v>
                </c:pt>
                <c:pt idx="2306">
                  <c:v>44656.6875</c:v>
                </c:pt>
                <c:pt idx="2307">
                  <c:v>44656.708333333336</c:v>
                </c:pt>
                <c:pt idx="2308">
                  <c:v>44656.729166666672</c:v>
                </c:pt>
                <c:pt idx="2309">
                  <c:v>44656.75</c:v>
                </c:pt>
                <c:pt idx="2310">
                  <c:v>44656.770833333336</c:v>
                </c:pt>
                <c:pt idx="2311">
                  <c:v>44656.791666666672</c:v>
                </c:pt>
                <c:pt idx="2312">
                  <c:v>44656.854166666672</c:v>
                </c:pt>
                <c:pt idx="2313">
                  <c:v>44656.875</c:v>
                </c:pt>
                <c:pt idx="2314">
                  <c:v>44656.895833333336</c:v>
                </c:pt>
                <c:pt idx="2315">
                  <c:v>44656.916666666672</c:v>
                </c:pt>
                <c:pt idx="2316">
                  <c:v>44656.9375</c:v>
                </c:pt>
                <c:pt idx="2317">
                  <c:v>44656.958333333336</c:v>
                </c:pt>
                <c:pt idx="2318">
                  <c:v>44656.979166666672</c:v>
                </c:pt>
                <c:pt idx="2319">
                  <c:v>44657</c:v>
                </c:pt>
                <c:pt idx="2320">
                  <c:v>44657.020833333336</c:v>
                </c:pt>
                <c:pt idx="2321">
                  <c:v>44657.041666666672</c:v>
                </c:pt>
                <c:pt idx="2322">
                  <c:v>44657.0625</c:v>
                </c:pt>
                <c:pt idx="2323">
                  <c:v>44657.083333333336</c:v>
                </c:pt>
                <c:pt idx="2324">
                  <c:v>44657.125</c:v>
                </c:pt>
                <c:pt idx="2325">
                  <c:v>44657.145833333336</c:v>
                </c:pt>
                <c:pt idx="2326">
                  <c:v>44657.166666666672</c:v>
                </c:pt>
                <c:pt idx="2327">
                  <c:v>44657.1875</c:v>
                </c:pt>
                <c:pt idx="2328">
                  <c:v>44657.208333333336</c:v>
                </c:pt>
                <c:pt idx="2329">
                  <c:v>44657.229166666672</c:v>
                </c:pt>
                <c:pt idx="2330">
                  <c:v>44657.25</c:v>
                </c:pt>
                <c:pt idx="2331">
                  <c:v>44657.270833333336</c:v>
                </c:pt>
                <c:pt idx="2332">
                  <c:v>44657.291666666672</c:v>
                </c:pt>
                <c:pt idx="2333">
                  <c:v>44657.3125</c:v>
                </c:pt>
                <c:pt idx="2334">
                  <c:v>44657.333333333336</c:v>
                </c:pt>
                <c:pt idx="2335">
                  <c:v>44657.375</c:v>
                </c:pt>
                <c:pt idx="2336">
                  <c:v>44657.395833333336</c:v>
                </c:pt>
                <c:pt idx="2337">
                  <c:v>44657.416666666672</c:v>
                </c:pt>
                <c:pt idx="2338">
                  <c:v>44657.4375</c:v>
                </c:pt>
                <c:pt idx="2339">
                  <c:v>44657.458333333336</c:v>
                </c:pt>
                <c:pt idx="2340">
                  <c:v>44657.479166666672</c:v>
                </c:pt>
                <c:pt idx="2341">
                  <c:v>44657.5</c:v>
                </c:pt>
                <c:pt idx="2342">
                  <c:v>44657.520833333336</c:v>
                </c:pt>
                <c:pt idx="2343">
                  <c:v>44657.541666666672</c:v>
                </c:pt>
                <c:pt idx="2344">
                  <c:v>44657.5625</c:v>
                </c:pt>
                <c:pt idx="2345">
                  <c:v>44657.583333333336</c:v>
                </c:pt>
                <c:pt idx="2346">
                  <c:v>44657.604166666672</c:v>
                </c:pt>
                <c:pt idx="2347">
                  <c:v>44657.625</c:v>
                </c:pt>
                <c:pt idx="2348">
                  <c:v>44657.645833333336</c:v>
                </c:pt>
                <c:pt idx="2349">
                  <c:v>44657.666666666672</c:v>
                </c:pt>
                <c:pt idx="2350">
                  <c:v>44657.6875</c:v>
                </c:pt>
                <c:pt idx="2351">
                  <c:v>44657.708333333336</c:v>
                </c:pt>
                <c:pt idx="2352">
                  <c:v>44657.729166666672</c:v>
                </c:pt>
                <c:pt idx="2353">
                  <c:v>44657.75</c:v>
                </c:pt>
                <c:pt idx="2354">
                  <c:v>44657.770833333336</c:v>
                </c:pt>
                <c:pt idx="2355">
                  <c:v>44657.791666666672</c:v>
                </c:pt>
                <c:pt idx="2356">
                  <c:v>44657.854166666672</c:v>
                </c:pt>
                <c:pt idx="2357">
                  <c:v>44657.875</c:v>
                </c:pt>
                <c:pt idx="2358">
                  <c:v>44657.895833333336</c:v>
                </c:pt>
                <c:pt idx="2359">
                  <c:v>44657.916666666672</c:v>
                </c:pt>
              </c:numCache>
            </c:numRef>
          </c:xVal>
          <c:yVal>
            <c:numRef>
              <c:f>TIMO!$D$1321:$D$4607</c:f>
              <c:numCache>
                <c:formatCode>General</c:formatCode>
                <c:ptCount val="2360"/>
                <c:pt idx="0">
                  <c:v>-3.8635899999999999</c:v>
                </c:pt>
                <c:pt idx="1">
                  <c:v>-3.8635899999999999</c:v>
                </c:pt>
                <c:pt idx="2">
                  <c:v>-4.2373700000000003</c:v>
                </c:pt>
                <c:pt idx="3">
                  <c:v>5.3557800000000002</c:v>
                </c:pt>
                <c:pt idx="4">
                  <c:v>5.3557800000000002</c:v>
                </c:pt>
                <c:pt idx="5">
                  <c:v>4.6964100000000002</c:v>
                </c:pt>
                <c:pt idx="6">
                  <c:v>3.1172</c:v>
                </c:pt>
                <c:pt idx="7">
                  <c:v>3.1172</c:v>
                </c:pt>
                <c:pt idx="8">
                  <c:v>3.5147400000000002</c:v>
                </c:pt>
                <c:pt idx="9">
                  <c:v>3.5147400000000002</c:v>
                </c:pt>
                <c:pt idx="10">
                  <c:v>3.8981599999999998</c:v>
                </c:pt>
                <c:pt idx="11">
                  <c:v>3.8981599999999998</c:v>
                </c:pt>
                <c:pt idx="12">
                  <c:v>2.8144</c:v>
                </c:pt>
                <c:pt idx="13">
                  <c:v>1.5941399999999999</c:v>
                </c:pt>
                <c:pt idx="14">
                  <c:v>0.35723100000000002</c:v>
                </c:pt>
                <c:pt idx="15">
                  <c:v>-1.7527699999999999</c:v>
                </c:pt>
                <c:pt idx="16">
                  <c:v>-3.8471700000000002</c:v>
                </c:pt>
                <c:pt idx="17">
                  <c:v>-7.1321199999999996</c:v>
                </c:pt>
                <c:pt idx="18">
                  <c:v>-10.5166</c:v>
                </c:pt>
                <c:pt idx="19">
                  <c:v>-14.524699999999999</c:v>
                </c:pt>
                <c:pt idx="20">
                  <c:v>-5.9391600000000002</c:v>
                </c:pt>
                <c:pt idx="21">
                  <c:v>-9.6686899999999998</c:v>
                </c:pt>
                <c:pt idx="22">
                  <c:v>-10.532</c:v>
                </c:pt>
                <c:pt idx="23">
                  <c:v>-8.0625699999999991</c:v>
                </c:pt>
                <c:pt idx="24">
                  <c:v>-8.4739000000000004</c:v>
                </c:pt>
                <c:pt idx="25">
                  <c:v>-7.06752</c:v>
                </c:pt>
                <c:pt idx="26">
                  <c:v>-5.4756400000000003</c:v>
                </c:pt>
                <c:pt idx="27">
                  <c:v>-3.4254099999999998</c:v>
                </c:pt>
                <c:pt idx="28">
                  <c:v>0.58940300000000001</c:v>
                </c:pt>
                <c:pt idx="29">
                  <c:v>0.27517999999999998</c:v>
                </c:pt>
                <c:pt idx="30">
                  <c:v>0.85806400000000005</c:v>
                </c:pt>
                <c:pt idx="31">
                  <c:v>2.1636500000000001</c:v>
                </c:pt>
                <c:pt idx="32">
                  <c:v>1.6543699999999999</c:v>
                </c:pt>
                <c:pt idx="33">
                  <c:v>-2.3917999999999999</c:v>
                </c:pt>
                <c:pt idx="34">
                  <c:v>-2.0105499999999998</c:v>
                </c:pt>
                <c:pt idx="35">
                  <c:v>-4.1459700000000002</c:v>
                </c:pt>
                <c:pt idx="36">
                  <c:v>-3.0547900000000001</c:v>
                </c:pt>
                <c:pt idx="37">
                  <c:v>-8.6579499999999996</c:v>
                </c:pt>
                <c:pt idx="38">
                  <c:v>-6.81494</c:v>
                </c:pt>
                <c:pt idx="39">
                  <c:v>-8.8685500000000008</c:v>
                </c:pt>
                <c:pt idx="40">
                  <c:v>-8.8492700000000006</c:v>
                </c:pt>
                <c:pt idx="41">
                  <c:v>-11.4268</c:v>
                </c:pt>
                <c:pt idx="42">
                  <c:v>-11.0815</c:v>
                </c:pt>
                <c:pt idx="43">
                  <c:v>-6.2544300000000002</c:v>
                </c:pt>
                <c:pt idx="44">
                  <c:v>-4.8200399999999997</c:v>
                </c:pt>
                <c:pt idx="45">
                  <c:v>2.6503899999999998</c:v>
                </c:pt>
                <c:pt idx="46">
                  <c:v>2.6503899999999998</c:v>
                </c:pt>
                <c:pt idx="47">
                  <c:v>2.6467399999999999</c:v>
                </c:pt>
                <c:pt idx="48">
                  <c:v>3.0825499999999999</c:v>
                </c:pt>
                <c:pt idx="49">
                  <c:v>2.3871699999999998</c:v>
                </c:pt>
                <c:pt idx="50">
                  <c:v>2.1805400000000001</c:v>
                </c:pt>
                <c:pt idx="51">
                  <c:v>2.68188</c:v>
                </c:pt>
                <c:pt idx="52">
                  <c:v>3.4546700000000001</c:v>
                </c:pt>
                <c:pt idx="53">
                  <c:v>2.3251499999999998</c:v>
                </c:pt>
                <c:pt idx="54">
                  <c:v>3.1287500000000001</c:v>
                </c:pt>
                <c:pt idx="55">
                  <c:v>3.1761300000000001</c:v>
                </c:pt>
                <c:pt idx="56">
                  <c:v>2.2427700000000002</c:v>
                </c:pt>
                <c:pt idx="57">
                  <c:v>2.9286099999999999</c:v>
                </c:pt>
                <c:pt idx="58">
                  <c:v>2.9348900000000002</c:v>
                </c:pt>
                <c:pt idx="59">
                  <c:v>2.0736500000000002</c:v>
                </c:pt>
                <c:pt idx="60">
                  <c:v>2.1418200000000001</c:v>
                </c:pt>
                <c:pt idx="61">
                  <c:v>2.5510899999999999</c:v>
                </c:pt>
                <c:pt idx="62">
                  <c:v>2.30844</c:v>
                </c:pt>
                <c:pt idx="63">
                  <c:v>3.02827</c:v>
                </c:pt>
                <c:pt idx="64">
                  <c:v>2.4761000000000002</c:v>
                </c:pt>
                <c:pt idx="65">
                  <c:v>2.4723299999999999</c:v>
                </c:pt>
                <c:pt idx="66">
                  <c:v>2.8182999999999998</c:v>
                </c:pt>
                <c:pt idx="67">
                  <c:v>3.3192699999999999</c:v>
                </c:pt>
                <c:pt idx="68">
                  <c:v>1.9706600000000001</c:v>
                </c:pt>
                <c:pt idx="69">
                  <c:v>1.81742</c:v>
                </c:pt>
                <c:pt idx="70">
                  <c:v>2.4890400000000001</c:v>
                </c:pt>
                <c:pt idx="71">
                  <c:v>2.0684</c:v>
                </c:pt>
                <c:pt idx="72">
                  <c:v>2.32219</c:v>
                </c:pt>
                <c:pt idx="73">
                  <c:v>0.49571799999999999</c:v>
                </c:pt>
                <c:pt idx="74">
                  <c:v>-2.0312199999999998</c:v>
                </c:pt>
                <c:pt idx="75">
                  <c:v>-3.3554599999999999</c:v>
                </c:pt>
                <c:pt idx="76">
                  <c:v>-5.3163999999999998</c:v>
                </c:pt>
                <c:pt idx="77">
                  <c:v>-5.8501500000000002</c:v>
                </c:pt>
                <c:pt idx="78">
                  <c:v>-5.4748400000000004</c:v>
                </c:pt>
                <c:pt idx="79">
                  <c:v>-7.9767999999999999</c:v>
                </c:pt>
                <c:pt idx="80">
                  <c:v>-9.8595600000000001</c:v>
                </c:pt>
                <c:pt idx="81">
                  <c:v>-14.9024</c:v>
                </c:pt>
                <c:pt idx="82">
                  <c:v>-12.0379</c:v>
                </c:pt>
                <c:pt idx="83">
                  <c:v>-13.501799999999999</c:v>
                </c:pt>
                <c:pt idx="84">
                  <c:v>-14.087400000000001</c:v>
                </c:pt>
                <c:pt idx="85">
                  <c:v>-9.9268800000000006</c:v>
                </c:pt>
                <c:pt idx="86">
                  <c:v>-8.9681200000000008</c:v>
                </c:pt>
                <c:pt idx="87">
                  <c:v>-5.6810700000000001</c:v>
                </c:pt>
                <c:pt idx="88">
                  <c:v>-5.91092</c:v>
                </c:pt>
                <c:pt idx="89">
                  <c:v>-2.4238200000000001</c:v>
                </c:pt>
                <c:pt idx="90">
                  <c:v>0.75884600000000002</c:v>
                </c:pt>
                <c:pt idx="91">
                  <c:v>2.2353800000000001</c:v>
                </c:pt>
                <c:pt idx="92">
                  <c:v>3.2195200000000002</c:v>
                </c:pt>
                <c:pt idx="93">
                  <c:v>2.6495500000000001</c:v>
                </c:pt>
                <c:pt idx="94">
                  <c:v>2.75989</c:v>
                </c:pt>
                <c:pt idx="95">
                  <c:v>3.8814899999999999</c:v>
                </c:pt>
                <c:pt idx="96">
                  <c:v>2.37927</c:v>
                </c:pt>
                <c:pt idx="97">
                  <c:v>3.6424099999999999</c:v>
                </c:pt>
                <c:pt idx="98">
                  <c:v>3.82979</c:v>
                </c:pt>
                <c:pt idx="99">
                  <c:v>2.5401400000000001</c:v>
                </c:pt>
                <c:pt idx="100">
                  <c:v>2.5450699999999999</c:v>
                </c:pt>
                <c:pt idx="101">
                  <c:v>3.6882799999999998</c:v>
                </c:pt>
                <c:pt idx="102">
                  <c:v>3.2268400000000002</c:v>
                </c:pt>
                <c:pt idx="103">
                  <c:v>2.9234599999999999</c:v>
                </c:pt>
                <c:pt idx="104">
                  <c:v>2.5421299999999998</c:v>
                </c:pt>
                <c:pt idx="105">
                  <c:v>2.6009799999999998</c:v>
                </c:pt>
                <c:pt idx="106">
                  <c:v>3.0530400000000002</c:v>
                </c:pt>
                <c:pt idx="107">
                  <c:v>3.4077700000000002</c:v>
                </c:pt>
                <c:pt idx="108">
                  <c:v>3.54461</c:v>
                </c:pt>
                <c:pt idx="109">
                  <c:v>3.1263299999999998</c:v>
                </c:pt>
                <c:pt idx="110">
                  <c:v>2.82403</c:v>
                </c:pt>
                <c:pt idx="111">
                  <c:v>2.5796600000000001</c:v>
                </c:pt>
                <c:pt idx="112">
                  <c:v>2.70865</c:v>
                </c:pt>
                <c:pt idx="113">
                  <c:v>1.84528</c:v>
                </c:pt>
                <c:pt idx="114">
                  <c:v>1.3325400000000001</c:v>
                </c:pt>
                <c:pt idx="115">
                  <c:v>1.1719200000000001</c:v>
                </c:pt>
                <c:pt idx="116">
                  <c:v>0.932446</c:v>
                </c:pt>
                <c:pt idx="117">
                  <c:v>0.57477800000000001</c:v>
                </c:pt>
                <c:pt idx="118">
                  <c:v>2.0825300000000002</c:v>
                </c:pt>
                <c:pt idx="119">
                  <c:v>1.79802</c:v>
                </c:pt>
                <c:pt idx="120">
                  <c:v>-0.70025099999999996</c:v>
                </c:pt>
                <c:pt idx="121">
                  <c:v>-4.3613299999999997</c:v>
                </c:pt>
                <c:pt idx="122">
                  <c:v>-11.1088</c:v>
                </c:pt>
                <c:pt idx="123">
                  <c:v>-13.501200000000001</c:v>
                </c:pt>
                <c:pt idx="124">
                  <c:v>-12.549899999999999</c:v>
                </c:pt>
                <c:pt idx="125">
                  <c:v>-13.283099999999999</c:v>
                </c:pt>
                <c:pt idx="126">
                  <c:v>-15.0266</c:v>
                </c:pt>
                <c:pt idx="127">
                  <c:v>-17.738199999999999</c:v>
                </c:pt>
                <c:pt idx="128">
                  <c:v>-12.4466</c:v>
                </c:pt>
                <c:pt idx="129">
                  <c:v>-9.7690999999999999</c:v>
                </c:pt>
                <c:pt idx="130">
                  <c:v>-11.7508</c:v>
                </c:pt>
                <c:pt idx="131">
                  <c:v>-8.5336099999999995</c:v>
                </c:pt>
                <c:pt idx="132">
                  <c:v>-7.7564200000000003</c:v>
                </c:pt>
                <c:pt idx="133">
                  <c:v>-5.1083499999999997</c:v>
                </c:pt>
                <c:pt idx="134">
                  <c:v>-3.1222500000000002</c:v>
                </c:pt>
                <c:pt idx="135">
                  <c:v>-1.3829199999999999</c:v>
                </c:pt>
                <c:pt idx="136">
                  <c:v>2.89941</c:v>
                </c:pt>
                <c:pt idx="137">
                  <c:v>2.2541099999999998</c:v>
                </c:pt>
                <c:pt idx="138">
                  <c:v>2.9715099999999999</c:v>
                </c:pt>
                <c:pt idx="139">
                  <c:v>3.5102699999999998</c:v>
                </c:pt>
                <c:pt idx="140">
                  <c:v>3.0967799999999999</c:v>
                </c:pt>
                <c:pt idx="141">
                  <c:v>4.1733799999999999</c:v>
                </c:pt>
                <c:pt idx="142">
                  <c:v>2.0926999999999998</c:v>
                </c:pt>
                <c:pt idx="143">
                  <c:v>4.0259</c:v>
                </c:pt>
                <c:pt idx="144">
                  <c:v>1.4872700000000001</c:v>
                </c:pt>
                <c:pt idx="145">
                  <c:v>3.0137499999999999</c:v>
                </c:pt>
                <c:pt idx="146">
                  <c:v>0.78642900000000004</c:v>
                </c:pt>
                <c:pt idx="147">
                  <c:v>1.05185</c:v>
                </c:pt>
                <c:pt idx="148">
                  <c:v>0.41026800000000002</c:v>
                </c:pt>
                <c:pt idx="149">
                  <c:v>2.0936599999999999</c:v>
                </c:pt>
                <c:pt idx="150">
                  <c:v>0.40083099999999999</c:v>
                </c:pt>
                <c:pt idx="151">
                  <c:v>-0.51234400000000002</c:v>
                </c:pt>
                <c:pt idx="152">
                  <c:v>-0.48748200000000003</c:v>
                </c:pt>
                <c:pt idx="153">
                  <c:v>3.8997099999999998</c:v>
                </c:pt>
                <c:pt idx="154">
                  <c:v>0.19509799999999999</c:v>
                </c:pt>
                <c:pt idx="155">
                  <c:v>0.34919</c:v>
                </c:pt>
                <c:pt idx="156">
                  <c:v>1.5685899999999999</c:v>
                </c:pt>
                <c:pt idx="157">
                  <c:v>-8.3152399999999993</c:v>
                </c:pt>
                <c:pt idx="158">
                  <c:v>-8.3897499999999994</c:v>
                </c:pt>
                <c:pt idx="159">
                  <c:v>-6.2368600000000001</c:v>
                </c:pt>
                <c:pt idx="160">
                  <c:v>-2.8296100000000002</c:v>
                </c:pt>
                <c:pt idx="161">
                  <c:v>-6.9713200000000004</c:v>
                </c:pt>
                <c:pt idx="162">
                  <c:v>-7.19604</c:v>
                </c:pt>
                <c:pt idx="163">
                  <c:v>-6.2288500000000004</c:v>
                </c:pt>
                <c:pt idx="164">
                  <c:v>-4.9440200000000001</c:v>
                </c:pt>
                <c:pt idx="165">
                  <c:v>-3.4308000000000001</c:v>
                </c:pt>
                <c:pt idx="166">
                  <c:v>-1.61256</c:v>
                </c:pt>
                <c:pt idx="167">
                  <c:v>0.72396000000000005</c:v>
                </c:pt>
                <c:pt idx="168">
                  <c:v>1.855</c:v>
                </c:pt>
                <c:pt idx="169">
                  <c:v>2.9767700000000001</c:v>
                </c:pt>
                <c:pt idx="170">
                  <c:v>2.8132299999999999</c:v>
                </c:pt>
                <c:pt idx="171">
                  <c:v>3.56589</c:v>
                </c:pt>
                <c:pt idx="172">
                  <c:v>4.2095700000000003</c:v>
                </c:pt>
                <c:pt idx="173">
                  <c:v>3.4346199999999998</c:v>
                </c:pt>
                <c:pt idx="174">
                  <c:v>3.9441600000000001</c:v>
                </c:pt>
                <c:pt idx="175">
                  <c:v>3.5873599999999999</c:v>
                </c:pt>
                <c:pt idx="176">
                  <c:v>3.5964399999999999</c:v>
                </c:pt>
                <c:pt idx="177">
                  <c:v>3.34937</c:v>
                </c:pt>
                <c:pt idx="178">
                  <c:v>3.25495</c:v>
                </c:pt>
                <c:pt idx="179">
                  <c:v>3.7738900000000002</c:v>
                </c:pt>
                <c:pt idx="180">
                  <c:v>2.4089</c:v>
                </c:pt>
                <c:pt idx="181">
                  <c:v>1.46028</c:v>
                </c:pt>
                <c:pt idx="182">
                  <c:v>2.6681699999999999</c:v>
                </c:pt>
                <c:pt idx="183">
                  <c:v>3.91337</c:v>
                </c:pt>
                <c:pt idx="184">
                  <c:v>4.7424099999999996</c:v>
                </c:pt>
                <c:pt idx="185">
                  <c:v>3.45418</c:v>
                </c:pt>
                <c:pt idx="186">
                  <c:v>2.4123999999999999</c:v>
                </c:pt>
                <c:pt idx="187">
                  <c:v>3.2462200000000001</c:v>
                </c:pt>
                <c:pt idx="188">
                  <c:v>3.6148899999999999</c:v>
                </c:pt>
                <c:pt idx="189">
                  <c:v>2.9800800000000001</c:v>
                </c:pt>
                <c:pt idx="190">
                  <c:v>3.5731799999999998</c:v>
                </c:pt>
                <c:pt idx="191">
                  <c:v>4.46197</c:v>
                </c:pt>
                <c:pt idx="192">
                  <c:v>3.0884499999999999</c:v>
                </c:pt>
                <c:pt idx="193">
                  <c:v>3.8933900000000001</c:v>
                </c:pt>
                <c:pt idx="194">
                  <c:v>3.7747299999999999</c:v>
                </c:pt>
                <c:pt idx="195">
                  <c:v>3.2364299999999999</c:v>
                </c:pt>
                <c:pt idx="196">
                  <c:v>4.5131600000000001</c:v>
                </c:pt>
                <c:pt idx="197">
                  <c:v>1.8939299999999999</c:v>
                </c:pt>
                <c:pt idx="198">
                  <c:v>1.3975599999999999</c:v>
                </c:pt>
                <c:pt idx="199">
                  <c:v>0.86527399999999999</c:v>
                </c:pt>
                <c:pt idx="200">
                  <c:v>-2.5134099999999999</c:v>
                </c:pt>
                <c:pt idx="201">
                  <c:v>-1.47682</c:v>
                </c:pt>
                <c:pt idx="202">
                  <c:v>-8.53735</c:v>
                </c:pt>
                <c:pt idx="203">
                  <c:v>-9.89208</c:v>
                </c:pt>
                <c:pt idx="204">
                  <c:v>-10.708600000000001</c:v>
                </c:pt>
                <c:pt idx="205">
                  <c:v>-12.8314</c:v>
                </c:pt>
                <c:pt idx="206">
                  <c:v>-10.233000000000001</c:v>
                </c:pt>
                <c:pt idx="207">
                  <c:v>-10.2986</c:v>
                </c:pt>
                <c:pt idx="208">
                  <c:v>-14.424300000000001</c:v>
                </c:pt>
                <c:pt idx="209">
                  <c:v>-10.327500000000001</c:v>
                </c:pt>
                <c:pt idx="210">
                  <c:v>-7.11395</c:v>
                </c:pt>
                <c:pt idx="211">
                  <c:v>-8.0923200000000008</c:v>
                </c:pt>
                <c:pt idx="212">
                  <c:v>-7.5386499999999996</c:v>
                </c:pt>
                <c:pt idx="213">
                  <c:v>-4.7678500000000001</c:v>
                </c:pt>
                <c:pt idx="214">
                  <c:v>-0.23094100000000001</c:v>
                </c:pt>
                <c:pt idx="215">
                  <c:v>1.7508900000000001</c:v>
                </c:pt>
                <c:pt idx="216">
                  <c:v>4.0497800000000002</c:v>
                </c:pt>
                <c:pt idx="217">
                  <c:v>4.69374</c:v>
                </c:pt>
                <c:pt idx="218">
                  <c:v>5.0472200000000003</c:v>
                </c:pt>
                <c:pt idx="219">
                  <c:v>4.7257199999999999</c:v>
                </c:pt>
                <c:pt idx="220">
                  <c:v>4.9333400000000003</c:v>
                </c:pt>
                <c:pt idx="221">
                  <c:v>5.0543300000000002</c:v>
                </c:pt>
                <c:pt idx="222">
                  <c:v>5.1461499999999996</c:v>
                </c:pt>
                <c:pt idx="223">
                  <c:v>5.11754</c:v>
                </c:pt>
                <c:pt idx="224">
                  <c:v>5.1958900000000003</c:v>
                </c:pt>
                <c:pt idx="225">
                  <c:v>13.097799999999999</c:v>
                </c:pt>
                <c:pt idx="226">
                  <c:v>3.5007899999999998</c:v>
                </c:pt>
                <c:pt idx="227">
                  <c:v>2.87629</c:v>
                </c:pt>
                <c:pt idx="228">
                  <c:v>2.0669900000000001</c:v>
                </c:pt>
                <c:pt idx="229">
                  <c:v>3.2959800000000001</c:v>
                </c:pt>
                <c:pt idx="230">
                  <c:v>1.48177</c:v>
                </c:pt>
                <c:pt idx="231">
                  <c:v>2.9847700000000001</c:v>
                </c:pt>
                <c:pt idx="232">
                  <c:v>2.1757499999999999</c:v>
                </c:pt>
                <c:pt idx="233">
                  <c:v>15.945600000000001</c:v>
                </c:pt>
                <c:pt idx="234">
                  <c:v>2.0975700000000002</c:v>
                </c:pt>
                <c:pt idx="235">
                  <c:v>2.5413800000000002</c:v>
                </c:pt>
                <c:pt idx="236">
                  <c:v>2.8424999999999998</c:v>
                </c:pt>
                <c:pt idx="237">
                  <c:v>2.9530400000000001</c:v>
                </c:pt>
                <c:pt idx="238">
                  <c:v>3.40645</c:v>
                </c:pt>
                <c:pt idx="239">
                  <c:v>2.5478100000000001</c:v>
                </c:pt>
                <c:pt idx="240">
                  <c:v>1.72637</c:v>
                </c:pt>
                <c:pt idx="241">
                  <c:v>2.2908599999999999</c:v>
                </c:pt>
                <c:pt idx="242">
                  <c:v>1.5757099999999999</c:v>
                </c:pt>
                <c:pt idx="243">
                  <c:v>0.63797800000000005</c:v>
                </c:pt>
                <c:pt idx="244">
                  <c:v>-1.7536499999999999</c:v>
                </c:pt>
                <c:pt idx="245">
                  <c:v>-5.0434400000000004</c:v>
                </c:pt>
                <c:pt idx="246">
                  <c:v>-6.1340899999999996</c:v>
                </c:pt>
                <c:pt idx="247">
                  <c:v>-8.2645199999999992</c:v>
                </c:pt>
                <c:pt idx="248">
                  <c:v>-8.72119</c:v>
                </c:pt>
                <c:pt idx="249">
                  <c:v>-9.5927500000000006</c:v>
                </c:pt>
                <c:pt idx="250">
                  <c:v>-11.1366</c:v>
                </c:pt>
                <c:pt idx="251">
                  <c:v>-11.088100000000001</c:v>
                </c:pt>
                <c:pt idx="252">
                  <c:v>-10.934699999999999</c:v>
                </c:pt>
                <c:pt idx="253">
                  <c:v>-11.7614</c:v>
                </c:pt>
                <c:pt idx="254">
                  <c:v>-11.8154</c:v>
                </c:pt>
                <c:pt idx="255">
                  <c:v>-9.0625</c:v>
                </c:pt>
                <c:pt idx="256">
                  <c:v>-9.7252500000000008</c:v>
                </c:pt>
                <c:pt idx="257">
                  <c:v>-8.54786</c:v>
                </c:pt>
                <c:pt idx="258">
                  <c:v>-5.5814899999999996</c:v>
                </c:pt>
                <c:pt idx="259">
                  <c:v>-2.8381500000000002</c:v>
                </c:pt>
                <c:pt idx="260">
                  <c:v>-1.5557300000000001</c:v>
                </c:pt>
                <c:pt idx="261">
                  <c:v>0.57547400000000004</c:v>
                </c:pt>
                <c:pt idx="262">
                  <c:v>2.02522</c:v>
                </c:pt>
                <c:pt idx="263">
                  <c:v>1.3699600000000001</c:v>
                </c:pt>
                <c:pt idx="264">
                  <c:v>1.81941</c:v>
                </c:pt>
                <c:pt idx="265">
                  <c:v>2.9380899999999999</c:v>
                </c:pt>
                <c:pt idx="266">
                  <c:v>2.47784</c:v>
                </c:pt>
                <c:pt idx="267">
                  <c:v>2.55538</c:v>
                </c:pt>
                <c:pt idx="268">
                  <c:v>0.930315</c:v>
                </c:pt>
                <c:pt idx="269">
                  <c:v>1.6268899999999999</c:v>
                </c:pt>
                <c:pt idx="270">
                  <c:v>1.37439</c:v>
                </c:pt>
                <c:pt idx="271">
                  <c:v>0.87497999999999998</c:v>
                </c:pt>
                <c:pt idx="272">
                  <c:v>0.67620499999999995</c:v>
                </c:pt>
                <c:pt idx="273">
                  <c:v>2.3707500000000001</c:v>
                </c:pt>
                <c:pt idx="274">
                  <c:v>4.0696399999999997</c:v>
                </c:pt>
                <c:pt idx="275">
                  <c:v>3.3896700000000002</c:v>
                </c:pt>
                <c:pt idx="276">
                  <c:v>0.57055999999999996</c:v>
                </c:pt>
                <c:pt idx="277">
                  <c:v>0.92064100000000004</c:v>
                </c:pt>
                <c:pt idx="278">
                  <c:v>2.3692899999999999</c:v>
                </c:pt>
                <c:pt idx="279">
                  <c:v>2.2023999999999999</c:v>
                </c:pt>
                <c:pt idx="280">
                  <c:v>2.2440000000000002</c:v>
                </c:pt>
                <c:pt idx="281">
                  <c:v>2.6909900000000002</c:v>
                </c:pt>
                <c:pt idx="282">
                  <c:v>2.6260599999999998</c:v>
                </c:pt>
                <c:pt idx="283">
                  <c:v>3.3335699999999999</c:v>
                </c:pt>
                <c:pt idx="284">
                  <c:v>3.3535900000000001</c:v>
                </c:pt>
                <c:pt idx="285">
                  <c:v>2.9879199999999999</c:v>
                </c:pt>
                <c:pt idx="286">
                  <c:v>3.9828399999999999</c:v>
                </c:pt>
                <c:pt idx="287">
                  <c:v>3.7324799999999998</c:v>
                </c:pt>
                <c:pt idx="288">
                  <c:v>3.75014</c:v>
                </c:pt>
                <c:pt idx="289">
                  <c:v>2.74525</c:v>
                </c:pt>
                <c:pt idx="290">
                  <c:v>-3.79278</c:v>
                </c:pt>
                <c:pt idx="291">
                  <c:v>-5.4120999999999997</c:v>
                </c:pt>
                <c:pt idx="292">
                  <c:v>-5.2429500000000004</c:v>
                </c:pt>
                <c:pt idx="293">
                  <c:v>-13.2445</c:v>
                </c:pt>
                <c:pt idx="294">
                  <c:v>-11.308999999999999</c:v>
                </c:pt>
                <c:pt idx="295">
                  <c:v>-15.7126</c:v>
                </c:pt>
                <c:pt idx="296">
                  <c:v>-15.4184</c:v>
                </c:pt>
                <c:pt idx="297">
                  <c:v>-16.484100000000002</c:v>
                </c:pt>
                <c:pt idx="298">
                  <c:v>-14.738799999999999</c:v>
                </c:pt>
                <c:pt idx="299">
                  <c:v>-12.3367</c:v>
                </c:pt>
                <c:pt idx="300">
                  <c:v>-11.3935</c:v>
                </c:pt>
                <c:pt idx="301">
                  <c:v>-8.2269299999999994</c:v>
                </c:pt>
                <c:pt idx="302">
                  <c:v>-6.9152300000000002</c:v>
                </c:pt>
                <c:pt idx="303">
                  <c:v>-3.3999199999999998</c:v>
                </c:pt>
                <c:pt idx="304">
                  <c:v>-3.0776699999999999</c:v>
                </c:pt>
                <c:pt idx="305">
                  <c:v>2.2200299999999999</c:v>
                </c:pt>
                <c:pt idx="306">
                  <c:v>3.90219</c:v>
                </c:pt>
                <c:pt idx="307">
                  <c:v>4.8656199999999998</c:v>
                </c:pt>
                <c:pt idx="308">
                  <c:v>4.5807900000000004</c:v>
                </c:pt>
                <c:pt idx="309">
                  <c:v>4.3703599999999998</c:v>
                </c:pt>
                <c:pt idx="310">
                  <c:v>4.3703599999999998</c:v>
                </c:pt>
                <c:pt idx="311">
                  <c:v>-0.89703699999999997</c:v>
                </c:pt>
                <c:pt idx="312">
                  <c:v>-0.712754</c:v>
                </c:pt>
                <c:pt idx="313">
                  <c:v>3.5300699999999998</c:v>
                </c:pt>
                <c:pt idx="314">
                  <c:v>3.5300699999999998</c:v>
                </c:pt>
                <c:pt idx="315">
                  <c:v>3.5772300000000001</c:v>
                </c:pt>
                <c:pt idx="316">
                  <c:v>3.0461900000000002</c:v>
                </c:pt>
                <c:pt idx="317">
                  <c:v>2.45221</c:v>
                </c:pt>
                <c:pt idx="318">
                  <c:v>-1.2877799999999999</c:v>
                </c:pt>
                <c:pt idx="319">
                  <c:v>-4.9800899999999997</c:v>
                </c:pt>
                <c:pt idx="320">
                  <c:v>-5.1513099999999996</c:v>
                </c:pt>
                <c:pt idx="321">
                  <c:v>-6.7895399999999997</c:v>
                </c:pt>
                <c:pt idx="322">
                  <c:v>-8.6227599999999995</c:v>
                </c:pt>
                <c:pt idx="323">
                  <c:v>-7.0246500000000003</c:v>
                </c:pt>
                <c:pt idx="324">
                  <c:v>-11.760899999999999</c:v>
                </c:pt>
                <c:pt idx="325">
                  <c:v>-13.9062</c:v>
                </c:pt>
                <c:pt idx="326">
                  <c:v>-16.8979</c:v>
                </c:pt>
                <c:pt idx="327">
                  <c:v>-11.3383</c:v>
                </c:pt>
                <c:pt idx="328">
                  <c:v>-17.8339</c:v>
                </c:pt>
                <c:pt idx="329">
                  <c:v>-16.8672</c:v>
                </c:pt>
                <c:pt idx="330">
                  <c:v>-12.5586</c:v>
                </c:pt>
                <c:pt idx="331">
                  <c:v>-9.5091300000000007</c:v>
                </c:pt>
                <c:pt idx="332">
                  <c:v>-5.8058500000000004</c:v>
                </c:pt>
                <c:pt idx="333">
                  <c:v>0.58438299999999999</c:v>
                </c:pt>
                <c:pt idx="334">
                  <c:v>1.50587</c:v>
                </c:pt>
                <c:pt idx="335">
                  <c:v>3.9433400000000001</c:v>
                </c:pt>
                <c:pt idx="336">
                  <c:v>3.6952600000000002</c:v>
                </c:pt>
                <c:pt idx="337">
                  <c:v>3.6051700000000002</c:v>
                </c:pt>
                <c:pt idx="338">
                  <c:v>3.5640499999999999</c:v>
                </c:pt>
                <c:pt idx="339">
                  <c:v>3.2725599999999999</c:v>
                </c:pt>
                <c:pt idx="340">
                  <c:v>1.44842</c:v>
                </c:pt>
                <c:pt idx="341">
                  <c:v>4.3751899999999999</c:v>
                </c:pt>
                <c:pt idx="342">
                  <c:v>3.2452800000000002</c:v>
                </c:pt>
                <c:pt idx="343">
                  <c:v>2.9031699999999998</c:v>
                </c:pt>
                <c:pt idx="344">
                  <c:v>3.8942000000000001</c:v>
                </c:pt>
                <c:pt idx="345">
                  <c:v>2.8959600000000001</c:v>
                </c:pt>
                <c:pt idx="346">
                  <c:v>2.0121699999999998</c:v>
                </c:pt>
                <c:pt idx="347">
                  <c:v>2.4036400000000002</c:v>
                </c:pt>
                <c:pt idx="348">
                  <c:v>3.4017300000000001</c:v>
                </c:pt>
                <c:pt idx="349">
                  <c:v>2.51268</c:v>
                </c:pt>
                <c:pt idx="350">
                  <c:v>3.7940999999999998</c:v>
                </c:pt>
                <c:pt idx="351">
                  <c:v>2.43845</c:v>
                </c:pt>
                <c:pt idx="352">
                  <c:v>3.7476400000000001</c:v>
                </c:pt>
                <c:pt idx="353">
                  <c:v>3.1293099999999998</c:v>
                </c:pt>
                <c:pt idx="354">
                  <c:v>3.83853</c:v>
                </c:pt>
                <c:pt idx="355">
                  <c:v>4.0907900000000001</c:v>
                </c:pt>
                <c:pt idx="356">
                  <c:v>4.0551599999999999</c:v>
                </c:pt>
                <c:pt idx="357">
                  <c:v>3.9496699999999998</c:v>
                </c:pt>
                <c:pt idx="358">
                  <c:v>3.6997499999999999</c:v>
                </c:pt>
                <c:pt idx="359">
                  <c:v>4.2521199999999997</c:v>
                </c:pt>
                <c:pt idx="360">
                  <c:v>4.6657700000000002</c:v>
                </c:pt>
                <c:pt idx="361">
                  <c:v>3.79467</c:v>
                </c:pt>
                <c:pt idx="362">
                  <c:v>3.0880800000000002</c:v>
                </c:pt>
                <c:pt idx="363">
                  <c:v>2.16656</c:v>
                </c:pt>
                <c:pt idx="364">
                  <c:v>-2.10866</c:v>
                </c:pt>
                <c:pt idx="365">
                  <c:v>-7.8472799999999996</c:v>
                </c:pt>
                <c:pt idx="366">
                  <c:v>-4.8508100000000001</c:v>
                </c:pt>
                <c:pt idx="367">
                  <c:v>-11.900499999999999</c:v>
                </c:pt>
                <c:pt idx="368">
                  <c:v>-7.0480900000000002</c:v>
                </c:pt>
                <c:pt idx="369">
                  <c:v>-5.9539299999999997</c:v>
                </c:pt>
                <c:pt idx="370">
                  <c:v>-8.7658799999999992</c:v>
                </c:pt>
                <c:pt idx="371">
                  <c:v>-5.37303</c:v>
                </c:pt>
                <c:pt idx="372">
                  <c:v>-8.16554</c:v>
                </c:pt>
                <c:pt idx="373">
                  <c:v>-12.292199999999999</c:v>
                </c:pt>
                <c:pt idx="374">
                  <c:v>-11.6571</c:v>
                </c:pt>
                <c:pt idx="375">
                  <c:v>-9.9955499999999997</c:v>
                </c:pt>
                <c:pt idx="376">
                  <c:v>-5.9394200000000001</c:v>
                </c:pt>
                <c:pt idx="377">
                  <c:v>-2.2635900000000002</c:v>
                </c:pt>
                <c:pt idx="378">
                  <c:v>-1.5933200000000001</c:v>
                </c:pt>
                <c:pt idx="379">
                  <c:v>0.90284600000000004</c:v>
                </c:pt>
                <c:pt idx="380">
                  <c:v>3.2629000000000001</c:v>
                </c:pt>
                <c:pt idx="381">
                  <c:v>5.0319500000000001</c:v>
                </c:pt>
                <c:pt idx="382">
                  <c:v>5.10588</c:v>
                </c:pt>
                <c:pt idx="383">
                  <c:v>5.0869400000000002</c:v>
                </c:pt>
                <c:pt idx="384">
                  <c:v>4.6908300000000001</c:v>
                </c:pt>
                <c:pt idx="385">
                  <c:v>4.8293900000000001</c:v>
                </c:pt>
                <c:pt idx="386">
                  <c:v>4.6577000000000002</c:v>
                </c:pt>
                <c:pt idx="387">
                  <c:v>4.6344700000000003</c:v>
                </c:pt>
                <c:pt idx="388">
                  <c:v>4.6304299999999996</c:v>
                </c:pt>
                <c:pt idx="389">
                  <c:v>4.9613100000000001</c:v>
                </c:pt>
                <c:pt idx="390">
                  <c:v>4.3101099999999999</c:v>
                </c:pt>
                <c:pt idx="391">
                  <c:v>4.5713600000000003</c:v>
                </c:pt>
                <c:pt idx="392">
                  <c:v>4.2861700000000003</c:v>
                </c:pt>
                <c:pt idx="393">
                  <c:v>4.6836700000000002</c:v>
                </c:pt>
                <c:pt idx="394">
                  <c:v>4.7216899999999997</c:v>
                </c:pt>
                <c:pt idx="395">
                  <c:v>5.1431699999999996</c:v>
                </c:pt>
                <c:pt idx="396">
                  <c:v>4.3187100000000003</c:v>
                </c:pt>
                <c:pt idx="397">
                  <c:v>4.0173100000000002</c:v>
                </c:pt>
                <c:pt idx="398">
                  <c:v>3.3480799999999999</c:v>
                </c:pt>
                <c:pt idx="399">
                  <c:v>1.6960299999999999</c:v>
                </c:pt>
                <c:pt idx="400">
                  <c:v>1.6960299999999999</c:v>
                </c:pt>
                <c:pt idx="401">
                  <c:v>0.78218500000000002</c:v>
                </c:pt>
                <c:pt idx="402">
                  <c:v>-0.73801700000000003</c:v>
                </c:pt>
                <c:pt idx="403">
                  <c:v>-3.15659</c:v>
                </c:pt>
                <c:pt idx="404">
                  <c:v>-3.6481699999999999</c:v>
                </c:pt>
                <c:pt idx="405">
                  <c:v>-3.8222</c:v>
                </c:pt>
                <c:pt idx="406">
                  <c:v>-6.2834899999999996</c:v>
                </c:pt>
                <c:pt idx="407">
                  <c:v>-6.2834899999999996</c:v>
                </c:pt>
                <c:pt idx="408">
                  <c:v>-3.08562</c:v>
                </c:pt>
                <c:pt idx="409">
                  <c:v>-2.8518300000000001</c:v>
                </c:pt>
                <c:pt idx="410">
                  <c:v>-2.3072400000000002</c:v>
                </c:pt>
                <c:pt idx="411">
                  <c:v>1.63531</c:v>
                </c:pt>
                <c:pt idx="412">
                  <c:v>1.9203399999999999</c:v>
                </c:pt>
                <c:pt idx="413">
                  <c:v>3.0059800000000001</c:v>
                </c:pt>
                <c:pt idx="414">
                  <c:v>4.1736500000000003</c:v>
                </c:pt>
                <c:pt idx="415">
                  <c:v>4.92042</c:v>
                </c:pt>
                <c:pt idx="416">
                  <c:v>4.94374</c:v>
                </c:pt>
                <c:pt idx="417">
                  <c:v>4.7641099999999996</c:v>
                </c:pt>
                <c:pt idx="418">
                  <c:v>5.1040000000000001</c:v>
                </c:pt>
                <c:pt idx="419">
                  <c:v>4.8528700000000002</c:v>
                </c:pt>
                <c:pt idx="420">
                  <c:v>4.4524400000000002</c:v>
                </c:pt>
                <c:pt idx="421">
                  <c:v>2.6767500000000002</c:v>
                </c:pt>
                <c:pt idx="422">
                  <c:v>2.6767500000000002</c:v>
                </c:pt>
                <c:pt idx="423">
                  <c:v>3.7300800000000001</c:v>
                </c:pt>
                <c:pt idx="424">
                  <c:v>2.7132900000000002</c:v>
                </c:pt>
                <c:pt idx="425">
                  <c:v>1.16042</c:v>
                </c:pt>
                <c:pt idx="426">
                  <c:v>1.2448600000000001</c:v>
                </c:pt>
                <c:pt idx="427">
                  <c:v>6.0982399999999997</c:v>
                </c:pt>
                <c:pt idx="428">
                  <c:v>1.8555999999999999</c:v>
                </c:pt>
                <c:pt idx="429">
                  <c:v>-0.41175400000000001</c:v>
                </c:pt>
                <c:pt idx="430">
                  <c:v>-11.9552</c:v>
                </c:pt>
                <c:pt idx="431">
                  <c:v>-10.9392</c:v>
                </c:pt>
                <c:pt idx="432">
                  <c:v>-16.772600000000001</c:v>
                </c:pt>
                <c:pt idx="433">
                  <c:v>-14.521000000000001</c:v>
                </c:pt>
                <c:pt idx="434">
                  <c:v>-12.033099999999999</c:v>
                </c:pt>
                <c:pt idx="435">
                  <c:v>-13.752599999999999</c:v>
                </c:pt>
                <c:pt idx="436">
                  <c:v>-14.778700000000001</c:v>
                </c:pt>
                <c:pt idx="437">
                  <c:v>-21.73</c:v>
                </c:pt>
                <c:pt idx="438">
                  <c:v>-18.3444</c:v>
                </c:pt>
                <c:pt idx="439">
                  <c:v>-11.6295</c:v>
                </c:pt>
                <c:pt idx="440">
                  <c:v>-11.940200000000001</c:v>
                </c:pt>
                <c:pt idx="441">
                  <c:v>-12.1671</c:v>
                </c:pt>
                <c:pt idx="442">
                  <c:v>-9.3461200000000009</c:v>
                </c:pt>
                <c:pt idx="443">
                  <c:v>-8.5187899999999992</c:v>
                </c:pt>
                <c:pt idx="444">
                  <c:v>-4.5695199999999998</c:v>
                </c:pt>
                <c:pt idx="445">
                  <c:v>-2.2178100000000001</c:v>
                </c:pt>
                <c:pt idx="446">
                  <c:v>1.2656000000000001</c:v>
                </c:pt>
                <c:pt idx="447">
                  <c:v>2.81149</c:v>
                </c:pt>
                <c:pt idx="448">
                  <c:v>2.6823000000000001</c:v>
                </c:pt>
                <c:pt idx="449">
                  <c:v>2.8452799999999998</c:v>
                </c:pt>
                <c:pt idx="450">
                  <c:v>2.6409099999999999</c:v>
                </c:pt>
                <c:pt idx="451">
                  <c:v>3.0696599999999998</c:v>
                </c:pt>
                <c:pt idx="452">
                  <c:v>3.2524700000000002</c:v>
                </c:pt>
                <c:pt idx="453">
                  <c:v>2.73089</c:v>
                </c:pt>
                <c:pt idx="454">
                  <c:v>1.73353</c:v>
                </c:pt>
                <c:pt idx="455">
                  <c:v>1.2668900000000001</c:v>
                </c:pt>
                <c:pt idx="456">
                  <c:v>3.18113</c:v>
                </c:pt>
                <c:pt idx="457">
                  <c:v>1.8758999999999999</c:v>
                </c:pt>
                <c:pt idx="458">
                  <c:v>2.0892599999999999</c:v>
                </c:pt>
                <c:pt idx="459">
                  <c:v>-0.626081</c:v>
                </c:pt>
                <c:pt idx="460">
                  <c:v>2.7081900000000001</c:v>
                </c:pt>
                <c:pt idx="461">
                  <c:v>2.4786899999999998</c:v>
                </c:pt>
                <c:pt idx="462">
                  <c:v>3.1179700000000001</c:v>
                </c:pt>
                <c:pt idx="463">
                  <c:v>1.9358500000000001</c:v>
                </c:pt>
                <c:pt idx="464">
                  <c:v>3.0502699999999998</c:v>
                </c:pt>
                <c:pt idx="465">
                  <c:v>3.46143</c:v>
                </c:pt>
                <c:pt idx="466">
                  <c:v>1.4936700000000001</c:v>
                </c:pt>
                <c:pt idx="467">
                  <c:v>0.90019400000000005</c:v>
                </c:pt>
                <c:pt idx="468">
                  <c:v>1.05813</c:v>
                </c:pt>
                <c:pt idx="469">
                  <c:v>1.27153</c:v>
                </c:pt>
                <c:pt idx="470">
                  <c:v>1.6579600000000001</c:v>
                </c:pt>
                <c:pt idx="471">
                  <c:v>2.3776600000000001</c:v>
                </c:pt>
                <c:pt idx="472">
                  <c:v>-30.705400000000001</c:v>
                </c:pt>
                <c:pt idx="473">
                  <c:v>-6.5453299999999999</c:v>
                </c:pt>
                <c:pt idx="474">
                  <c:v>-9.1330500000000008</c:v>
                </c:pt>
                <c:pt idx="475">
                  <c:v>-9.7475400000000008</c:v>
                </c:pt>
                <c:pt idx="476">
                  <c:v>-11.258699999999999</c:v>
                </c:pt>
                <c:pt idx="477">
                  <c:v>-13.7707</c:v>
                </c:pt>
                <c:pt idx="478">
                  <c:v>-13.4535</c:v>
                </c:pt>
                <c:pt idx="479">
                  <c:v>-12.052300000000001</c:v>
                </c:pt>
                <c:pt idx="480">
                  <c:v>-12.266400000000001</c:v>
                </c:pt>
                <c:pt idx="481">
                  <c:v>-14.4216</c:v>
                </c:pt>
                <c:pt idx="482">
                  <c:v>-10.887</c:v>
                </c:pt>
                <c:pt idx="483">
                  <c:v>-11.005000000000001</c:v>
                </c:pt>
                <c:pt idx="484">
                  <c:v>-9.7668199999999992</c:v>
                </c:pt>
                <c:pt idx="485">
                  <c:v>-8.9403100000000002</c:v>
                </c:pt>
                <c:pt idx="486">
                  <c:v>-3.9525600000000001</c:v>
                </c:pt>
                <c:pt idx="487">
                  <c:v>-2.3349500000000001</c:v>
                </c:pt>
                <c:pt idx="488">
                  <c:v>-1.36924</c:v>
                </c:pt>
                <c:pt idx="489">
                  <c:v>2.5788899999999999</c:v>
                </c:pt>
                <c:pt idx="490">
                  <c:v>2.8535900000000001</c:v>
                </c:pt>
                <c:pt idx="491">
                  <c:v>2.1393900000000001</c:v>
                </c:pt>
                <c:pt idx="492">
                  <c:v>4.9301899999999996</c:v>
                </c:pt>
                <c:pt idx="493">
                  <c:v>2.95234</c:v>
                </c:pt>
                <c:pt idx="494">
                  <c:v>2.10216</c:v>
                </c:pt>
                <c:pt idx="495">
                  <c:v>-0.60585800000000001</c:v>
                </c:pt>
                <c:pt idx="496">
                  <c:v>1.1883699999999999</c:v>
                </c:pt>
                <c:pt idx="497">
                  <c:v>-0.67565500000000001</c:v>
                </c:pt>
                <c:pt idx="498">
                  <c:v>-3.1751499999999999</c:v>
                </c:pt>
                <c:pt idx="499">
                  <c:v>1.1313599999999999</c:v>
                </c:pt>
                <c:pt idx="500">
                  <c:v>-1.89113</c:v>
                </c:pt>
                <c:pt idx="501">
                  <c:v>-8.9914000000000005</c:v>
                </c:pt>
                <c:pt idx="502">
                  <c:v>-8.0543800000000001</c:v>
                </c:pt>
                <c:pt idx="503">
                  <c:v>-12.5052</c:v>
                </c:pt>
                <c:pt idx="504">
                  <c:v>-15.1281</c:v>
                </c:pt>
                <c:pt idx="505">
                  <c:v>-12.4369</c:v>
                </c:pt>
                <c:pt idx="506">
                  <c:v>-13.3256</c:v>
                </c:pt>
                <c:pt idx="507">
                  <c:v>-18.091200000000001</c:v>
                </c:pt>
                <c:pt idx="508">
                  <c:v>-17.9696</c:v>
                </c:pt>
                <c:pt idx="509">
                  <c:v>-17.0916</c:v>
                </c:pt>
                <c:pt idx="510">
                  <c:v>-17.225100000000001</c:v>
                </c:pt>
                <c:pt idx="511">
                  <c:v>-17.3141</c:v>
                </c:pt>
                <c:pt idx="512">
                  <c:v>-16.4604</c:v>
                </c:pt>
                <c:pt idx="513">
                  <c:v>-10.4976</c:v>
                </c:pt>
                <c:pt idx="514">
                  <c:v>-9.5608299999999993</c:v>
                </c:pt>
                <c:pt idx="515">
                  <c:v>-5.0205799999999998</c:v>
                </c:pt>
                <c:pt idx="516">
                  <c:v>-0.62960099999999997</c:v>
                </c:pt>
                <c:pt idx="517">
                  <c:v>2.1727099999999999</c:v>
                </c:pt>
                <c:pt idx="518">
                  <c:v>3.97098</c:v>
                </c:pt>
                <c:pt idx="519">
                  <c:v>4.2744</c:v>
                </c:pt>
                <c:pt idx="520">
                  <c:v>4.4252000000000002</c:v>
                </c:pt>
                <c:pt idx="521">
                  <c:v>3.4502999999999999</c:v>
                </c:pt>
                <c:pt idx="522">
                  <c:v>4.9304800000000002</c:v>
                </c:pt>
                <c:pt idx="523">
                  <c:v>4.9304800000000002</c:v>
                </c:pt>
                <c:pt idx="524">
                  <c:v>4.7862799999999996</c:v>
                </c:pt>
                <c:pt idx="525">
                  <c:v>4.7598700000000003</c:v>
                </c:pt>
                <c:pt idx="526">
                  <c:v>2.7629000000000001</c:v>
                </c:pt>
                <c:pt idx="527">
                  <c:v>2.5862699999999998</c:v>
                </c:pt>
                <c:pt idx="528">
                  <c:v>2.5862699999999998</c:v>
                </c:pt>
                <c:pt idx="529">
                  <c:v>1.95668</c:v>
                </c:pt>
                <c:pt idx="530">
                  <c:v>-1.72462</c:v>
                </c:pt>
                <c:pt idx="531">
                  <c:v>-1.72462</c:v>
                </c:pt>
                <c:pt idx="532">
                  <c:v>1.3204</c:v>
                </c:pt>
                <c:pt idx="533">
                  <c:v>3.7530399999999999</c:v>
                </c:pt>
                <c:pt idx="534">
                  <c:v>4.1787299999999998</c:v>
                </c:pt>
                <c:pt idx="535">
                  <c:v>3.58371</c:v>
                </c:pt>
                <c:pt idx="536">
                  <c:v>3.9578600000000002</c:v>
                </c:pt>
                <c:pt idx="537">
                  <c:v>3.5409199999999998</c:v>
                </c:pt>
                <c:pt idx="538">
                  <c:v>3.59192</c:v>
                </c:pt>
                <c:pt idx="539">
                  <c:v>4.3388999999999998</c:v>
                </c:pt>
                <c:pt idx="540">
                  <c:v>3.5723799999999999</c:v>
                </c:pt>
                <c:pt idx="541">
                  <c:v>3.7536700000000001</c:v>
                </c:pt>
                <c:pt idx="542">
                  <c:v>4.2471100000000002</c:v>
                </c:pt>
                <c:pt idx="543">
                  <c:v>4.56189</c:v>
                </c:pt>
                <c:pt idx="544">
                  <c:v>4.5012400000000001</c:v>
                </c:pt>
                <c:pt idx="545">
                  <c:v>4.4777899999999997</c:v>
                </c:pt>
                <c:pt idx="546">
                  <c:v>3.4726499999999998</c:v>
                </c:pt>
                <c:pt idx="547">
                  <c:v>3.4267400000000001</c:v>
                </c:pt>
                <c:pt idx="548">
                  <c:v>3.4267400000000001</c:v>
                </c:pt>
                <c:pt idx="549">
                  <c:v>4.2205700000000004</c:v>
                </c:pt>
                <c:pt idx="550">
                  <c:v>2.7920799999999999</c:v>
                </c:pt>
                <c:pt idx="551">
                  <c:v>5.0270799999999998</c:v>
                </c:pt>
                <c:pt idx="552">
                  <c:v>5.0270799999999998</c:v>
                </c:pt>
                <c:pt idx="553">
                  <c:v>4.3087999999999997</c:v>
                </c:pt>
                <c:pt idx="554">
                  <c:v>1.96417</c:v>
                </c:pt>
                <c:pt idx="555">
                  <c:v>2.7235</c:v>
                </c:pt>
                <c:pt idx="556">
                  <c:v>2.3220000000000001</c:v>
                </c:pt>
                <c:pt idx="557">
                  <c:v>2.8241900000000002</c:v>
                </c:pt>
                <c:pt idx="558">
                  <c:v>3.90177</c:v>
                </c:pt>
                <c:pt idx="559">
                  <c:v>1.7203900000000001</c:v>
                </c:pt>
                <c:pt idx="560">
                  <c:v>-0.52082099999999998</c:v>
                </c:pt>
                <c:pt idx="561">
                  <c:v>-2.60677</c:v>
                </c:pt>
                <c:pt idx="562">
                  <c:v>-5.6989599999999996</c:v>
                </c:pt>
                <c:pt idx="563">
                  <c:v>-9.0989599999999999</c:v>
                </c:pt>
                <c:pt idx="564">
                  <c:v>-7.8679600000000001</c:v>
                </c:pt>
                <c:pt idx="565">
                  <c:v>-11.2326</c:v>
                </c:pt>
                <c:pt idx="566">
                  <c:v>-5.9938799999999999</c:v>
                </c:pt>
                <c:pt idx="567">
                  <c:v>-6.4426100000000002</c:v>
                </c:pt>
                <c:pt idx="568">
                  <c:v>-11.951499999999999</c:v>
                </c:pt>
                <c:pt idx="569">
                  <c:v>-12.934799999999999</c:v>
                </c:pt>
                <c:pt idx="570">
                  <c:v>-13.205299999999999</c:v>
                </c:pt>
                <c:pt idx="571">
                  <c:v>-13.045199999999999</c:v>
                </c:pt>
                <c:pt idx="572">
                  <c:v>-12.798999999999999</c:v>
                </c:pt>
                <c:pt idx="573">
                  <c:v>-9.3616499999999991</c:v>
                </c:pt>
                <c:pt idx="574">
                  <c:v>-10.5533</c:v>
                </c:pt>
                <c:pt idx="575">
                  <c:v>-9.4274299999999993</c:v>
                </c:pt>
                <c:pt idx="576">
                  <c:v>-3.5236499999999999</c:v>
                </c:pt>
                <c:pt idx="577">
                  <c:v>-1.2047699999999999</c:v>
                </c:pt>
                <c:pt idx="578">
                  <c:v>1.8737200000000001</c:v>
                </c:pt>
                <c:pt idx="579">
                  <c:v>1.95658</c:v>
                </c:pt>
                <c:pt idx="580">
                  <c:v>1.66509</c:v>
                </c:pt>
                <c:pt idx="581">
                  <c:v>2.62547</c:v>
                </c:pt>
                <c:pt idx="582">
                  <c:v>0.91250399999999998</c:v>
                </c:pt>
                <c:pt idx="583">
                  <c:v>0.96097299999999997</c:v>
                </c:pt>
                <c:pt idx="584">
                  <c:v>1.0884</c:v>
                </c:pt>
                <c:pt idx="585">
                  <c:v>1.95123</c:v>
                </c:pt>
                <c:pt idx="586">
                  <c:v>1.41672</c:v>
                </c:pt>
                <c:pt idx="587">
                  <c:v>1.2700800000000001</c:v>
                </c:pt>
                <c:pt idx="588">
                  <c:v>2.08114</c:v>
                </c:pt>
                <c:pt idx="589">
                  <c:v>1.7858799999999999</c:v>
                </c:pt>
                <c:pt idx="590">
                  <c:v>3.9935900000000002</c:v>
                </c:pt>
                <c:pt idx="591">
                  <c:v>2.2506400000000002</c:v>
                </c:pt>
                <c:pt idx="592">
                  <c:v>2.0219299999999998</c:v>
                </c:pt>
                <c:pt idx="593">
                  <c:v>2.61998</c:v>
                </c:pt>
                <c:pt idx="594">
                  <c:v>2.9971899999999998</c:v>
                </c:pt>
                <c:pt idx="595">
                  <c:v>3.0419999999999998</c:v>
                </c:pt>
                <c:pt idx="596">
                  <c:v>2.2701099999999999</c:v>
                </c:pt>
                <c:pt idx="597">
                  <c:v>1.8442700000000001</c:v>
                </c:pt>
                <c:pt idx="598">
                  <c:v>2.2455400000000001</c:v>
                </c:pt>
                <c:pt idx="599">
                  <c:v>2.4459599999999999</c:v>
                </c:pt>
                <c:pt idx="600">
                  <c:v>2.2580900000000002</c:v>
                </c:pt>
                <c:pt idx="601">
                  <c:v>2.9600300000000002</c:v>
                </c:pt>
                <c:pt idx="602">
                  <c:v>2.4540000000000002</c:v>
                </c:pt>
                <c:pt idx="603">
                  <c:v>-0.66808400000000001</c:v>
                </c:pt>
                <c:pt idx="604">
                  <c:v>-1.6187199999999999</c:v>
                </c:pt>
                <c:pt idx="605">
                  <c:v>-5.2238199999999999</c:v>
                </c:pt>
                <c:pt idx="606">
                  <c:v>-8.3638600000000007</c:v>
                </c:pt>
                <c:pt idx="607">
                  <c:v>-11.239800000000001</c:v>
                </c:pt>
                <c:pt idx="608">
                  <c:v>-11.665699999999999</c:v>
                </c:pt>
                <c:pt idx="609">
                  <c:v>-15.0121</c:v>
                </c:pt>
                <c:pt idx="610">
                  <c:v>-14.4366</c:v>
                </c:pt>
                <c:pt idx="611">
                  <c:v>-16.3384</c:v>
                </c:pt>
                <c:pt idx="612">
                  <c:v>-12.822100000000001</c:v>
                </c:pt>
                <c:pt idx="613">
                  <c:v>-8.2635199999999998</c:v>
                </c:pt>
                <c:pt idx="614">
                  <c:v>-12.739599999999999</c:v>
                </c:pt>
                <c:pt idx="615">
                  <c:v>-18.153700000000001</c:v>
                </c:pt>
                <c:pt idx="616">
                  <c:v>-10.311</c:v>
                </c:pt>
                <c:pt idx="617">
                  <c:v>-9.2137700000000002</c:v>
                </c:pt>
                <c:pt idx="618">
                  <c:v>-11.182499999999999</c:v>
                </c:pt>
                <c:pt idx="619">
                  <c:v>-7.6266800000000003</c:v>
                </c:pt>
                <c:pt idx="620">
                  <c:v>-3.3664100000000001</c:v>
                </c:pt>
                <c:pt idx="621">
                  <c:v>-0.24695600000000001</c:v>
                </c:pt>
                <c:pt idx="622">
                  <c:v>1.8690599999999999</c:v>
                </c:pt>
                <c:pt idx="623">
                  <c:v>2.8774600000000001</c:v>
                </c:pt>
                <c:pt idx="624">
                  <c:v>3.0597699999999999</c:v>
                </c:pt>
                <c:pt idx="625">
                  <c:v>2.2696100000000001</c:v>
                </c:pt>
                <c:pt idx="626">
                  <c:v>3.2454499999999999</c:v>
                </c:pt>
                <c:pt idx="627">
                  <c:v>3.9102100000000002</c:v>
                </c:pt>
                <c:pt idx="628">
                  <c:v>3.4268999999999998</c:v>
                </c:pt>
                <c:pt idx="629">
                  <c:v>3.42936</c:v>
                </c:pt>
                <c:pt idx="630">
                  <c:v>4.51973</c:v>
                </c:pt>
                <c:pt idx="631">
                  <c:v>4.3022900000000002</c:v>
                </c:pt>
                <c:pt idx="632">
                  <c:v>4.2552300000000001</c:v>
                </c:pt>
                <c:pt idx="633">
                  <c:v>4.2997899999999998</c:v>
                </c:pt>
                <c:pt idx="634">
                  <c:v>3.7809300000000001</c:v>
                </c:pt>
                <c:pt idx="635">
                  <c:v>4.68729</c:v>
                </c:pt>
                <c:pt idx="636">
                  <c:v>2.9382600000000001</c:v>
                </c:pt>
                <c:pt idx="637">
                  <c:v>2.9382600000000001</c:v>
                </c:pt>
                <c:pt idx="638">
                  <c:v>2.63198</c:v>
                </c:pt>
                <c:pt idx="639">
                  <c:v>2.63198</c:v>
                </c:pt>
                <c:pt idx="640">
                  <c:v>3.5650400000000002</c:v>
                </c:pt>
                <c:pt idx="641">
                  <c:v>3.9876800000000001</c:v>
                </c:pt>
                <c:pt idx="642">
                  <c:v>4.0799399999999997</c:v>
                </c:pt>
                <c:pt idx="643">
                  <c:v>-6.1177799999999998</c:v>
                </c:pt>
                <c:pt idx="644">
                  <c:v>-6.1177799999999998</c:v>
                </c:pt>
                <c:pt idx="645">
                  <c:v>-4.3806000000000003</c:v>
                </c:pt>
                <c:pt idx="646">
                  <c:v>-7.3644800000000004</c:v>
                </c:pt>
                <c:pt idx="647">
                  <c:v>-9.2868700000000004</c:v>
                </c:pt>
                <c:pt idx="648">
                  <c:v>-14.396000000000001</c:v>
                </c:pt>
                <c:pt idx="649">
                  <c:v>-16.428599999999999</c:v>
                </c:pt>
                <c:pt idx="650">
                  <c:v>-21.398800000000001</c:v>
                </c:pt>
                <c:pt idx="651">
                  <c:v>-16.3432</c:v>
                </c:pt>
                <c:pt idx="652">
                  <c:v>-12.955399999999999</c:v>
                </c:pt>
                <c:pt idx="653">
                  <c:v>-9.7046600000000005</c:v>
                </c:pt>
                <c:pt idx="654">
                  <c:v>-11.790699999999999</c:v>
                </c:pt>
                <c:pt idx="655">
                  <c:v>-10.474299999999999</c:v>
                </c:pt>
                <c:pt idx="656">
                  <c:v>-3.35995</c:v>
                </c:pt>
                <c:pt idx="657">
                  <c:v>-1.2223299999999999</c:v>
                </c:pt>
                <c:pt idx="658">
                  <c:v>-0.46382299999999999</c:v>
                </c:pt>
                <c:pt idx="659">
                  <c:v>2.9020000000000001</c:v>
                </c:pt>
                <c:pt idx="660">
                  <c:v>2.9020000000000001</c:v>
                </c:pt>
                <c:pt idx="661">
                  <c:v>1.58162</c:v>
                </c:pt>
                <c:pt idx="662">
                  <c:v>3.94069</c:v>
                </c:pt>
                <c:pt idx="663">
                  <c:v>-2.46739</c:v>
                </c:pt>
                <c:pt idx="664">
                  <c:v>3.23387</c:v>
                </c:pt>
                <c:pt idx="665">
                  <c:v>3.23387</c:v>
                </c:pt>
                <c:pt idx="666">
                  <c:v>1.20153</c:v>
                </c:pt>
                <c:pt idx="667">
                  <c:v>4.1116999999999999</c:v>
                </c:pt>
                <c:pt idx="668">
                  <c:v>4.1116999999999999</c:v>
                </c:pt>
                <c:pt idx="669">
                  <c:v>3.9267799999999999</c:v>
                </c:pt>
                <c:pt idx="670">
                  <c:v>3.9267799999999999</c:v>
                </c:pt>
                <c:pt idx="671">
                  <c:v>4.2659700000000003</c:v>
                </c:pt>
                <c:pt idx="672">
                  <c:v>4.0856500000000002</c:v>
                </c:pt>
                <c:pt idx="673">
                  <c:v>3.7211400000000001</c:v>
                </c:pt>
                <c:pt idx="674">
                  <c:v>4.4917499999999997</c:v>
                </c:pt>
                <c:pt idx="675">
                  <c:v>4.4638099999999996</c:v>
                </c:pt>
                <c:pt idx="676">
                  <c:v>4.1292900000000001</c:v>
                </c:pt>
                <c:pt idx="677">
                  <c:v>4.4534399999999996</c:v>
                </c:pt>
                <c:pt idx="678">
                  <c:v>4.3997700000000002</c:v>
                </c:pt>
                <c:pt idx="679">
                  <c:v>4.7260999999999997</c:v>
                </c:pt>
                <c:pt idx="680">
                  <c:v>5.0160400000000003</c:v>
                </c:pt>
                <c:pt idx="681">
                  <c:v>3.0621100000000001</c:v>
                </c:pt>
                <c:pt idx="682">
                  <c:v>3.0621100000000001</c:v>
                </c:pt>
                <c:pt idx="683">
                  <c:v>0.83691300000000002</c:v>
                </c:pt>
                <c:pt idx="684">
                  <c:v>0.83691300000000002</c:v>
                </c:pt>
                <c:pt idx="685">
                  <c:v>-3.3100399999999999</c:v>
                </c:pt>
                <c:pt idx="686">
                  <c:v>-5.5910099999999998</c:v>
                </c:pt>
                <c:pt idx="687">
                  <c:v>-3.3645399999999999</c:v>
                </c:pt>
                <c:pt idx="688">
                  <c:v>-1.8729800000000001</c:v>
                </c:pt>
                <c:pt idx="689">
                  <c:v>-2.3872900000000001</c:v>
                </c:pt>
                <c:pt idx="690">
                  <c:v>-1.60318</c:v>
                </c:pt>
                <c:pt idx="691">
                  <c:v>-4.4863400000000002</c:v>
                </c:pt>
                <c:pt idx="692">
                  <c:v>-14.9176</c:v>
                </c:pt>
                <c:pt idx="693">
                  <c:v>-14.147600000000001</c:v>
                </c:pt>
                <c:pt idx="694">
                  <c:v>-10.0966</c:v>
                </c:pt>
                <c:pt idx="695">
                  <c:v>-2.3205399999999998</c:v>
                </c:pt>
                <c:pt idx="696">
                  <c:v>-3.2288600000000001</c:v>
                </c:pt>
                <c:pt idx="697">
                  <c:v>-1.5434600000000001</c:v>
                </c:pt>
                <c:pt idx="698">
                  <c:v>1.8591500000000001</c:v>
                </c:pt>
                <c:pt idx="699">
                  <c:v>3.1078299999999999</c:v>
                </c:pt>
                <c:pt idx="700">
                  <c:v>3.3374999999999999</c:v>
                </c:pt>
                <c:pt idx="701">
                  <c:v>3.3284400000000001</c:v>
                </c:pt>
                <c:pt idx="702">
                  <c:v>3.2193399999999999</c:v>
                </c:pt>
                <c:pt idx="703">
                  <c:v>3.2642699999999998</c:v>
                </c:pt>
                <c:pt idx="704">
                  <c:v>3.5463100000000001</c:v>
                </c:pt>
                <c:pt idx="705">
                  <c:v>3.39696</c:v>
                </c:pt>
                <c:pt idx="706">
                  <c:v>3.3814700000000002</c:v>
                </c:pt>
                <c:pt idx="707">
                  <c:v>2.99912</c:v>
                </c:pt>
                <c:pt idx="708">
                  <c:v>2.99912</c:v>
                </c:pt>
                <c:pt idx="709">
                  <c:v>3.0672999999999999</c:v>
                </c:pt>
                <c:pt idx="710">
                  <c:v>2.96549</c:v>
                </c:pt>
                <c:pt idx="711">
                  <c:v>3.2328899999999998</c:v>
                </c:pt>
                <c:pt idx="712">
                  <c:v>2.6049899999999999</c:v>
                </c:pt>
                <c:pt idx="713">
                  <c:v>3.26315</c:v>
                </c:pt>
                <c:pt idx="714">
                  <c:v>1.3767199999999999</c:v>
                </c:pt>
                <c:pt idx="715">
                  <c:v>2.33853</c:v>
                </c:pt>
                <c:pt idx="716">
                  <c:v>3.5487799999999998</c:v>
                </c:pt>
                <c:pt idx="717">
                  <c:v>3.14622</c:v>
                </c:pt>
                <c:pt idx="718">
                  <c:v>3.0741000000000001</c:v>
                </c:pt>
                <c:pt idx="719">
                  <c:v>2.9943499999999998</c:v>
                </c:pt>
                <c:pt idx="720">
                  <c:v>2.4256500000000001</c:v>
                </c:pt>
                <c:pt idx="721">
                  <c:v>3.2499500000000001</c:v>
                </c:pt>
                <c:pt idx="722">
                  <c:v>1.5271999999999999</c:v>
                </c:pt>
                <c:pt idx="723">
                  <c:v>-11.618399999999999</c:v>
                </c:pt>
                <c:pt idx="724">
                  <c:v>-11.618399999999999</c:v>
                </c:pt>
                <c:pt idx="725">
                  <c:v>-15.999499999999999</c:v>
                </c:pt>
                <c:pt idx="726">
                  <c:v>-14.3489</c:v>
                </c:pt>
                <c:pt idx="727">
                  <c:v>-19.039400000000001</c:v>
                </c:pt>
                <c:pt idx="728">
                  <c:v>-15.7781</c:v>
                </c:pt>
                <c:pt idx="729">
                  <c:v>-16.509799999999998</c:v>
                </c:pt>
                <c:pt idx="730">
                  <c:v>-16.839600000000001</c:v>
                </c:pt>
                <c:pt idx="731">
                  <c:v>-16.875699999999998</c:v>
                </c:pt>
                <c:pt idx="732">
                  <c:v>-10.9971</c:v>
                </c:pt>
                <c:pt idx="733">
                  <c:v>-8.4826599999999992</c:v>
                </c:pt>
                <c:pt idx="734">
                  <c:v>-6.2149700000000001</c:v>
                </c:pt>
                <c:pt idx="735">
                  <c:v>-5.4083300000000003</c:v>
                </c:pt>
                <c:pt idx="736">
                  <c:v>-1.5161199999999999</c:v>
                </c:pt>
                <c:pt idx="737">
                  <c:v>0.42963800000000002</c:v>
                </c:pt>
                <c:pt idx="738">
                  <c:v>1.00597</c:v>
                </c:pt>
                <c:pt idx="739">
                  <c:v>4.1738299999999997</c:v>
                </c:pt>
                <c:pt idx="740">
                  <c:v>3.8019699999999998</c:v>
                </c:pt>
                <c:pt idx="741">
                  <c:v>5.7530999999999999</c:v>
                </c:pt>
                <c:pt idx="742">
                  <c:v>4.4083100000000002</c:v>
                </c:pt>
                <c:pt idx="743">
                  <c:v>2.0028999999999999</c:v>
                </c:pt>
                <c:pt idx="744">
                  <c:v>3.9757699999999998</c:v>
                </c:pt>
                <c:pt idx="745">
                  <c:v>4.5135100000000001</c:v>
                </c:pt>
                <c:pt idx="746">
                  <c:v>3.2965499999999999</c:v>
                </c:pt>
                <c:pt idx="747">
                  <c:v>3.4549699999999999</c:v>
                </c:pt>
                <c:pt idx="748">
                  <c:v>3.6396099999999998</c:v>
                </c:pt>
                <c:pt idx="749">
                  <c:v>4.2617900000000004</c:v>
                </c:pt>
                <c:pt idx="750">
                  <c:v>5.3550700000000004</c:v>
                </c:pt>
                <c:pt idx="751">
                  <c:v>2.8467600000000002</c:v>
                </c:pt>
                <c:pt idx="752">
                  <c:v>2.9929999999999999</c:v>
                </c:pt>
                <c:pt idx="753">
                  <c:v>2.7021799999999998</c:v>
                </c:pt>
                <c:pt idx="754">
                  <c:v>2.9031400000000001</c:v>
                </c:pt>
                <c:pt idx="755">
                  <c:v>3.3842699999999999</c:v>
                </c:pt>
                <c:pt idx="756">
                  <c:v>2.7459500000000001</c:v>
                </c:pt>
                <c:pt idx="757">
                  <c:v>3.4291900000000002</c:v>
                </c:pt>
                <c:pt idx="758">
                  <c:v>3.1766999999999999</c:v>
                </c:pt>
                <c:pt idx="759">
                  <c:v>3.4807999999999999</c:v>
                </c:pt>
                <c:pt idx="760">
                  <c:v>3.7409300000000001</c:v>
                </c:pt>
                <c:pt idx="761">
                  <c:v>3.2561499999999999</c:v>
                </c:pt>
                <c:pt idx="762">
                  <c:v>2.6061800000000002</c:v>
                </c:pt>
                <c:pt idx="763">
                  <c:v>2.6061800000000002</c:v>
                </c:pt>
                <c:pt idx="764">
                  <c:v>1.42648</c:v>
                </c:pt>
                <c:pt idx="765">
                  <c:v>1.2446999999999999</c:v>
                </c:pt>
                <c:pt idx="766">
                  <c:v>0.15820500000000001</c:v>
                </c:pt>
                <c:pt idx="767">
                  <c:v>-5.9191900000000004</c:v>
                </c:pt>
                <c:pt idx="768">
                  <c:v>-5.9191900000000004</c:v>
                </c:pt>
                <c:pt idx="769">
                  <c:v>-8.4332399999999996</c:v>
                </c:pt>
                <c:pt idx="770">
                  <c:v>-11.2979</c:v>
                </c:pt>
                <c:pt idx="771">
                  <c:v>-11.3454</c:v>
                </c:pt>
                <c:pt idx="772">
                  <c:v>-11.3782</c:v>
                </c:pt>
                <c:pt idx="773">
                  <c:v>-13.5259</c:v>
                </c:pt>
                <c:pt idx="774">
                  <c:v>-9.1605799999999995</c:v>
                </c:pt>
                <c:pt idx="775">
                  <c:v>-10.942299999999999</c:v>
                </c:pt>
                <c:pt idx="776">
                  <c:v>-8.1485299999999992</c:v>
                </c:pt>
                <c:pt idx="777">
                  <c:v>-8.1485299999999992</c:v>
                </c:pt>
                <c:pt idx="778">
                  <c:v>-6.0072799999999997</c:v>
                </c:pt>
                <c:pt idx="779">
                  <c:v>-4.0143700000000004</c:v>
                </c:pt>
                <c:pt idx="780">
                  <c:v>-7.27508</c:v>
                </c:pt>
                <c:pt idx="781">
                  <c:v>-7.8503400000000001</c:v>
                </c:pt>
                <c:pt idx="782">
                  <c:v>-4.0462199999999999</c:v>
                </c:pt>
                <c:pt idx="783">
                  <c:v>-4.0462199999999999</c:v>
                </c:pt>
                <c:pt idx="784">
                  <c:v>-1.45702</c:v>
                </c:pt>
                <c:pt idx="785">
                  <c:v>0.25421700000000003</c:v>
                </c:pt>
                <c:pt idx="786">
                  <c:v>1.7639100000000001</c:v>
                </c:pt>
                <c:pt idx="787">
                  <c:v>2.0241799999999999</c:v>
                </c:pt>
                <c:pt idx="788">
                  <c:v>1.7941499999999999</c:v>
                </c:pt>
                <c:pt idx="789">
                  <c:v>1.87212</c:v>
                </c:pt>
                <c:pt idx="790">
                  <c:v>2.2313900000000002</c:v>
                </c:pt>
                <c:pt idx="791">
                  <c:v>2.4875500000000001</c:v>
                </c:pt>
                <c:pt idx="792">
                  <c:v>1.71502</c:v>
                </c:pt>
                <c:pt idx="793">
                  <c:v>1.41764</c:v>
                </c:pt>
                <c:pt idx="794">
                  <c:v>2.0157699999999998</c:v>
                </c:pt>
                <c:pt idx="795">
                  <c:v>3.3529599999999999</c:v>
                </c:pt>
                <c:pt idx="796">
                  <c:v>2.7982300000000002</c:v>
                </c:pt>
                <c:pt idx="797">
                  <c:v>0.92641700000000005</c:v>
                </c:pt>
                <c:pt idx="798">
                  <c:v>1.8085599999999999</c:v>
                </c:pt>
                <c:pt idx="799">
                  <c:v>1.5826499999999999</c:v>
                </c:pt>
                <c:pt idx="800">
                  <c:v>2.6777500000000001</c:v>
                </c:pt>
                <c:pt idx="801">
                  <c:v>2.19624</c:v>
                </c:pt>
                <c:pt idx="802">
                  <c:v>2.6766100000000002</c:v>
                </c:pt>
                <c:pt idx="803">
                  <c:v>2.8412999999999999</c:v>
                </c:pt>
                <c:pt idx="804">
                  <c:v>3.27251</c:v>
                </c:pt>
                <c:pt idx="805">
                  <c:v>2.16248</c:v>
                </c:pt>
                <c:pt idx="806">
                  <c:v>1.9129100000000001</c:v>
                </c:pt>
                <c:pt idx="807">
                  <c:v>1.24325</c:v>
                </c:pt>
                <c:pt idx="808">
                  <c:v>2.6183299999999998</c:v>
                </c:pt>
                <c:pt idx="809">
                  <c:v>2.13</c:v>
                </c:pt>
                <c:pt idx="810">
                  <c:v>2.7659699999999998</c:v>
                </c:pt>
                <c:pt idx="811">
                  <c:v>1.9483200000000001</c:v>
                </c:pt>
                <c:pt idx="812">
                  <c:v>-7.4888199999999996</c:v>
                </c:pt>
                <c:pt idx="813">
                  <c:v>-7.4888199999999996</c:v>
                </c:pt>
                <c:pt idx="814">
                  <c:v>-9.0339899999999993</c:v>
                </c:pt>
                <c:pt idx="815">
                  <c:v>-10.0479</c:v>
                </c:pt>
                <c:pt idx="816">
                  <c:v>-13.543799999999999</c:v>
                </c:pt>
                <c:pt idx="817">
                  <c:v>-16.643999999999998</c:v>
                </c:pt>
                <c:pt idx="818">
                  <c:v>-20.847200000000001</c:v>
                </c:pt>
                <c:pt idx="819">
                  <c:v>-12.29</c:v>
                </c:pt>
                <c:pt idx="820">
                  <c:v>-19.7043</c:v>
                </c:pt>
                <c:pt idx="821">
                  <c:v>-15.020899999999999</c:v>
                </c:pt>
                <c:pt idx="822">
                  <c:v>-18.247900000000001</c:v>
                </c:pt>
                <c:pt idx="823">
                  <c:v>-8.3757300000000008</c:v>
                </c:pt>
                <c:pt idx="824">
                  <c:v>-5.7169499999999998</c:v>
                </c:pt>
                <c:pt idx="825">
                  <c:v>-9.8856599999999997</c:v>
                </c:pt>
                <c:pt idx="826">
                  <c:v>-13.1129</c:v>
                </c:pt>
                <c:pt idx="827">
                  <c:v>-5.4468699999999997</c:v>
                </c:pt>
                <c:pt idx="828">
                  <c:v>1.84476</c:v>
                </c:pt>
                <c:pt idx="829">
                  <c:v>2.5615000000000001</c:v>
                </c:pt>
                <c:pt idx="830">
                  <c:v>3.6553300000000002</c:v>
                </c:pt>
                <c:pt idx="831">
                  <c:v>3.4491800000000001</c:v>
                </c:pt>
                <c:pt idx="832">
                  <c:v>3.9702600000000001</c:v>
                </c:pt>
                <c:pt idx="833">
                  <c:v>4.1136499999999998</c:v>
                </c:pt>
                <c:pt idx="834">
                  <c:v>4.6372</c:v>
                </c:pt>
                <c:pt idx="835">
                  <c:v>4.30905</c:v>
                </c:pt>
                <c:pt idx="836">
                  <c:v>4.2274900000000004</c:v>
                </c:pt>
                <c:pt idx="837">
                  <c:v>4.30809</c:v>
                </c:pt>
                <c:pt idx="838">
                  <c:v>4.1297600000000001</c:v>
                </c:pt>
                <c:pt idx="839">
                  <c:v>4.4943</c:v>
                </c:pt>
                <c:pt idx="840">
                  <c:v>4.12446</c:v>
                </c:pt>
                <c:pt idx="841">
                  <c:v>4.2046799999999998</c:v>
                </c:pt>
                <c:pt idx="842">
                  <c:v>4.9682000000000004</c:v>
                </c:pt>
                <c:pt idx="843">
                  <c:v>4.5156700000000001</c:v>
                </c:pt>
                <c:pt idx="844">
                  <c:v>4.3944900000000002</c:v>
                </c:pt>
                <c:pt idx="845">
                  <c:v>4.5968999999999998</c:v>
                </c:pt>
                <c:pt idx="846">
                  <c:v>4.0198799999999997</c:v>
                </c:pt>
                <c:pt idx="847">
                  <c:v>6.9050399999999996</c:v>
                </c:pt>
                <c:pt idx="848">
                  <c:v>4.8353000000000002</c:v>
                </c:pt>
                <c:pt idx="849">
                  <c:v>1.97881</c:v>
                </c:pt>
                <c:pt idx="850">
                  <c:v>0.96931900000000004</c:v>
                </c:pt>
                <c:pt idx="851">
                  <c:v>1.7472099999999999</c:v>
                </c:pt>
                <c:pt idx="852">
                  <c:v>0.18982599999999999</c:v>
                </c:pt>
                <c:pt idx="853">
                  <c:v>-6.0278799999999997</c:v>
                </c:pt>
                <c:pt idx="854">
                  <c:v>-17.151800000000001</c:v>
                </c:pt>
                <c:pt idx="855">
                  <c:v>-15.581099999999999</c:v>
                </c:pt>
                <c:pt idx="856">
                  <c:v>-12.046900000000001</c:v>
                </c:pt>
                <c:pt idx="857">
                  <c:v>-11.1875</c:v>
                </c:pt>
                <c:pt idx="858">
                  <c:v>-6.0710600000000001</c:v>
                </c:pt>
                <c:pt idx="859">
                  <c:v>-5.4462200000000003</c:v>
                </c:pt>
                <c:pt idx="860">
                  <c:v>-1.2621800000000001</c:v>
                </c:pt>
                <c:pt idx="861">
                  <c:v>0.248109</c:v>
                </c:pt>
                <c:pt idx="862">
                  <c:v>2.1093500000000001</c:v>
                </c:pt>
                <c:pt idx="863">
                  <c:v>2.4670000000000001</c:v>
                </c:pt>
                <c:pt idx="864">
                  <c:v>2.2921399999999998</c:v>
                </c:pt>
                <c:pt idx="865">
                  <c:v>2.75874</c:v>
                </c:pt>
                <c:pt idx="866">
                  <c:v>2.9283999999999999</c:v>
                </c:pt>
                <c:pt idx="867">
                  <c:v>2.2795100000000001</c:v>
                </c:pt>
                <c:pt idx="868">
                  <c:v>2.2795100000000001</c:v>
                </c:pt>
                <c:pt idx="869">
                  <c:v>8.4172600000000006</c:v>
                </c:pt>
                <c:pt idx="870">
                  <c:v>2.98956</c:v>
                </c:pt>
                <c:pt idx="871">
                  <c:v>2.4387500000000002</c:v>
                </c:pt>
                <c:pt idx="872">
                  <c:v>1.4393499999999999</c:v>
                </c:pt>
                <c:pt idx="873">
                  <c:v>1.4393499999999999</c:v>
                </c:pt>
                <c:pt idx="874">
                  <c:v>4.2622099999999996</c:v>
                </c:pt>
                <c:pt idx="875">
                  <c:v>2.6349100000000001</c:v>
                </c:pt>
                <c:pt idx="876">
                  <c:v>2.9527199999999998</c:v>
                </c:pt>
                <c:pt idx="877">
                  <c:v>2.8607499999999999</c:v>
                </c:pt>
                <c:pt idx="878">
                  <c:v>2.8875600000000001</c:v>
                </c:pt>
                <c:pt idx="879">
                  <c:v>3.0984400000000001</c:v>
                </c:pt>
                <c:pt idx="880">
                  <c:v>2.7801800000000001</c:v>
                </c:pt>
                <c:pt idx="881">
                  <c:v>3.0704699999999998</c:v>
                </c:pt>
                <c:pt idx="882">
                  <c:v>2.8118400000000001</c:v>
                </c:pt>
                <c:pt idx="883">
                  <c:v>2.9243899999999998</c:v>
                </c:pt>
                <c:pt idx="884">
                  <c:v>2.9451999999999998</c:v>
                </c:pt>
                <c:pt idx="885">
                  <c:v>2.8697599999999999</c:v>
                </c:pt>
                <c:pt idx="886">
                  <c:v>2.70757</c:v>
                </c:pt>
                <c:pt idx="887">
                  <c:v>2.58412</c:v>
                </c:pt>
                <c:pt idx="888">
                  <c:v>2.09124</c:v>
                </c:pt>
                <c:pt idx="889">
                  <c:v>-0.20032700000000001</c:v>
                </c:pt>
                <c:pt idx="890">
                  <c:v>-7.9422100000000002</c:v>
                </c:pt>
                <c:pt idx="891">
                  <c:v>-10.303000000000001</c:v>
                </c:pt>
                <c:pt idx="892">
                  <c:v>-6.1368</c:v>
                </c:pt>
                <c:pt idx="893">
                  <c:v>-9.1939799999999998</c:v>
                </c:pt>
                <c:pt idx="894">
                  <c:v>-19.105</c:v>
                </c:pt>
                <c:pt idx="895">
                  <c:v>-16.095199999999998</c:v>
                </c:pt>
                <c:pt idx="896">
                  <c:v>-14.2461</c:v>
                </c:pt>
                <c:pt idx="897">
                  <c:v>-17.785799999999998</c:v>
                </c:pt>
                <c:pt idx="898">
                  <c:v>-16.2165</c:v>
                </c:pt>
                <c:pt idx="899">
                  <c:v>-19.528600000000001</c:v>
                </c:pt>
                <c:pt idx="900">
                  <c:v>-15.676299999999999</c:v>
                </c:pt>
                <c:pt idx="901">
                  <c:v>-8.9129000000000005</c:v>
                </c:pt>
                <c:pt idx="902">
                  <c:v>-6.9836200000000002</c:v>
                </c:pt>
                <c:pt idx="903">
                  <c:v>-4.8638300000000001</c:v>
                </c:pt>
                <c:pt idx="904">
                  <c:v>-3.98007</c:v>
                </c:pt>
                <c:pt idx="905">
                  <c:v>0.35588599999999998</c:v>
                </c:pt>
                <c:pt idx="906">
                  <c:v>1.9126700000000001</c:v>
                </c:pt>
                <c:pt idx="907">
                  <c:v>4.7879399999999999</c:v>
                </c:pt>
                <c:pt idx="908">
                  <c:v>4.7879399999999999</c:v>
                </c:pt>
                <c:pt idx="909">
                  <c:v>4.3689799999999996</c:v>
                </c:pt>
                <c:pt idx="910">
                  <c:v>4.3689799999999996</c:v>
                </c:pt>
                <c:pt idx="911">
                  <c:v>4.35642</c:v>
                </c:pt>
                <c:pt idx="912">
                  <c:v>4.1773800000000003</c:v>
                </c:pt>
                <c:pt idx="913">
                  <c:v>3.5571100000000002</c:v>
                </c:pt>
                <c:pt idx="914">
                  <c:v>3.5571100000000002</c:v>
                </c:pt>
                <c:pt idx="915">
                  <c:v>3.2745600000000001</c:v>
                </c:pt>
                <c:pt idx="916">
                  <c:v>3.40069</c:v>
                </c:pt>
                <c:pt idx="917">
                  <c:v>4.0860099999999999</c:v>
                </c:pt>
                <c:pt idx="918">
                  <c:v>3.4642200000000001</c:v>
                </c:pt>
                <c:pt idx="919">
                  <c:v>3.13775</c:v>
                </c:pt>
                <c:pt idx="920">
                  <c:v>3.13775</c:v>
                </c:pt>
                <c:pt idx="921">
                  <c:v>2.2118600000000002</c:v>
                </c:pt>
                <c:pt idx="922">
                  <c:v>0.41061999999999999</c:v>
                </c:pt>
                <c:pt idx="923">
                  <c:v>-6.4352799999999997</c:v>
                </c:pt>
                <c:pt idx="924">
                  <c:v>-6.9896500000000001</c:v>
                </c:pt>
                <c:pt idx="925">
                  <c:v>-4.12676</c:v>
                </c:pt>
                <c:pt idx="926">
                  <c:v>-3.6601300000000001</c:v>
                </c:pt>
                <c:pt idx="927">
                  <c:v>-9.0723199999999995</c:v>
                </c:pt>
                <c:pt idx="928">
                  <c:v>-12.795500000000001</c:v>
                </c:pt>
                <c:pt idx="929">
                  <c:v>-12.795500000000001</c:v>
                </c:pt>
                <c:pt idx="930">
                  <c:v>-16.915199999999999</c:v>
                </c:pt>
                <c:pt idx="931">
                  <c:v>-10.736800000000001</c:v>
                </c:pt>
                <c:pt idx="932">
                  <c:v>-10.1061</c:v>
                </c:pt>
                <c:pt idx="933">
                  <c:v>-13.8878</c:v>
                </c:pt>
                <c:pt idx="934">
                  <c:v>-9.8762500000000006</c:v>
                </c:pt>
                <c:pt idx="935">
                  <c:v>-10.350099999999999</c:v>
                </c:pt>
                <c:pt idx="936">
                  <c:v>-8.3231800000000007</c:v>
                </c:pt>
                <c:pt idx="937">
                  <c:v>-6.9015300000000002</c:v>
                </c:pt>
                <c:pt idx="938">
                  <c:v>-7.12704</c:v>
                </c:pt>
                <c:pt idx="939">
                  <c:v>-4.8517599999999996</c:v>
                </c:pt>
                <c:pt idx="940">
                  <c:v>-2.62405</c:v>
                </c:pt>
                <c:pt idx="941">
                  <c:v>4.6981200000000003</c:v>
                </c:pt>
                <c:pt idx="942">
                  <c:v>4.6981200000000003</c:v>
                </c:pt>
                <c:pt idx="943">
                  <c:v>4.0794699999999997</c:v>
                </c:pt>
                <c:pt idx="944">
                  <c:v>4.84422</c:v>
                </c:pt>
                <c:pt idx="945">
                  <c:v>4.6243800000000004</c:v>
                </c:pt>
                <c:pt idx="946">
                  <c:v>4.3825200000000004</c:v>
                </c:pt>
                <c:pt idx="947">
                  <c:v>4.1066799999999999</c:v>
                </c:pt>
                <c:pt idx="948">
                  <c:v>3.9621900000000001</c:v>
                </c:pt>
                <c:pt idx="949">
                  <c:v>4.9039099999999998</c:v>
                </c:pt>
                <c:pt idx="950">
                  <c:v>4.4979100000000001</c:v>
                </c:pt>
                <c:pt idx="951">
                  <c:v>4.6783400000000004</c:v>
                </c:pt>
                <c:pt idx="952">
                  <c:v>4.2266399999999997</c:v>
                </c:pt>
                <c:pt idx="953">
                  <c:v>4.02407</c:v>
                </c:pt>
                <c:pt idx="954">
                  <c:v>3.8503400000000001</c:v>
                </c:pt>
                <c:pt idx="955">
                  <c:v>4.5406300000000002</c:v>
                </c:pt>
                <c:pt idx="956">
                  <c:v>5.2902899999999997</c:v>
                </c:pt>
                <c:pt idx="957">
                  <c:v>3.40123</c:v>
                </c:pt>
                <c:pt idx="958">
                  <c:v>4.4395600000000002</c:v>
                </c:pt>
                <c:pt idx="959">
                  <c:v>4.4739500000000003</c:v>
                </c:pt>
                <c:pt idx="960">
                  <c:v>4.8929499999999999</c:v>
                </c:pt>
                <c:pt idx="961">
                  <c:v>4.3854800000000003</c:v>
                </c:pt>
                <c:pt idx="962">
                  <c:v>4.8155099999999997</c:v>
                </c:pt>
                <c:pt idx="963">
                  <c:v>4.7177600000000002</c:v>
                </c:pt>
                <c:pt idx="964">
                  <c:v>3.74871</c:v>
                </c:pt>
                <c:pt idx="965">
                  <c:v>3.5366399999999998</c:v>
                </c:pt>
                <c:pt idx="966">
                  <c:v>2.1502300000000001</c:v>
                </c:pt>
                <c:pt idx="967">
                  <c:v>-1.31403</c:v>
                </c:pt>
                <c:pt idx="968">
                  <c:v>-1.53582</c:v>
                </c:pt>
                <c:pt idx="969">
                  <c:v>1.5499000000000001</c:v>
                </c:pt>
                <c:pt idx="970">
                  <c:v>-1.4330700000000001</c:v>
                </c:pt>
                <c:pt idx="971">
                  <c:v>-8.79251</c:v>
                </c:pt>
                <c:pt idx="972">
                  <c:v>-11.002700000000001</c:v>
                </c:pt>
                <c:pt idx="973">
                  <c:v>-9.0736299999999996</c:v>
                </c:pt>
                <c:pt idx="974">
                  <c:v>-10.9229</c:v>
                </c:pt>
                <c:pt idx="975">
                  <c:v>-23.349499999999999</c:v>
                </c:pt>
                <c:pt idx="976">
                  <c:v>-8.1204199999999993</c:v>
                </c:pt>
                <c:pt idx="977">
                  <c:v>-4.3176899999999998</c:v>
                </c:pt>
                <c:pt idx="978">
                  <c:v>-3.5714100000000002</c:v>
                </c:pt>
                <c:pt idx="979">
                  <c:v>-1.55291</c:v>
                </c:pt>
                <c:pt idx="980">
                  <c:v>-1.1523699999999999</c:v>
                </c:pt>
                <c:pt idx="981">
                  <c:v>6.0674999999999999</c:v>
                </c:pt>
                <c:pt idx="982">
                  <c:v>-6.9422499999999996</c:v>
                </c:pt>
                <c:pt idx="983">
                  <c:v>3.1131700000000002</c:v>
                </c:pt>
                <c:pt idx="984">
                  <c:v>4.2402800000000003</c:v>
                </c:pt>
                <c:pt idx="985">
                  <c:v>4.2504200000000001</c:v>
                </c:pt>
                <c:pt idx="986">
                  <c:v>4.5118299999999998</c:v>
                </c:pt>
                <c:pt idx="987">
                  <c:v>3.9436100000000001</c:v>
                </c:pt>
                <c:pt idx="988">
                  <c:v>4.4994399999999999</c:v>
                </c:pt>
                <c:pt idx="989">
                  <c:v>4.43011</c:v>
                </c:pt>
                <c:pt idx="990">
                  <c:v>4.0702299999999996</c:v>
                </c:pt>
                <c:pt idx="991">
                  <c:v>4.3645199999999997</c:v>
                </c:pt>
                <c:pt idx="992">
                  <c:v>4.5963500000000002</c:v>
                </c:pt>
                <c:pt idx="993">
                  <c:v>4.4256700000000002</c:v>
                </c:pt>
                <c:pt idx="994">
                  <c:v>4.63917</c:v>
                </c:pt>
                <c:pt idx="995">
                  <c:v>4.6044700000000001</c:v>
                </c:pt>
                <c:pt idx="996">
                  <c:v>4.1005500000000001</c:v>
                </c:pt>
                <c:pt idx="997">
                  <c:v>5.1978299999999997</c:v>
                </c:pt>
                <c:pt idx="998">
                  <c:v>4.4521100000000002</c:v>
                </c:pt>
                <c:pt idx="999">
                  <c:v>6.31501</c:v>
                </c:pt>
                <c:pt idx="1000">
                  <c:v>3.91622</c:v>
                </c:pt>
                <c:pt idx="1001">
                  <c:v>5.12338</c:v>
                </c:pt>
                <c:pt idx="1002">
                  <c:v>4.3413500000000003</c:v>
                </c:pt>
                <c:pt idx="1003">
                  <c:v>4.3413500000000003</c:v>
                </c:pt>
                <c:pt idx="1004">
                  <c:v>8.6644000000000005</c:v>
                </c:pt>
                <c:pt idx="1005">
                  <c:v>3.80498</c:v>
                </c:pt>
                <c:pt idx="1006">
                  <c:v>-2.1322800000000002</c:v>
                </c:pt>
                <c:pt idx="1007">
                  <c:v>-2.1322800000000002</c:v>
                </c:pt>
                <c:pt idx="1008">
                  <c:v>-6.9799199999999999</c:v>
                </c:pt>
                <c:pt idx="1009">
                  <c:v>-10.710800000000001</c:v>
                </c:pt>
                <c:pt idx="1010">
                  <c:v>-8.8317300000000003</c:v>
                </c:pt>
                <c:pt idx="1011">
                  <c:v>-14.153499999999999</c:v>
                </c:pt>
                <c:pt idx="1012">
                  <c:v>-18.729199999999999</c:v>
                </c:pt>
                <c:pt idx="1013">
                  <c:v>-19.8504</c:v>
                </c:pt>
                <c:pt idx="1014">
                  <c:v>-21.207799999999999</c:v>
                </c:pt>
                <c:pt idx="1015">
                  <c:v>-23.4177</c:v>
                </c:pt>
                <c:pt idx="1016">
                  <c:v>-21.765000000000001</c:v>
                </c:pt>
                <c:pt idx="1017">
                  <c:v>-16.952300000000001</c:v>
                </c:pt>
                <c:pt idx="1018">
                  <c:v>-16.0947</c:v>
                </c:pt>
                <c:pt idx="1019">
                  <c:v>-16.7224</c:v>
                </c:pt>
                <c:pt idx="1020">
                  <c:v>-14.7791</c:v>
                </c:pt>
                <c:pt idx="1021">
                  <c:v>-12.913</c:v>
                </c:pt>
                <c:pt idx="1022">
                  <c:v>-10.774900000000001</c:v>
                </c:pt>
                <c:pt idx="1023">
                  <c:v>-6.9180999999999999</c:v>
                </c:pt>
                <c:pt idx="1024">
                  <c:v>-2.8583799999999999</c:v>
                </c:pt>
                <c:pt idx="1025">
                  <c:v>0.76551400000000003</c:v>
                </c:pt>
                <c:pt idx="1026">
                  <c:v>3.2910200000000001</c:v>
                </c:pt>
                <c:pt idx="1027">
                  <c:v>3.3456600000000001</c:v>
                </c:pt>
                <c:pt idx="1028">
                  <c:v>4.8186299999999997</c:v>
                </c:pt>
                <c:pt idx="1029">
                  <c:v>2.0353500000000002</c:v>
                </c:pt>
                <c:pt idx="1030">
                  <c:v>2.03654</c:v>
                </c:pt>
                <c:pt idx="1031">
                  <c:v>2.55254</c:v>
                </c:pt>
                <c:pt idx="1032">
                  <c:v>2.7047400000000001</c:v>
                </c:pt>
                <c:pt idx="1033">
                  <c:v>1.988</c:v>
                </c:pt>
                <c:pt idx="1034">
                  <c:v>2.52555</c:v>
                </c:pt>
                <c:pt idx="1035">
                  <c:v>2.16744</c:v>
                </c:pt>
                <c:pt idx="1036">
                  <c:v>3.1851799999999999</c:v>
                </c:pt>
                <c:pt idx="1037">
                  <c:v>3.1078000000000001</c:v>
                </c:pt>
                <c:pt idx="1038">
                  <c:v>3.0214500000000002</c:v>
                </c:pt>
                <c:pt idx="1039">
                  <c:v>4.3308999999999997</c:v>
                </c:pt>
                <c:pt idx="1040">
                  <c:v>11.5937</c:v>
                </c:pt>
                <c:pt idx="1041">
                  <c:v>4.2915000000000001</c:v>
                </c:pt>
                <c:pt idx="1042">
                  <c:v>3.6852100000000001</c:v>
                </c:pt>
                <c:pt idx="1043">
                  <c:v>3.55233</c:v>
                </c:pt>
                <c:pt idx="1044">
                  <c:v>3.4966699999999999</c:v>
                </c:pt>
                <c:pt idx="1045">
                  <c:v>3.7229700000000001</c:v>
                </c:pt>
                <c:pt idx="1046">
                  <c:v>3.73726</c:v>
                </c:pt>
                <c:pt idx="1047">
                  <c:v>2.5663</c:v>
                </c:pt>
                <c:pt idx="1048">
                  <c:v>3.1492499999999999</c:v>
                </c:pt>
                <c:pt idx="1049">
                  <c:v>2.5654300000000001</c:v>
                </c:pt>
                <c:pt idx="1050">
                  <c:v>2.1456499999999998</c:v>
                </c:pt>
                <c:pt idx="1051">
                  <c:v>-2.8471500000000001</c:v>
                </c:pt>
                <c:pt idx="1052">
                  <c:v>-2.2905700000000002</c:v>
                </c:pt>
                <c:pt idx="1053">
                  <c:v>-6.3205099999999996</c:v>
                </c:pt>
                <c:pt idx="1054">
                  <c:v>-4.6363899999999996</c:v>
                </c:pt>
                <c:pt idx="1055">
                  <c:v>-11.3622</c:v>
                </c:pt>
                <c:pt idx="1056">
                  <c:v>-12.441700000000001</c:v>
                </c:pt>
                <c:pt idx="1057">
                  <c:v>-12.664899999999999</c:v>
                </c:pt>
                <c:pt idx="1058">
                  <c:v>-21.313300000000002</c:v>
                </c:pt>
                <c:pt idx="1059">
                  <c:v>-23.717700000000001</c:v>
                </c:pt>
                <c:pt idx="1060">
                  <c:v>-19.204499999999999</c:v>
                </c:pt>
                <c:pt idx="1061">
                  <c:v>-16.4985</c:v>
                </c:pt>
                <c:pt idx="1062">
                  <c:v>-13.813599999999999</c:v>
                </c:pt>
                <c:pt idx="1063">
                  <c:v>-12.1151</c:v>
                </c:pt>
                <c:pt idx="1064">
                  <c:v>-10.9201</c:v>
                </c:pt>
                <c:pt idx="1065">
                  <c:v>-5.7867199999999999</c:v>
                </c:pt>
                <c:pt idx="1066">
                  <c:v>-2.6854499999999999</c:v>
                </c:pt>
                <c:pt idx="1067">
                  <c:v>-0.85045899999999996</c:v>
                </c:pt>
                <c:pt idx="1068">
                  <c:v>1.23888</c:v>
                </c:pt>
                <c:pt idx="1069">
                  <c:v>2.3818100000000002</c:v>
                </c:pt>
                <c:pt idx="1070">
                  <c:v>2.3044099999999998</c:v>
                </c:pt>
                <c:pt idx="1071">
                  <c:v>2.9416199999999999</c:v>
                </c:pt>
                <c:pt idx="1072">
                  <c:v>3.1320199999999998</c:v>
                </c:pt>
                <c:pt idx="1073">
                  <c:v>2.5156100000000001</c:v>
                </c:pt>
                <c:pt idx="1074">
                  <c:v>1.96244</c:v>
                </c:pt>
                <c:pt idx="1075">
                  <c:v>2.5327600000000001</c:v>
                </c:pt>
                <c:pt idx="1076">
                  <c:v>4.0475099999999999</c:v>
                </c:pt>
                <c:pt idx="1077">
                  <c:v>2.8594900000000001</c:v>
                </c:pt>
                <c:pt idx="1078">
                  <c:v>1.8412200000000001</c:v>
                </c:pt>
                <c:pt idx="1079">
                  <c:v>3.1507499999999999</c:v>
                </c:pt>
                <c:pt idx="1080">
                  <c:v>2.7618200000000002</c:v>
                </c:pt>
                <c:pt idx="1081">
                  <c:v>2.3954399999999998</c:v>
                </c:pt>
                <c:pt idx="1082">
                  <c:v>2.2993100000000002</c:v>
                </c:pt>
                <c:pt idx="1083">
                  <c:v>3.0099900000000002</c:v>
                </c:pt>
                <c:pt idx="1084">
                  <c:v>3.4472200000000002</c:v>
                </c:pt>
                <c:pt idx="1085">
                  <c:v>3.1048100000000001</c:v>
                </c:pt>
                <c:pt idx="1086">
                  <c:v>2.5307200000000001</c:v>
                </c:pt>
                <c:pt idx="1087">
                  <c:v>1.6988399999999999</c:v>
                </c:pt>
                <c:pt idx="1088">
                  <c:v>2.99363</c:v>
                </c:pt>
                <c:pt idx="1089">
                  <c:v>1.79467</c:v>
                </c:pt>
                <c:pt idx="1090">
                  <c:v>3.7873299999999999</c:v>
                </c:pt>
                <c:pt idx="1091">
                  <c:v>2.6682100000000002</c:v>
                </c:pt>
                <c:pt idx="1092">
                  <c:v>1.84352</c:v>
                </c:pt>
                <c:pt idx="1093">
                  <c:v>1.77582</c:v>
                </c:pt>
                <c:pt idx="1094">
                  <c:v>-2.4397799999999998</c:v>
                </c:pt>
                <c:pt idx="1095">
                  <c:v>-5.0535899999999998</c:v>
                </c:pt>
                <c:pt idx="1096">
                  <c:v>-5.4107500000000002</c:v>
                </c:pt>
                <c:pt idx="1097">
                  <c:v>-12.3323</c:v>
                </c:pt>
                <c:pt idx="1098">
                  <c:v>-15.978300000000001</c:v>
                </c:pt>
                <c:pt idx="1099">
                  <c:v>-18.8093</c:v>
                </c:pt>
                <c:pt idx="1100">
                  <c:v>-10.5288</c:v>
                </c:pt>
                <c:pt idx="1101">
                  <c:v>-12.564399999999999</c:v>
                </c:pt>
                <c:pt idx="1102">
                  <c:v>-14.6264</c:v>
                </c:pt>
                <c:pt idx="1103">
                  <c:v>-15.251200000000001</c:v>
                </c:pt>
                <c:pt idx="1104">
                  <c:v>-15.2849</c:v>
                </c:pt>
                <c:pt idx="1105">
                  <c:v>-11.7431</c:v>
                </c:pt>
                <c:pt idx="1106">
                  <c:v>-11.305300000000001</c:v>
                </c:pt>
                <c:pt idx="1107">
                  <c:v>-9.7989300000000004</c:v>
                </c:pt>
                <c:pt idx="1108">
                  <c:v>-8.2023499999999991</c:v>
                </c:pt>
                <c:pt idx="1109">
                  <c:v>-7.9344000000000001</c:v>
                </c:pt>
                <c:pt idx="1110">
                  <c:v>-5.3464099999999997</c:v>
                </c:pt>
                <c:pt idx="1111">
                  <c:v>-4.2502700000000004</c:v>
                </c:pt>
                <c:pt idx="1112">
                  <c:v>-1.5219100000000001</c:v>
                </c:pt>
                <c:pt idx="1113">
                  <c:v>1.03128</c:v>
                </c:pt>
                <c:pt idx="1114">
                  <c:v>1.41564</c:v>
                </c:pt>
                <c:pt idx="1115">
                  <c:v>3.20526</c:v>
                </c:pt>
                <c:pt idx="1116">
                  <c:v>5.0875899999999996</c:v>
                </c:pt>
                <c:pt idx="1117">
                  <c:v>6.0004999999999997</c:v>
                </c:pt>
                <c:pt idx="1118">
                  <c:v>4.9202300000000001</c:v>
                </c:pt>
                <c:pt idx="1119">
                  <c:v>5.9203799999999998</c:v>
                </c:pt>
                <c:pt idx="1120">
                  <c:v>3.1541299999999999</c:v>
                </c:pt>
                <c:pt idx="1121">
                  <c:v>2.57308</c:v>
                </c:pt>
                <c:pt idx="1122">
                  <c:v>2.6755</c:v>
                </c:pt>
                <c:pt idx="1123">
                  <c:v>2.6451500000000001</c:v>
                </c:pt>
                <c:pt idx="1124">
                  <c:v>3.04792</c:v>
                </c:pt>
                <c:pt idx="1125">
                  <c:v>3.1565599999999998</c:v>
                </c:pt>
                <c:pt idx="1126">
                  <c:v>3.1726899999999998</c:v>
                </c:pt>
                <c:pt idx="1127">
                  <c:v>3.5756999999999999</c:v>
                </c:pt>
                <c:pt idx="1128">
                  <c:v>3.4173200000000001</c:v>
                </c:pt>
                <c:pt idx="1129">
                  <c:v>3.5584699999999998</c:v>
                </c:pt>
                <c:pt idx="1130">
                  <c:v>3.9486500000000002</c:v>
                </c:pt>
                <c:pt idx="1131">
                  <c:v>3.45492</c:v>
                </c:pt>
                <c:pt idx="1132">
                  <c:v>3.16499</c:v>
                </c:pt>
                <c:pt idx="1133">
                  <c:v>2.97384</c:v>
                </c:pt>
                <c:pt idx="1134">
                  <c:v>3.0730599999999999</c:v>
                </c:pt>
                <c:pt idx="1135">
                  <c:v>3.0730599999999999</c:v>
                </c:pt>
                <c:pt idx="1136">
                  <c:v>2.9216799999999998</c:v>
                </c:pt>
                <c:pt idx="1137">
                  <c:v>-13.909700000000001</c:v>
                </c:pt>
                <c:pt idx="1138">
                  <c:v>-13.909700000000001</c:v>
                </c:pt>
                <c:pt idx="1139">
                  <c:v>-17.206199999999999</c:v>
                </c:pt>
                <c:pt idx="1140">
                  <c:v>-11.4841</c:v>
                </c:pt>
                <c:pt idx="1141">
                  <c:v>-13.366899999999999</c:v>
                </c:pt>
                <c:pt idx="1142">
                  <c:v>-4.8496899999999998</c:v>
                </c:pt>
                <c:pt idx="1143">
                  <c:v>-2.3977599999999999</c:v>
                </c:pt>
                <c:pt idx="1144">
                  <c:v>-2.3311500000000001</c:v>
                </c:pt>
                <c:pt idx="1145">
                  <c:v>-1.94493</c:v>
                </c:pt>
                <c:pt idx="1146">
                  <c:v>-4.9760900000000001</c:v>
                </c:pt>
                <c:pt idx="1147">
                  <c:v>9.3828399999999998</c:v>
                </c:pt>
                <c:pt idx="1148">
                  <c:v>2.73306</c:v>
                </c:pt>
                <c:pt idx="1149">
                  <c:v>2.9771700000000001</c:v>
                </c:pt>
                <c:pt idx="1150">
                  <c:v>3.3867099999999999</c:v>
                </c:pt>
                <c:pt idx="1151">
                  <c:v>3.3616600000000001</c:v>
                </c:pt>
                <c:pt idx="1152">
                  <c:v>3.41018</c:v>
                </c:pt>
                <c:pt idx="1153">
                  <c:v>2.12839</c:v>
                </c:pt>
                <c:pt idx="1154">
                  <c:v>1.3670500000000001</c:v>
                </c:pt>
                <c:pt idx="1155">
                  <c:v>0.91552599999999995</c:v>
                </c:pt>
                <c:pt idx="1156">
                  <c:v>2.67502</c:v>
                </c:pt>
                <c:pt idx="1157">
                  <c:v>-0.51045300000000005</c:v>
                </c:pt>
                <c:pt idx="1158">
                  <c:v>-0.51045300000000005</c:v>
                </c:pt>
                <c:pt idx="1159">
                  <c:v>0.46149899999999999</c:v>
                </c:pt>
                <c:pt idx="1160">
                  <c:v>1.25668</c:v>
                </c:pt>
                <c:pt idx="1161">
                  <c:v>1.22821</c:v>
                </c:pt>
                <c:pt idx="1162">
                  <c:v>3.5652300000000001</c:v>
                </c:pt>
                <c:pt idx="1163">
                  <c:v>1.9427700000000001</c:v>
                </c:pt>
                <c:pt idx="1164">
                  <c:v>1.9479200000000001</c:v>
                </c:pt>
                <c:pt idx="1165">
                  <c:v>2.1390500000000001</c:v>
                </c:pt>
                <c:pt idx="1166">
                  <c:v>1.31342</c:v>
                </c:pt>
                <c:pt idx="1167">
                  <c:v>1.83995</c:v>
                </c:pt>
                <c:pt idx="1168">
                  <c:v>2.9000900000000001</c:v>
                </c:pt>
                <c:pt idx="1169">
                  <c:v>0.89158499999999996</c:v>
                </c:pt>
                <c:pt idx="1170">
                  <c:v>8.5330999999999992</c:v>
                </c:pt>
                <c:pt idx="1171">
                  <c:v>-2.3946299999999998</c:v>
                </c:pt>
                <c:pt idx="1172">
                  <c:v>-11.179600000000001</c:v>
                </c:pt>
                <c:pt idx="1173">
                  <c:v>-11.7866</c:v>
                </c:pt>
                <c:pt idx="1174">
                  <c:v>-17.0398</c:v>
                </c:pt>
                <c:pt idx="1175">
                  <c:v>-17.973500000000001</c:v>
                </c:pt>
                <c:pt idx="1176">
                  <c:v>-14.612399999999999</c:v>
                </c:pt>
                <c:pt idx="1177">
                  <c:v>-18.740500000000001</c:v>
                </c:pt>
                <c:pt idx="1178">
                  <c:v>-22.254799999999999</c:v>
                </c:pt>
                <c:pt idx="1179">
                  <c:v>-23.565000000000001</c:v>
                </c:pt>
                <c:pt idx="1180">
                  <c:v>-23.602699999999999</c:v>
                </c:pt>
                <c:pt idx="1181">
                  <c:v>-22.3842</c:v>
                </c:pt>
                <c:pt idx="1182">
                  <c:v>-21.467500000000001</c:v>
                </c:pt>
                <c:pt idx="1183">
                  <c:v>-14.260400000000001</c:v>
                </c:pt>
                <c:pt idx="1184">
                  <c:v>-16.350100000000001</c:v>
                </c:pt>
                <c:pt idx="1185">
                  <c:v>-8.5916700000000006</c:v>
                </c:pt>
                <c:pt idx="1186">
                  <c:v>-9.0994100000000007</c:v>
                </c:pt>
                <c:pt idx="1187">
                  <c:v>-6.65449</c:v>
                </c:pt>
                <c:pt idx="1188">
                  <c:v>-3.47295</c:v>
                </c:pt>
                <c:pt idx="1189">
                  <c:v>-0.46526699999999999</c:v>
                </c:pt>
                <c:pt idx="1190">
                  <c:v>2.0697199999999998</c:v>
                </c:pt>
                <c:pt idx="1191">
                  <c:v>2.9914100000000001</c:v>
                </c:pt>
                <c:pt idx="1192">
                  <c:v>2.2126199999999998</c:v>
                </c:pt>
                <c:pt idx="1193">
                  <c:v>2.6604800000000002</c:v>
                </c:pt>
                <c:pt idx="1194">
                  <c:v>2.34842</c:v>
                </c:pt>
                <c:pt idx="1195">
                  <c:v>2.8636400000000002</c:v>
                </c:pt>
                <c:pt idx="1196">
                  <c:v>2.5839699999999999</c:v>
                </c:pt>
                <c:pt idx="1197">
                  <c:v>3.3123200000000002</c:v>
                </c:pt>
                <c:pt idx="1198">
                  <c:v>1.7645900000000001</c:v>
                </c:pt>
                <c:pt idx="1199">
                  <c:v>2.67848</c:v>
                </c:pt>
                <c:pt idx="1200">
                  <c:v>2.6516299999999999</c:v>
                </c:pt>
                <c:pt idx="1201">
                  <c:v>2.4312999999999998</c:v>
                </c:pt>
                <c:pt idx="1202">
                  <c:v>1.79752</c:v>
                </c:pt>
                <c:pt idx="1203">
                  <c:v>2.0789399999999998</c:v>
                </c:pt>
                <c:pt idx="1204">
                  <c:v>2.24112</c:v>
                </c:pt>
                <c:pt idx="1205">
                  <c:v>2.2018499999999999</c:v>
                </c:pt>
                <c:pt idx="1206">
                  <c:v>1.4726399999999999</c:v>
                </c:pt>
                <c:pt idx="1207">
                  <c:v>1.2178500000000001</c:v>
                </c:pt>
                <c:pt idx="1208">
                  <c:v>2.30755</c:v>
                </c:pt>
                <c:pt idx="1209">
                  <c:v>1.7269600000000001</c:v>
                </c:pt>
                <c:pt idx="1210">
                  <c:v>1.99613</c:v>
                </c:pt>
                <c:pt idx="1211">
                  <c:v>0.91092700000000004</c:v>
                </c:pt>
                <c:pt idx="1212">
                  <c:v>1.06915</c:v>
                </c:pt>
                <c:pt idx="1213">
                  <c:v>1.46061</c:v>
                </c:pt>
                <c:pt idx="1214">
                  <c:v>1.0381800000000001</c:v>
                </c:pt>
                <c:pt idx="1215">
                  <c:v>1.08464</c:v>
                </c:pt>
                <c:pt idx="1216">
                  <c:v>-1.9685999999999999</c:v>
                </c:pt>
                <c:pt idx="1217">
                  <c:v>-4.85304</c:v>
                </c:pt>
                <c:pt idx="1218">
                  <c:v>-8.68032</c:v>
                </c:pt>
                <c:pt idx="1219">
                  <c:v>-10.537699999999999</c:v>
                </c:pt>
                <c:pt idx="1220">
                  <c:v>-13.9824</c:v>
                </c:pt>
                <c:pt idx="1221">
                  <c:v>-18.6052</c:v>
                </c:pt>
                <c:pt idx="1222">
                  <c:v>-20.187999999999999</c:v>
                </c:pt>
                <c:pt idx="1223">
                  <c:v>-22.860399999999998</c:v>
                </c:pt>
                <c:pt idx="1224">
                  <c:v>-20.764399999999998</c:v>
                </c:pt>
                <c:pt idx="1225">
                  <c:v>-20.236799999999999</c:v>
                </c:pt>
                <c:pt idx="1226">
                  <c:v>-6.25359</c:v>
                </c:pt>
                <c:pt idx="1227">
                  <c:v>-17.5974</c:v>
                </c:pt>
                <c:pt idx="1228">
                  <c:v>-19.227</c:v>
                </c:pt>
                <c:pt idx="1229">
                  <c:v>-12.630699999999999</c:v>
                </c:pt>
                <c:pt idx="1230">
                  <c:v>-19.434699999999999</c:v>
                </c:pt>
                <c:pt idx="1231">
                  <c:v>-12.510199999999999</c:v>
                </c:pt>
                <c:pt idx="1232">
                  <c:v>-9.0400700000000001</c:v>
                </c:pt>
                <c:pt idx="1233">
                  <c:v>-6.8227000000000002</c:v>
                </c:pt>
                <c:pt idx="1234">
                  <c:v>-3.1681599999999999</c:v>
                </c:pt>
                <c:pt idx="1235">
                  <c:v>-1.1600200000000001</c:v>
                </c:pt>
                <c:pt idx="1236">
                  <c:v>0.60320499999999999</c:v>
                </c:pt>
                <c:pt idx="1237">
                  <c:v>0.15359400000000001</c:v>
                </c:pt>
                <c:pt idx="1238">
                  <c:v>0.141846</c:v>
                </c:pt>
                <c:pt idx="1239">
                  <c:v>0.96903300000000003</c:v>
                </c:pt>
                <c:pt idx="1240">
                  <c:v>1.4588000000000001</c:v>
                </c:pt>
                <c:pt idx="1241">
                  <c:v>0.779613</c:v>
                </c:pt>
                <c:pt idx="1242">
                  <c:v>3.4752900000000002</c:v>
                </c:pt>
                <c:pt idx="1243">
                  <c:v>4.63598</c:v>
                </c:pt>
                <c:pt idx="1244">
                  <c:v>7.3943599999999998</c:v>
                </c:pt>
                <c:pt idx="1245">
                  <c:v>1.31779</c:v>
                </c:pt>
                <c:pt idx="1246">
                  <c:v>4.88462</c:v>
                </c:pt>
                <c:pt idx="1247">
                  <c:v>2.1505000000000001</c:v>
                </c:pt>
                <c:pt idx="1248">
                  <c:v>2.5216099999999999</c:v>
                </c:pt>
                <c:pt idx="1249">
                  <c:v>1.67764</c:v>
                </c:pt>
                <c:pt idx="1250">
                  <c:v>2.6121500000000002</c:v>
                </c:pt>
                <c:pt idx="1251">
                  <c:v>1.72183</c:v>
                </c:pt>
                <c:pt idx="1252">
                  <c:v>1.53006</c:v>
                </c:pt>
                <c:pt idx="1253">
                  <c:v>1.53298</c:v>
                </c:pt>
                <c:pt idx="1254">
                  <c:v>2.9487800000000002</c:v>
                </c:pt>
                <c:pt idx="1255">
                  <c:v>2.8512400000000002</c:v>
                </c:pt>
                <c:pt idx="1256">
                  <c:v>4.3479799999999997</c:v>
                </c:pt>
                <c:pt idx="1257">
                  <c:v>2.3955099999999998</c:v>
                </c:pt>
                <c:pt idx="1258">
                  <c:v>2.4454099999999999</c:v>
                </c:pt>
                <c:pt idx="1259">
                  <c:v>-0.47905300000000001</c:v>
                </c:pt>
                <c:pt idx="1260">
                  <c:v>-3.4810400000000001</c:v>
                </c:pt>
                <c:pt idx="1261">
                  <c:v>-6.1465399999999999</c:v>
                </c:pt>
                <c:pt idx="1262">
                  <c:v>-10.2156</c:v>
                </c:pt>
                <c:pt idx="1263">
                  <c:v>-12.446899999999999</c:v>
                </c:pt>
                <c:pt idx="1264">
                  <c:v>-14.056100000000001</c:v>
                </c:pt>
                <c:pt idx="1265">
                  <c:v>-15.3963</c:v>
                </c:pt>
                <c:pt idx="1266">
                  <c:v>-15.843</c:v>
                </c:pt>
                <c:pt idx="1267">
                  <c:v>-15.0388</c:v>
                </c:pt>
                <c:pt idx="1268">
                  <c:v>-14.649100000000001</c:v>
                </c:pt>
                <c:pt idx="1269">
                  <c:v>-16.8278</c:v>
                </c:pt>
                <c:pt idx="1270">
                  <c:v>-16.606000000000002</c:v>
                </c:pt>
                <c:pt idx="1271">
                  <c:v>-13.567600000000001</c:v>
                </c:pt>
                <c:pt idx="1272">
                  <c:v>-10.1782</c:v>
                </c:pt>
                <c:pt idx="1273">
                  <c:v>-9.5702499999999997</c:v>
                </c:pt>
                <c:pt idx="1274">
                  <c:v>-8.1888699999999996</c:v>
                </c:pt>
                <c:pt idx="1275">
                  <c:v>-5.13225</c:v>
                </c:pt>
                <c:pt idx="1276">
                  <c:v>-6.5059399999999998</c:v>
                </c:pt>
                <c:pt idx="1277">
                  <c:v>-3.68337</c:v>
                </c:pt>
                <c:pt idx="1278">
                  <c:v>-2.3213300000000001</c:v>
                </c:pt>
                <c:pt idx="1279">
                  <c:v>-0.205593</c:v>
                </c:pt>
                <c:pt idx="1280">
                  <c:v>3.7183000000000002</c:v>
                </c:pt>
                <c:pt idx="1281">
                  <c:v>3.7587299999999999</c:v>
                </c:pt>
                <c:pt idx="1282">
                  <c:v>2.9236499999999999</c:v>
                </c:pt>
                <c:pt idx="1283">
                  <c:v>3.4827699999999999</c:v>
                </c:pt>
                <c:pt idx="1284">
                  <c:v>3.4913699999999999</c:v>
                </c:pt>
                <c:pt idx="1285">
                  <c:v>3.5941800000000002</c:v>
                </c:pt>
                <c:pt idx="1286">
                  <c:v>2.9988100000000002</c:v>
                </c:pt>
                <c:pt idx="1287">
                  <c:v>1.9421200000000001</c:v>
                </c:pt>
                <c:pt idx="1288">
                  <c:v>1.5507299999999999</c:v>
                </c:pt>
                <c:pt idx="1289">
                  <c:v>1.7140299999999999</c:v>
                </c:pt>
                <c:pt idx="1290">
                  <c:v>1.1517500000000001</c:v>
                </c:pt>
                <c:pt idx="1291">
                  <c:v>1.31595</c:v>
                </c:pt>
                <c:pt idx="1292">
                  <c:v>3.3763000000000001</c:v>
                </c:pt>
                <c:pt idx="1293">
                  <c:v>2.99017</c:v>
                </c:pt>
                <c:pt idx="1294">
                  <c:v>2.42408</c:v>
                </c:pt>
                <c:pt idx="1295">
                  <c:v>3.1421100000000002</c:v>
                </c:pt>
                <c:pt idx="1296">
                  <c:v>2.9950700000000001</c:v>
                </c:pt>
                <c:pt idx="1297">
                  <c:v>2.1442000000000001</c:v>
                </c:pt>
                <c:pt idx="1298">
                  <c:v>1.5581199999999999</c:v>
                </c:pt>
                <c:pt idx="1299">
                  <c:v>2.5198800000000001</c:v>
                </c:pt>
                <c:pt idx="1300">
                  <c:v>1.6945600000000001</c:v>
                </c:pt>
                <c:pt idx="1301">
                  <c:v>1.8891100000000001</c:v>
                </c:pt>
                <c:pt idx="1302">
                  <c:v>2.1430500000000001</c:v>
                </c:pt>
                <c:pt idx="1303">
                  <c:v>0.56135100000000004</c:v>
                </c:pt>
                <c:pt idx="1304">
                  <c:v>1.123</c:v>
                </c:pt>
                <c:pt idx="1305">
                  <c:v>1.4414100000000001</c:v>
                </c:pt>
                <c:pt idx="1306">
                  <c:v>-0.41754599999999997</c:v>
                </c:pt>
                <c:pt idx="1307">
                  <c:v>-5.1261000000000001</c:v>
                </c:pt>
                <c:pt idx="1308">
                  <c:v>-7.5863399999999999</c:v>
                </c:pt>
                <c:pt idx="1309">
                  <c:v>-9.2077100000000005</c:v>
                </c:pt>
                <c:pt idx="1310">
                  <c:v>-8.8904800000000002</c:v>
                </c:pt>
                <c:pt idx="1311">
                  <c:v>-9.9112200000000001</c:v>
                </c:pt>
                <c:pt idx="1312">
                  <c:v>-14.623799999999999</c:v>
                </c:pt>
                <c:pt idx="1313">
                  <c:v>-14.3962</c:v>
                </c:pt>
                <c:pt idx="1314">
                  <c:v>-11.7013</c:v>
                </c:pt>
                <c:pt idx="1315">
                  <c:v>-12.012600000000001</c:v>
                </c:pt>
                <c:pt idx="1316">
                  <c:v>-11.735799999999999</c:v>
                </c:pt>
                <c:pt idx="1317">
                  <c:v>-14.520300000000001</c:v>
                </c:pt>
                <c:pt idx="1318">
                  <c:v>-13.968999999999999</c:v>
                </c:pt>
                <c:pt idx="1319">
                  <c:v>-10.9459</c:v>
                </c:pt>
                <c:pt idx="1320">
                  <c:v>-9.9432399999999994</c:v>
                </c:pt>
                <c:pt idx="1321">
                  <c:v>-6.9353899999999999</c:v>
                </c:pt>
                <c:pt idx="1322">
                  <c:v>-4.6201999999999996</c:v>
                </c:pt>
                <c:pt idx="1323">
                  <c:v>-0.85221199999999997</c:v>
                </c:pt>
                <c:pt idx="1324">
                  <c:v>0.55730199999999996</c:v>
                </c:pt>
                <c:pt idx="1325">
                  <c:v>1.9419200000000001</c:v>
                </c:pt>
                <c:pt idx="1326">
                  <c:v>3.1068600000000002</c:v>
                </c:pt>
                <c:pt idx="1327">
                  <c:v>3.62439</c:v>
                </c:pt>
                <c:pt idx="1328">
                  <c:v>4.5381600000000004</c:v>
                </c:pt>
                <c:pt idx="1329">
                  <c:v>4.02447</c:v>
                </c:pt>
                <c:pt idx="1330">
                  <c:v>4.2782600000000004</c:v>
                </c:pt>
                <c:pt idx="1331">
                  <c:v>4.4663700000000004</c:v>
                </c:pt>
                <c:pt idx="1332">
                  <c:v>2.5697199999999998</c:v>
                </c:pt>
                <c:pt idx="1333">
                  <c:v>5.4676600000000004</c:v>
                </c:pt>
                <c:pt idx="1334">
                  <c:v>3.8442400000000001</c:v>
                </c:pt>
                <c:pt idx="1335">
                  <c:v>3.4604900000000001</c:v>
                </c:pt>
                <c:pt idx="1336">
                  <c:v>4.5680300000000003</c:v>
                </c:pt>
                <c:pt idx="1337">
                  <c:v>4.7925000000000004</c:v>
                </c:pt>
                <c:pt idx="1338">
                  <c:v>3.78348</c:v>
                </c:pt>
                <c:pt idx="1339">
                  <c:v>3.6196000000000002</c:v>
                </c:pt>
                <c:pt idx="1340">
                  <c:v>3.9236300000000002</c:v>
                </c:pt>
                <c:pt idx="1341">
                  <c:v>4.1649700000000003</c:v>
                </c:pt>
                <c:pt idx="1342">
                  <c:v>3.78077</c:v>
                </c:pt>
                <c:pt idx="1343">
                  <c:v>3.39812</c:v>
                </c:pt>
                <c:pt idx="1344">
                  <c:v>3.24702</c:v>
                </c:pt>
                <c:pt idx="1345">
                  <c:v>3.6903600000000001</c:v>
                </c:pt>
                <c:pt idx="1346">
                  <c:v>3.7581000000000002</c:v>
                </c:pt>
                <c:pt idx="1347">
                  <c:v>3.7547600000000001</c:v>
                </c:pt>
                <c:pt idx="1348">
                  <c:v>3.4053499999999999</c:v>
                </c:pt>
                <c:pt idx="1349">
                  <c:v>3.8573900000000001</c:v>
                </c:pt>
                <c:pt idx="1350">
                  <c:v>4.1726700000000001</c:v>
                </c:pt>
                <c:pt idx="1351">
                  <c:v>3.5007999999999999</c:v>
                </c:pt>
                <c:pt idx="1352">
                  <c:v>3.2886299999999999</c:v>
                </c:pt>
                <c:pt idx="1353">
                  <c:v>2.9761099999999998</c:v>
                </c:pt>
                <c:pt idx="1354">
                  <c:v>2.96591</c:v>
                </c:pt>
                <c:pt idx="1355">
                  <c:v>1.00901</c:v>
                </c:pt>
                <c:pt idx="1356">
                  <c:v>-0.998668</c:v>
                </c:pt>
                <c:pt idx="1357">
                  <c:v>-1.0458499999999999</c:v>
                </c:pt>
                <c:pt idx="1358">
                  <c:v>-1.54931</c:v>
                </c:pt>
                <c:pt idx="1359">
                  <c:v>-2.52054</c:v>
                </c:pt>
                <c:pt idx="1360">
                  <c:v>-4.8324400000000001</c:v>
                </c:pt>
                <c:pt idx="1361">
                  <c:v>-8.5363500000000005</c:v>
                </c:pt>
                <c:pt idx="1362">
                  <c:v>-7.21441</c:v>
                </c:pt>
                <c:pt idx="1363">
                  <c:v>-4.19076</c:v>
                </c:pt>
                <c:pt idx="1364">
                  <c:v>-5.2832400000000002</c:v>
                </c:pt>
                <c:pt idx="1365">
                  <c:v>-4.09117</c:v>
                </c:pt>
                <c:pt idx="1366">
                  <c:v>-7.4004700000000003</c:v>
                </c:pt>
                <c:pt idx="1367">
                  <c:v>-4.8836599999999999</c:v>
                </c:pt>
                <c:pt idx="1368">
                  <c:v>-5.7815399999999997</c:v>
                </c:pt>
                <c:pt idx="1369">
                  <c:v>-4.7020900000000001</c:v>
                </c:pt>
                <c:pt idx="1370">
                  <c:v>-2.3868100000000001</c:v>
                </c:pt>
                <c:pt idx="1371">
                  <c:v>-0.44347700000000001</c:v>
                </c:pt>
                <c:pt idx="1372">
                  <c:v>2.3665799999999999</c:v>
                </c:pt>
                <c:pt idx="1373">
                  <c:v>3.5237599999999998</c:v>
                </c:pt>
                <c:pt idx="1374">
                  <c:v>4.4543200000000001</c:v>
                </c:pt>
                <c:pt idx="1375">
                  <c:v>4.6520299999999999</c:v>
                </c:pt>
                <c:pt idx="1376">
                  <c:v>4.1935200000000004</c:v>
                </c:pt>
                <c:pt idx="1377">
                  <c:v>4.1032900000000003</c:v>
                </c:pt>
                <c:pt idx="1378">
                  <c:v>4.4853899999999998</c:v>
                </c:pt>
                <c:pt idx="1379">
                  <c:v>4.4513299999999996</c:v>
                </c:pt>
                <c:pt idx="1380">
                  <c:v>3.6211099999999998</c:v>
                </c:pt>
                <c:pt idx="1381">
                  <c:v>3.5776500000000002</c:v>
                </c:pt>
                <c:pt idx="1382">
                  <c:v>4.5868599999999997</c:v>
                </c:pt>
                <c:pt idx="1383">
                  <c:v>4.2892999999999999</c:v>
                </c:pt>
                <c:pt idx="1384">
                  <c:v>3.9138600000000001</c:v>
                </c:pt>
                <c:pt idx="1385">
                  <c:v>3.82802</c:v>
                </c:pt>
                <c:pt idx="1386">
                  <c:v>3.6961300000000001</c:v>
                </c:pt>
                <c:pt idx="1387">
                  <c:v>4.1184200000000004</c:v>
                </c:pt>
                <c:pt idx="1388">
                  <c:v>4.2004200000000003</c:v>
                </c:pt>
                <c:pt idx="1389">
                  <c:v>3.66256</c:v>
                </c:pt>
                <c:pt idx="1390">
                  <c:v>4.1389199999999997</c:v>
                </c:pt>
                <c:pt idx="1391">
                  <c:v>4.5823299999999998</c:v>
                </c:pt>
                <c:pt idx="1392">
                  <c:v>4.1115899999999996</c:v>
                </c:pt>
                <c:pt idx="1393">
                  <c:v>4.4216899999999999</c:v>
                </c:pt>
                <c:pt idx="1394">
                  <c:v>4.1982600000000003</c:v>
                </c:pt>
                <c:pt idx="1395">
                  <c:v>4.7132899999999998</c:v>
                </c:pt>
                <c:pt idx="1396">
                  <c:v>4.6684000000000001</c:v>
                </c:pt>
                <c:pt idx="1397">
                  <c:v>4.7573800000000004</c:v>
                </c:pt>
                <c:pt idx="1398">
                  <c:v>5.1039399999999997</c:v>
                </c:pt>
                <c:pt idx="1399">
                  <c:v>7.1140100000000004</c:v>
                </c:pt>
                <c:pt idx="1400">
                  <c:v>5.8736600000000001</c:v>
                </c:pt>
                <c:pt idx="1401">
                  <c:v>-15.3489</c:v>
                </c:pt>
                <c:pt idx="1402">
                  <c:v>-15.3489</c:v>
                </c:pt>
                <c:pt idx="1403">
                  <c:v>-24.699000000000002</c:v>
                </c:pt>
                <c:pt idx="1404">
                  <c:v>-38.482900000000001</c:v>
                </c:pt>
                <c:pt idx="1405">
                  <c:v>-15.537100000000001</c:v>
                </c:pt>
                <c:pt idx="1406">
                  <c:v>-17.398700000000002</c:v>
                </c:pt>
                <c:pt idx="1407">
                  <c:v>-16.7179</c:v>
                </c:pt>
                <c:pt idx="1408">
                  <c:v>-12.7782</c:v>
                </c:pt>
                <c:pt idx="1409">
                  <c:v>-14.057</c:v>
                </c:pt>
                <c:pt idx="1410">
                  <c:v>-8.8219700000000003</c:v>
                </c:pt>
                <c:pt idx="1411">
                  <c:v>-3.95749</c:v>
                </c:pt>
                <c:pt idx="1412">
                  <c:v>-1.2075100000000001</c:v>
                </c:pt>
                <c:pt idx="1413">
                  <c:v>2.5239600000000002</c:v>
                </c:pt>
                <c:pt idx="1414">
                  <c:v>4.1297499999999996</c:v>
                </c:pt>
                <c:pt idx="1415">
                  <c:v>4.3854699999999998</c:v>
                </c:pt>
                <c:pt idx="1416">
                  <c:v>4.5713600000000003</c:v>
                </c:pt>
                <c:pt idx="1417">
                  <c:v>4.1026899999999999</c:v>
                </c:pt>
                <c:pt idx="1418">
                  <c:v>4.2823000000000002</c:v>
                </c:pt>
                <c:pt idx="1419">
                  <c:v>4.7344999999999997</c:v>
                </c:pt>
                <c:pt idx="1420">
                  <c:v>4.7189899999999998</c:v>
                </c:pt>
                <c:pt idx="1421">
                  <c:v>4.7618499999999999</c:v>
                </c:pt>
                <c:pt idx="1422">
                  <c:v>5.0175799999999997</c:v>
                </c:pt>
                <c:pt idx="1423">
                  <c:v>4.80349</c:v>
                </c:pt>
                <c:pt idx="1424">
                  <c:v>5.2021100000000002</c:v>
                </c:pt>
                <c:pt idx="1425">
                  <c:v>5.34049</c:v>
                </c:pt>
                <c:pt idx="1426">
                  <c:v>5.3423999999999996</c:v>
                </c:pt>
                <c:pt idx="1427">
                  <c:v>5.2333699999999999</c:v>
                </c:pt>
                <c:pt idx="1428">
                  <c:v>4.9509999999999996</c:v>
                </c:pt>
                <c:pt idx="1429">
                  <c:v>5.2554600000000002</c:v>
                </c:pt>
                <c:pt idx="1430">
                  <c:v>3.30837</c:v>
                </c:pt>
                <c:pt idx="1431">
                  <c:v>8.6911000000000005</c:v>
                </c:pt>
                <c:pt idx="1432">
                  <c:v>8.6911000000000005</c:v>
                </c:pt>
                <c:pt idx="1433">
                  <c:v>7.5439499999999997</c:v>
                </c:pt>
                <c:pt idx="1434">
                  <c:v>7.5439499999999997</c:v>
                </c:pt>
                <c:pt idx="1435">
                  <c:v>-4.7761500000000003</c:v>
                </c:pt>
                <c:pt idx="1436">
                  <c:v>6.21563</c:v>
                </c:pt>
                <c:pt idx="1437">
                  <c:v>2.64961</c:v>
                </c:pt>
                <c:pt idx="1438">
                  <c:v>1.2839499999999999</c:v>
                </c:pt>
                <c:pt idx="1439">
                  <c:v>-1.81602</c:v>
                </c:pt>
                <c:pt idx="1440">
                  <c:v>-4.30084</c:v>
                </c:pt>
                <c:pt idx="1441">
                  <c:v>-10.2163</c:v>
                </c:pt>
                <c:pt idx="1442">
                  <c:v>-14.4908</c:v>
                </c:pt>
                <c:pt idx="1443">
                  <c:v>-18.144500000000001</c:v>
                </c:pt>
                <c:pt idx="1444">
                  <c:v>-19.687799999999999</c:v>
                </c:pt>
                <c:pt idx="1445">
                  <c:v>-21.485900000000001</c:v>
                </c:pt>
                <c:pt idx="1446">
                  <c:v>-14.1784</c:v>
                </c:pt>
                <c:pt idx="1447">
                  <c:v>-15.6464</c:v>
                </c:pt>
                <c:pt idx="1448">
                  <c:v>-20.061900000000001</c:v>
                </c:pt>
                <c:pt idx="1449">
                  <c:v>-22.004999999999999</c:v>
                </c:pt>
                <c:pt idx="1450">
                  <c:v>-19.1449</c:v>
                </c:pt>
                <c:pt idx="1451">
                  <c:v>-18.946200000000001</c:v>
                </c:pt>
                <c:pt idx="1452">
                  <c:v>-16.3477</c:v>
                </c:pt>
                <c:pt idx="1453">
                  <c:v>-10.860200000000001</c:v>
                </c:pt>
                <c:pt idx="1454">
                  <c:v>-9.2454599999999996</c:v>
                </c:pt>
                <c:pt idx="1455">
                  <c:v>-8.0431000000000008</c:v>
                </c:pt>
                <c:pt idx="1456">
                  <c:v>-7.0835299999999997</c:v>
                </c:pt>
                <c:pt idx="1457">
                  <c:v>-3.1360100000000002</c:v>
                </c:pt>
                <c:pt idx="1458">
                  <c:v>0.377419</c:v>
                </c:pt>
                <c:pt idx="1459">
                  <c:v>2.0242900000000001</c:v>
                </c:pt>
                <c:pt idx="1460">
                  <c:v>3.65246</c:v>
                </c:pt>
                <c:pt idx="1461">
                  <c:v>5.32212</c:v>
                </c:pt>
                <c:pt idx="1462">
                  <c:v>5.3996300000000002</c:v>
                </c:pt>
                <c:pt idx="1463">
                  <c:v>4.6240300000000003</c:v>
                </c:pt>
                <c:pt idx="1464">
                  <c:v>4.3352599999999999</c:v>
                </c:pt>
                <c:pt idx="1465">
                  <c:v>4.4409000000000001</c:v>
                </c:pt>
                <c:pt idx="1466">
                  <c:v>4.6531099999999999</c:v>
                </c:pt>
                <c:pt idx="1467">
                  <c:v>4.7694900000000002</c:v>
                </c:pt>
                <c:pt idx="1468">
                  <c:v>5.0219100000000001</c:v>
                </c:pt>
                <c:pt idx="1469">
                  <c:v>4.9253099999999996</c:v>
                </c:pt>
                <c:pt idx="1470">
                  <c:v>4.37873</c:v>
                </c:pt>
                <c:pt idx="1471">
                  <c:v>4.8503400000000001</c:v>
                </c:pt>
                <c:pt idx="1472">
                  <c:v>8.0950600000000001</c:v>
                </c:pt>
                <c:pt idx="1473">
                  <c:v>5.82158</c:v>
                </c:pt>
                <c:pt idx="1474">
                  <c:v>1.5069600000000001</c:v>
                </c:pt>
                <c:pt idx="1475">
                  <c:v>-9.2730999999999995</c:v>
                </c:pt>
                <c:pt idx="1476">
                  <c:v>-11.7674</c:v>
                </c:pt>
                <c:pt idx="1477">
                  <c:v>-9.1536100000000005</c:v>
                </c:pt>
                <c:pt idx="1478">
                  <c:v>-1.44821</c:v>
                </c:pt>
                <c:pt idx="1479">
                  <c:v>2.1990099999999999</c:v>
                </c:pt>
                <c:pt idx="1480">
                  <c:v>5.4105499999999997</c:v>
                </c:pt>
                <c:pt idx="1481">
                  <c:v>4.1696</c:v>
                </c:pt>
                <c:pt idx="1482">
                  <c:v>3.2031499999999999</c:v>
                </c:pt>
                <c:pt idx="1483">
                  <c:v>4.1798000000000002</c:v>
                </c:pt>
                <c:pt idx="1484">
                  <c:v>2.9836999999999998</c:v>
                </c:pt>
                <c:pt idx="1485">
                  <c:v>2.5832199999999998</c:v>
                </c:pt>
                <c:pt idx="1486">
                  <c:v>1.64209</c:v>
                </c:pt>
                <c:pt idx="1487">
                  <c:v>6.20913</c:v>
                </c:pt>
                <c:pt idx="1488">
                  <c:v>3.0089100000000002</c:v>
                </c:pt>
                <c:pt idx="1489">
                  <c:v>2.9044400000000001</c:v>
                </c:pt>
                <c:pt idx="1490">
                  <c:v>2.9044400000000001</c:v>
                </c:pt>
                <c:pt idx="1491">
                  <c:v>1.39036</c:v>
                </c:pt>
                <c:pt idx="1492">
                  <c:v>1.39036</c:v>
                </c:pt>
                <c:pt idx="1493">
                  <c:v>2.5792600000000001</c:v>
                </c:pt>
                <c:pt idx="1494">
                  <c:v>0.87214999999999998</c:v>
                </c:pt>
                <c:pt idx="1495">
                  <c:v>0.87214999999999998</c:v>
                </c:pt>
                <c:pt idx="1496">
                  <c:v>5.03803</c:v>
                </c:pt>
                <c:pt idx="1497">
                  <c:v>2.9131900000000002</c:v>
                </c:pt>
                <c:pt idx="1498">
                  <c:v>2.21672</c:v>
                </c:pt>
                <c:pt idx="1499">
                  <c:v>14.3729</c:v>
                </c:pt>
                <c:pt idx="1500">
                  <c:v>14.3729</c:v>
                </c:pt>
                <c:pt idx="1501">
                  <c:v>4.1172899999999997</c:v>
                </c:pt>
                <c:pt idx="1502">
                  <c:v>-1.8272900000000001</c:v>
                </c:pt>
                <c:pt idx="1503">
                  <c:v>1.2341500000000001</c:v>
                </c:pt>
                <c:pt idx="1504">
                  <c:v>-0.92674100000000004</c:v>
                </c:pt>
                <c:pt idx="1505">
                  <c:v>1.84812</c:v>
                </c:pt>
                <c:pt idx="1506">
                  <c:v>3.6391800000000001</c:v>
                </c:pt>
                <c:pt idx="1507">
                  <c:v>-1.33805</c:v>
                </c:pt>
                <c:pt idx="1508">
                  <c:v>-3.2250000000000001</c:v>
                </c:pt>
                <c:pt idx="1509">
                  <c:v>-3.2250000000000001</c:v>
                </c:pt>
                <c:pt idx="1510">
                  <c:v>-11.282500000000001</c:v>
                </c:pt>
                <c:pt idx="1511">
                  <c:v>-11.282500000000001</c:v>
                </c:pt>
                <c:pt idx="1512">
                  <c:v>-4.7979200000000004</c:v>
                </c:pt>
                <c:pt idx="1513">
                  <c:v>5.9184999999999999</c:v>
                </c:pt>
                <c:pt idx="1514">
                  <c:v>5.4224300000000003</c:v>
                </c:pt>
                <c:pt idx="1515">
                  <c:v>5.4224300000000003</c:v>
                </c:pt>
                <c:pt idx="1516">
                  <c:v>7.2900499999999999</c:v>
                </c:pt>
                <c:pt idx="1517">
                  <c:v>-8.4065100000000008</c:v>
                </c:pt>
                <c:pt idx="1518">
                  <c:v>2.3207499999999999</c:v>
                </c:pt>
                <c:pt idx="1519">
                  <c:v>4.47288</c:v>
                </c:pt>
                <c:pt idx="1520">
                  <c:v>4.47288</c:v>
                </c:pt>
                <c:pt idx="1521">
                  <c:v>5.2088000000000001</c:v>
                </c:pt>
                <c:pt idx="1522">
                  <c:v>3.1955800000000001</c:v>
                </c:pt>
                <c:pt idx="1523">
                  <c:v>3.2355499999999999</c:v>
                </c:pt>
                <c:pt idx="1524">
                  <c:v>2.3832900000000001</c:v>
                </c:pt>
                <c:pt idx="1525">
                  <c:v>1.55759</c:v>
                </c:pt>
                <c:pt idx="1526">
                  <c:v>2.6577000000000002</c:v>
                </c:pt>
                <c:pt idx="1527">
                  <c:v>2.1513</c:v>
                </c:pt>
                <c:pt idx="1528">
                  <c:v>2.1513</c:v>
                </c:pt>
                <c:pt idx="1529">
                  <c:v>0.76207400000000003</c:v>
                </c:pt>
                <c:pt idx="1530">
                  <c:v>-1.79928</c:v>
                </c:pt>
                <c:pt idx="1531">
                  <c:v>-5.0139399999999998</c:v>
                </c:pt>
                <c:pt idx="1532">
                  <c:v>-7.25807</c:v>
                </c:pt>
                <c:pt idx="1533">
                  <c:v>-11.3027</c:v>
                </c:pt>
                <c:pt idx="1534">
                  <c:v>-12.0328</c:v>
                </c:pt>
                <c:pt idx="1535">
                  <c:v>-13.6036</c:v>
                </c:pt>
                <c:pt idx="1536">
                  <c:v>-14.196899999999999</c:v>
                </c:pt>
                <c:pt idx="1537">
                  <c:v>-16.1248</c:v>
                </c:pt>
                <c:pt idx="1538">
                  <c:v>-22.1372</c:v>
                </c:pt>
                <c:pt idx="1539">
                  <c:v>-21.127700000000001</c:v>
                </c:pt>
                <c:pt idx="1540">
                  <c:v>-12.8573</c:v>
                </c:pt>
                <c:pt idx="1541">
                  <c:v>-20.6205</c:v>
                </c:pt>
                <c:pt idx="1542">
                  <c:v>-16.6096</c:v>
                </c:pt>
                <c:pt idx="1543">
                  <c:v>-14.6166</c:v>
                </c:pt>
                <c:pt idx="1544">
                  <c:v>-14.397399999999999</c:v>
                </c:pt>
                <c:pt idx="1545">
                  <c:v>-16.645399999999999</c:v>
                </c:pt>
                <c:pt idx="1546">
                  <c:v>-20.119900000000001</c:v>
                </c:pt>
                <c:pt idx="1547">
                  <c:v>-7.3068999999999997</c:v>
                </c:pt>
                <c:pt idx="1548">
                  <c:v>-10.2179</c:v>
                </c:pt>
                <c:pt idx="1549">
                  <c:v>-6.4163500000000004</c:v>
                </c:pt>
                <c:pt idx="1550">
                  <c:v>-2.8976799999999998</c:v>
                </c:pt>
                <c:pt idx="1551">
                  <c:v>0.234065</c:v>
                </c:pt>
                <c:pt idx="1552">
                  <c:v>4.2630699999999999</c:v>
                </c:pt>
                <c:pt idx="1553">
                  <c:v>4.5469400000000002</c:v>
                </c:pt>
                <c:pt idx="1554">
                  <c:v>2.7313299999999998</c:v>
                </c:pt>
                <c:pt idx="1555">
                  <c:v>1.3842699999999999</c:v>
                </c:pt>
                <c:pt idx="1556">
                  <c:v>1.85439</c:v>
                </c:pt>
                <c:pt idx="1557">
                  <c:v>1.57189</c:v>
                </c:pt>
                <c:pt idx="1558">
                  <c:v>3.5301200000000001</c:v>
                </c:pt>
                <c:pt idx="1559">
                  <c:v>0.83966200000000002</c:v>
                </c:pt>
                <c:pt idx="1560">
                  <c:v>2.6002700000000001</c:v>
                </c:pt>
                <c:pt idx="1561">
                  <c:v>1.6089500000000001</c:v>
                </c:pt>
                <c:pt idx="1562">
                  <c:v>2.1593200000000001</c:v>
                </c:pt>
                <c:pt idx="1563">
                  <c:v>0.74381900000000001</c:v>
                </c:pt>
                <c:pt idx="1564">
                  <c:v>0.629104</c:v>
                </c:pt>
                <c:pt idx="1565">
                  <c:v>5.3505799999999999</c:v>
                </c:pt>
                <c:pt idx="1566">
                  <c:v>-1.40733</c:v>
                </c:pt>
                <c:pt idx="1567">
                  <c:v>1.2530300000000001</c:v>
                </c:pt>
                <c:pt idx="1568">
                  <c:v>1.2530300000000001</c:v>
                </c:pt>
                <c:pt idx="1569">
                  <c:v>-10.1218</c:v>
                </c:pt>
                <c:pt idx="1570">
                  <c:v>-10.759399999999999</c:v>
                </c:pt>
                <c:pt idx="1571">
                  <c:v>-13.2888</c:v>
                </c:pt>
                <c:pt idx="1572">
                  <c:v>-18.338699999999999</c:v>
                </c:pt>
                <c:pt idx="1573">
                  <c:v>-15.7469</c:v>
                </c:pt>
                <c:pt idx="1574">
                  <c:v>-16.315899999999999</c:v>
                </c:pt>
                <c:pt idx="1575">
                  <c:v>-16.075800000000001</c:v>
                </c:pt>
                <c:pt idx="1576">
                  <c:v>-18.1937</c:v>
                </c:pt>
                <c:pt idx="1577">
                  <c:v>-18.7743</c:v>
                </c:pt>
                <c:pt idx="1578">
                  <c:v>-17.8004</c:v>
                </c:pt>
                <c:pt idx="1579">
                  <c:v>-16.851500000000001</c:v>
                </c:pt>
                <c:pt idx="1580">
                  <c:v>-13.977499999999999</c:v>
                </c:pt>
                <c:pt idx="1581">
                  <c:v>-11.1647</c:v>
                </c:pt>
                <c:pt idx="1582">
                  <c:v>-10.561400000000001</c:v>
                </c:pt>
                <c:pt idx="1583">
                  <c:v>-8.7444600000000001</c:v>
                </c:pt>
                <c:pt idx="1584">
                  <c:v>-6.4462099999999998</c:v>
                </c:pt>
                <c:pt idx="1585">
                  <c:v>-4.2908499999999998</c:v>
                </c:pt>
                <c:pt idx="1586">
                  <c:v>-1.95129</c:v>
                </c:pt>
                <c:pt idx="1587">
                  <c:v>0.77743200000000001</c:v>
                </c:pt>
                <c:pt idx="1588">
                  <c:v>2.03037</c:v>
                </c:pt>
                <c:pt idx="1589">
                  <c:v>1.3612899999999999</c:v>
                </c:pt>
                <c:pt idx="1590">
                  <c:v>-0.79536099999999998</c:v>
                </c:pt>
                <c:pt idx="1591">
                  <c:v>0.43032999999999999</c:v>
                </c:pt>
                <c:pt idx="1592">
                  <c:v>2.1451899999999999</c:v>
                </c:pt>
                <c:pt idx="1593">
                  <c:v>-0.369508</c:v>
                </c:pt>
                <c:pt idx="1594">
                  <c:v>1.7951999999999999</c:v>
                </c:pt>
                <c:pt idx="1595">
                  <c:v>4.5155799999999999</c:v>
                </c:pt>
                <c:pt idx="1596">
                  <c:v>3.6153200000000001</c:v>
                </c:pt>
                <c:pt idx="1597">
                  <c:v>3.8643900000000002</c:v>
                </c:pt>
                <c:pt idx="1598">
                  <c:v>3.4416699999999998</c:v>
                </c:pt>
                <c:pt idx="1599">
                  <c:v>3.1294400000000002</c:v>
                </c:pt>
                <c:pt idx="1600">
                  <c:v>3.0176699999999999</c:v>
                </c:pt>
                <c:pt idx="1601">
                  <c:v>3.3782800000000002</c:v>
                </c:pt>
                <c:pt idx="1602">
                  <c:v>3.57667</c:v>
                </c:pt>
                <c:pt idx="1603">
                  <c:v>3.6531500000000001</c:v>
                </c:pt>
                <c:pt idx="1604">
                  <c:v>1.8691899999999999</c:v>
                </c:pt>
                <c:pt idx="1605">
                  <c:v>-0.264268</c:v>
                </c:pt>
                <c:pt idx="1606">
                  <c:v>-2.96522</c:v>
                </c:pt>
                <c:pt idx="1607">
                  <c:v>-6.83127</c:v>
                </c:pt>
                <c:pt idx="1608">
                  <c:v>-9.3081899999999997</c:v>
                </c:pt>
                <c:pt idx="1609">
                  <c:v>-11.174899999999999</c:v>
                </c:pt>
                <c:pt idx="1610">
                  <c:v>-8.0747999999999998</c:v>
                </c:pt>
                <c:pt idx="1611">
                  <c:v>-16.4862</c:v>
                </c:pt>
                <c:pt idx="1612">
                  <c:v>-15.9376</c:v>
                </c:pt>
                <c:pt idx="1613">
                  <c:v>-17.878</c:v>
                </c:pt>
                <c:pt idx="1614">
                  <c:v>-16.301100000000002</c:v>
                </c:pt>
                <c:pt idx="1615">
                  <c:v>-20.419799999999999</c:v>
                </c:pt>
                <c:pt idx="1616">
                  <c:v>-24.0669</c:v>
                </c:pt>
                <c:pt idx="1617">
                  <c:v>-14.1328</c:v>
                </c:pt>
                <c:pt idx="1618">
                  <c:v>-16.5045</c:v>
                </c:pt>
                <c:pt idx="1619">
                  <c:v>-11.291600000000001</c:v>
                </c:pt>
                <c:pt idx="1620">
                  <c:v>-10.153700000000001</c:v>
                </c:pt>
                <c:pt idx="1621">
                  <c:v>-8.5925499999999992</c:v>
                </c:pt>
                <c:pt idx="1622">
                  <c:v>-5.0696099999999999</c:v>
                </c:pt>
                <c:pt idx="1623">
                  <c:v>-4.0419600000000004</c:v>
                </c:pt>
                <c:pt idx="1624">
                  <c:v>-1.2071400000000001</c:v>
                </c:pt>
                <c:pt idx="1625">
                  <c:v>1.2973399999999999</c:v>
                </c:pt>
                <c:pt idx="1626">
                  <c:v>3.0201899999999999</c:v>
                </c:pt>
                <c:pt idx="1627">
                  <c:v>9.7760499999999997</c:v>
                </c:pt>
                <c:pt idx="1628">
                  <c:v>9.7760499999999997</c:v>
                </c:pt>
                <c:pt idx="1629">
                  <c:v>3.9174199999999999</c:v>
                </c:pt>
                <c:pt idx="1630">
                  <c:v>3.9174199999999999</c:v>
                </c:pt>
                <c:pt idx="1631">
                  <c:v>3.3441900000000002</c:v>
                </c:pt>
                <c:pt idx="1632">
                  <c:v>3.3441900000000002</c:v>
                </c:pt>
                <c:pt idx="1633">
                  <c:v>3.2912699999999999</c:v>
                </c:pt>
                <c:pt idx="1634">
                  <c:v>4.3221999999999996</c:v>
                </c:pt>
                <c:pt idx="1635">
                  <c:v>3.0777600000000001</c:v>
                </c:pt>
                <c:pt idx="1636">
                  <c:v>3.6868400000000001</c:v>
                </c:pt>
                <c:pt idx="1637">
                  <c:v>2.3942899999999998</c:v>
                </c:pt>
                <c:pt idx="1638">
                  <c:v>2.7525900000000001</c:v>
                </c:pt>
                <c:pt idx="1639">
                  <c:v>3.0259200000000002</c:v>
                </c:pt>
                <c:pt idx="1640">
                  <c:v>1.1275999999999999</c:v>
                </c:pt>
                <c:pt idx="1641">
                  <c:v>3.5614599999999998</c:v>
                </c:pt>
                <c:pt idx="1642">
                  <c:v>1.71607</c:v>
                </c:pt>
                <c:pt idx="1643">
                  <c:v>1.5610999999999999</c:v>
                </c:pt>
                <c:pt idx="1644">
                  <c:v>1.5610999999999999</c:v>
                </c:pt>
                <c:pt idx="1645">
                  <c:v>1.6877599999999999</c:v>
                </c:pt>
                <c:pt idx="1646">
                  <c:v>1.8117700000000001</c:v>
                </c:pt>
                <c:pt idx="1647">
                  <c:v>2.7796099999999999</c:v>
                </c:pt>
                <c:pt idx="1648">
                  <c:v>2.7796099999999999</c:v>
                </c:pt>
                <c:pt idx="1649">
                  <c:v>2.0168400000000002</c:v>
                </c:pt>
                <c:pt idx="1650">
                  <c:v>-5.3308999999999997</c:v>
                </c:pt>
                <c:pt idx="1651">
                  <c:v>-6.5680100000000001</c:v>
                </c:pt>
                <c:pt idx="1652">
                  <c:v>-12.447800000000001</c:v>
                </c:pt>
                <c:pt idx="1653">
                  <c:v>-13.480600000000001</c:v>
                </c:pt>
                <c:pt idx="1654">
                  <c:v>-13.5932</c:v>
                </c:pt>
                <c:pt idx="1655">
                  <c:v>-19.7514</c:v>
                </c:pt>
                <c:pt idx="1656">
                  <c:v>-15.2681</c:v>
                </c:pt>
                <c:pt idx="1657">
                  <c:v>-20.0763</c:v>
                </c:pt>
                <c:pt idx="1658">
                  <c:v>-20.401499999999999</c:v>
                </c:pt>
                <c:pt idx="1659">
                  <c:v>-16.920100000000001</c:v>
                </c:pt>
                <c:pt idx="1660">
                  <c:v>-18.548500000000001</c:v>
                </c:pt>
                <c:pt idx="1661">
                  <c:v>-15.7486</c:v>
                </c:pt>
                <c:pt idx="1662">
                  <c:v>-17.529800000000002</c:v>
                </c:pt>
                <c:pt idx="1663">
                  <c:v>-12.9038</c:v>
                </c:pt>
                <c:pt idx="1664">
                  <c:v>-11.071</c:v>
                </c:pt>
                <c:pt idx="1665">
                  <c:v>-9.0513300000000001</c:v>
                </c:pt>
                <c:pt idx="1666">
                  <c:v>-8.9699399999999994</c:v>
                </c:pt>
                <c:pt idx="1667">
                  <c:v>-8.14053</c:v>
                </c:pt>
                <c:pt idx="1668">
                  <c:v>-4.9034500000000003</c:v>
                </c:pt>
                <c:pt idx="1669">
                  <c:v>-2.16751</c:v>
                </c:pt>
                <c:pt idx="1670">
                  <c:v>0.345746</c:v>
                </c:pt>
                <c:pt idx="1671">
                  <c:v>3.6834600000000002</c:v>
                </c:pt>
                <c:pt idx="1672">
                  <c:v>2.6695899999999999</c:v>
                </c:pt>
                <c:pt idx="1673">
                  <c:v>0.613564</c:v>
                </c:pt>
                <c:pt idx="1674">
                  <c:v>0.68743500000000002</c:v>
                </c:pt>
                <c:pt idx="1675">
                  <c:v>2.0129999999999999</c:v>
                </c:pt>
                <c:pt idx="1676">
                  <c:v>0.44449899999999998</c:v>
                </c:pt>
                <c:pt idx="1677">
                  <c:v>1.6023099999999999</c:v>
                </c:pt>
                <c:pt idx="1678">
                  <c:v>0.294491</c:v>
                </c:pt>
                <c:pt idx="1679">
                  <c:v>4.8822400000000004</c:v>
                </c:pt>
                <c:pt idx="1680">
                  <c:v>3.74804</c:v>
                </c:pt>
                <c:pt idx="1681">
                  <c:v>4.8355199999999998</c:v>
                </c:pt>
                <c:pt idx="1682">
                  <c:v>3.0866799999999999</c:v>
                </c:pt>
                <c:pt idx="1683">
                  <c:v>3.6217700000000002</c:v>
                </c:pt>
                <c:pt idx="1684">
                  <c:v>3.6463299999999998</c:v>
                </c:pt>
                <c:pt idx="1685">
                  <c:v>3.9921700000000002</c:v>
                </c:pt>
                <c:pt idx="1686">
                  <c:v>3.9921700000000002</c:v>
                </c:pt>
                <c:pt idx="1687">
                  <c:v>4.11564</c:v>
                </c:pt>
                <c:pt idx="1688">
                  <c:v>5.3161199999999997</c:v>
                </c:pt>
                <c:pt idx="1689">
                  <c:v>4.1203399999999997</c:v>
                </c:pt>
                <c:pt idx="1690">
                  <c:v>4.1276999999999999</c:v>
                </c:pt>
                <c:pt idx="1691">
                  <c:v>5.6791999999999998</c:v>
                </c:pt>
                <c:pt idx="1692">
                  <c:v>-8.4954000000000001</c:v>
                </c:pt>
                <c:pt idx="1693">
                  <c:v>-8.4954000000000001</c:v>
                </c:pt>
                <c:pt idx="1694">
                  <c:v>-13.136900000000001</c:v>
                </c:pt>
                <c:pt idx="1695">
                  <c:v>-11.680199999999999</c:v>
                </c:pt>
                <c:pt idx="1696">
                  <c:v>-16.991499999999998</c:v>
                </c:pt>
                <c:pt idx="1697">
                  <c:v>-26.346800000000002</c:v>
                </c:pt>
                <c:pt idx="1698">
                  <c:v>-18.396799999999999</c:v>
                </c:pt>
                <c:pt idx="1699">
                  <c:v>-19.252400000000002</c:v>
                </c:pt>
                <c:pt idx="1700">
                  <c:v>-20.930900000000001</c:v>
                </c:pt>
                <c:pt idx="1701">
                  <c:v>-15.302300000000001</c:v>
                </c:pt>
                <c:pt idx="1702">
                  <c:v>-17.305700000000002</c:v>
                </c:pt>
                <c:pt idx="1703">
                  <c:v>-13.8398</c:v>
                </c:pt>
                <c:pt idx="1704">
                  <c:v>-12.8469</c:v>
                </c:pt>
                <c:pt idx="1705">
                  <c:v>-12.940899999999999</c:v>
                </c:pt>
                <c:pt idx="1706">
                  <c:v>-8.6716999999999995</c:v>
                </c:pt>
                <c:pt idx="1707">
                  <c:v>-10.3332</c:v>
                </c:pt>
                <c:pt idx="1708">
                  <c:v>-4.95695</c:v>
                </c:pt>
                <c:pt idx="1709">
                  <c:v>-2.4012799999999999</c:v>
                </c:pt>
                <c:pt idx="1710">
                  <c:v>1.8437600000000001</c:v>
                </c:pt>
                <c:pt idx="1711">
                  <c:v>2.7739400000000001</c:v>
                </c:pt>
                <c:pt idx="1712">
                  <c:v>-1.1353800000000001</c:v>
                </c:pt>
                <c:pt idx="1713">
                  <c:v>6.5354999999999996E-2</c:v>
                </c:pt>
                <c:pt idx="1714">
                  <c:v>2.423</c:v>
                </c:pt>
                <c:pt idx="1715">
                  <c:v>-4.1634000000000002</c:v>
                </c:pt>
                <c:pt idx="1716">
                  <c:v>-4.1634000000000002</c:v>
                </c:pt>
                <c:pt idx="1717">
                  <c:v>-3.4152800000000001</c:v>
                </c:pt>
                <c:pt idx="1718">
                  <c:v>-3.8643200000000002</c:v>
                </c:pt>
                <c:pt idx="1719">
                  <c:v>-4.5032699999999997</c:v>
                </c:pt>
                <c:pt idx="1720">
                  <c:v>-4.4827199999999996</c:v>
                </c:pt>
                <c:pt idx="1721">
                  <c:v>-3.3646600000000002</c:v>
                </c:pt>
                <c:pt idx="1722">
                  <c:v>-1.1766300000000001</c:v>
                </c:pt>
                <c:pt idx="1723">
                  <c:v>6.7959899999999998</c:v>
                </c:pt>
                <c:pt idx="1724">
                  <c:v>12.3437</c:v>
                </c:pt>
                <c:pt idx="1725">
                  <c:v>3.0828600000000002</c:v>
                </c:pt>
                <c:pt idx="1726">
                  <c:v>3.6945800000000002</c:v>
                </c:pt>
                <c:pt idx="1727">
                  <c:v>4.4725999999999999</c:v>
                </c:pt>
                <c:pt idx="1728">
                  <c:v>4.8846100000000003</c:v>
                </c:pt>
                <c:pt idx="1729">
                  <c:v>5.56494</c:v>
                </c:pt>
                <c:pt idx="1730">
                  <c:v>5.9218500000000001</c:v>
                </c:pt>
                <c:pt idx="1731">
                  <c:v>4.8110299999999997</c:v>
                </c:pt>
                <c:pt idx="1732">
                  <c:v>5.1338499999999998</c:v>
                </c:pt>
                <c:pt idx="1733">
                  <c:v>6.1581700000000001</c:v>
                </c:pt>
                <c:pt idx="1734">
                  <c:v>5.1779900000000003</c:v>
                </c:pt>
                <c:pt idx="1735">
                  <c:v>4.8326799999999999</c:v>
                </c:pt>
                <c:pt idx="1736">
                  <c:v>5.5010399999999997</c:v>
                </c:pt>
                <c:pt idx="1737">
                  <c:v>4.7683600000000004</c:v>
                </c:pt>
                <c:pt idx="1738">
                  <c:v>5.9159600000000001</c:v>
                </c:pt>
                <c:pt idx="1739">
                  <c:v>4.5862800000000004</c:v>
                </c:pt>
                <c:pt idx="1740">
                  <c:v>3.7421099999999998</c:v>
                </c:pt>
                <c:pt idx="1741">
                  <c:v>5.96584</c:v>
                </c:pt>
                <c:pt idx="1742">
                  <c:v>4.5223899999999997</c:v>
                </c:pt>
                <c:pt idx="1743">
                  <c:v>3.0511300000000001</c:v>
                </c:pt>
                <c:pt idx="1744">
                  <c:v>5.0576499999999998</c:v>
                </c:pt>
                <c:pt idx="1745">
                  <c:v>3.40306</c:v>
                </c:pt>
                <c:pt idx="1746">
                  <c:v>3.42475</c:v>
                </c:pt>
                <c:pt idx="1747">
                  <c:v>4.0282499999999999</c:v>
                </c:pt>
                <c:pt idx="1748">
                  <c:v>5.0715899999999996</c:v>
                </c:pt>
                <c:pt idx="1749">
                  <c:v>4.65449</c:v>
                </c:pt>
                <c:pt idx="1750">
                  <c:v>3.6656</c:v>
                </c:pt>
                <c:pt idx="1751">
                  <c:v>2.2626599999999999</c:v>
                </c:pt>
                <c:pt idx="1752">
                  <c:v>-3.85439</c:v>
                </c:pt>
                <c:pt idx="1753">
                  <c:v>-6.0050299999999996</c:v>
                </c:pt>
                <c:pt idx="1754">
                  <c:v>-8.0037099999999999</c:v>
                </c:pt>
                <c:pt idx="1755">
                  <c:v>-9.5746900000000004</c:v>
                </c:pt>
                <c:pt idx="1756">
                  <c:v>-9.7129499999999993</c:v>
                </c:pt>
                <c:pt idx="1757">
                  <c:v>-14.224399999999999</c:v>
                </c:pt>
                <c:pt idx="1758">
                  <c:v>-14.0395</c:v>
                </c:pt>
                <c:pt idx="1759">
                  <c:v>-13.1975</c:v>
                </c:pt>
                <c:pt idx="1760">
                  <c:v>-17.158799999999999</c:v>
                </c:pt>
                <c:pt idx="1761">
                  <c:v>-14.045999999999999</c:v>
                </c:pt>
                <c:pt idx="1762">
                  <c:v>-14.228199999999999</c:v>
                </c:pt>
                <c:pt idx="1763">
                  <c:v>-11.0525</c:v>
                </c:pt>
                <c:pt idx="1764">
                  <c:v>-16.894200000000001</c:v>
                </c:pt>
                <c:pt idx="1765">
                  <c:v>-9.1747399999999999</c:v>
                </c:pt>
                <c:pt idx="1766">
                  <c:v>-12.478199999999999</c:v>
                </c:pt>
                <c:pt idx="1767">
                  <c:v>-10.3581</c:v>
                </c:pt>
                <c:pt idx="1768">
                  <c:v>-10.197900000000001</c:v>
                </c:pt>
                <c:pt idx="1769">
                  <c:v>-6.7964000000000002</c:v>
                </c:pt>
                <c:pt idx="1770">
                  <c:v>-5.3902400000000004</c:v>
                </c:pt>
                <c:pt idx="1771">
                  <c:v>-4.1154599999999997</c:v>
                </c:pt>
                <c:pt idx="1772">
                  <c:v>-1.3632899999999999</c:v>
                </c:pt>
                <c:pt idx="1773">
                  <c:v>1.6644000000000001</c:v>
                </c:pt>
                <c:pt idx="1774">
                  <c:v>5.6120799999999997</c:v>
                </c:pt>
                <c:pt idx="1775">
                  <c:v>3.6352199999999999</c:v>
                </c:pt>
                <c:pt idx="1776">
                  <c:v>2.2685399999999998</c:v>
                </c:pt>
                <c:pt idx="1777">
                  <c:v>1.67866</c:v>
                </c:pt>
                <c:pt idx="1778">
                  <c:v>1.9961</c:v>
                </c:pt>
                <c:pt idx="1779">
                  <c:v>9.2981700000000007</c:v>
                </c:pt>
                <c:pt idx="1780">
                  <c:v>5.3228</c:v>
                </c:pt>
                <c:pt idx="1781">
                  <c:v>4.6719999999999997</c:v>
                </c:pt>
                <c:pt idx="1782">
                  <c:v>7.1349400000000003</c:v>
                </c:pt>
                <c:pt idx="1783">
                  <c:v>4.4201699999999997</c:v>
                </c:pt>
                <c:pt idx="1784">
                  <c:v>5.0561100000000003</c:v>
                </c:pt>
                <c:pt idx="1785">
                  <c:v>5.0561100000000003</c:v>
                </c:pt>
                <c:pt idx="1786">
                  <c:v>4.3951000000000002</c:v>
                </c:pt>
                <c:pt idx="1787">
                  <c:v>5.1685299999999996</c:v>
                </c:pt>
                <c:pt idx="1788">
                  <c:v>2.9236200000000001</c:v>
                </c:pt>
                <c:pt idx="1789">
                  <c:v>-2.46319</c:v>
                </c:pt>
                <c:pt idx="1790">
                  <c:v>-2.46319</c:v>
                </c:pt>
                <c:pt idx="1791">
                  <c:v>-4.6146099999999999</c:v>
                </c:pt>
                <c:pt idx="1792">
                  <c:v>-4.6146099999999999</c:v>
                </c:pt>
                <c:pt idx="1793">
                  <c:v>-4.4855999999999998</c:v>
                </c:pt>
                <c:pt idx="1794">
                  <c:v>-9.5279100000000003</c:v>
                </c:pt>
                <c:pt idx="1795">
                  <c:v>-12.6554</c:v>
                </c:pt>
                <c:pt idx="1796">
                  <c:v>-12.6554</c:v>
                </c:pt>
                <c:pt idx="1797">
                  <c:v>-14.1203</c:v>
                </c:pt>
                <c:pt idx="1798">
                  <c:v>-15.977499999999999</c:v>
                </c:pt>
                <c:pt idx="1799">
                  <c:v>-16.814599999999999</c:v>
                </c:pt>
                <c:pt idx="1800">
                  <c:v>-15.7471</c:v>
                </c:pt>
                <c:pt idx="1801">
                  <c:v>-18.3035</c:v>
                </c:pt>
                <c:pt idx="1802">
                  <c:v>-14.559699999999999</c:v>
                </c:pt>
                <c:pt idx="1803">
                  <c:v>-12.5374</c:v>
                </c:pt>
                <c:pt idx="1804">
                  <c:v>-12.0227</c:v>
                </c:pt>
                <c:pt idx="1805">
                  <c:v>-12.3423</c:v>
                </c:pt>
                <c:pt idx="1806">
                  <c:v>-8.45106</c:v>
                </c:pt>
                <c:pt idx="1807">
                  <c:v>-8.1124799999999997</c:v>
                </c:pt>
                <c:pt idx="1808">
                  <c:v>-5.9162699999999999</c:v>
                </c:pt>
                <c:pt idx="1809">
                  <c:v>-1.1511</c:v>
                </c:pt>
                <c:pt idx="1810">
                  <c:v>3.14636</c:v>
                </c:pt>
                <c:pt idx="1811">
                  <c:v>1.17439</c:v>
                </c:pt>
                <c:pt idx="1812">
                  <c:v>-13.097899999999999</c:v>
                </c:pt>
                <c:pt idx="1813">
                  <c:v>-13.436299999999999</c:v>
                </c:pt>
                <c:pt idx="1814">
                  <c:v>-13.9109</c:v>
                </c:pt>
                <c:pt idx="1815">
                  <c:v>-14.289400000000001</c:v>
                </c:pt>
                <c:pt idx="1816">
                  <c:v>-15.5258</c:v>
                </c:pt>
                <c:pt idx="1817">
                  <c:v>-14.2128</c:v>
                </c:pt>
                <c:pt idx="1818">
                  <c:v>-18.8035</c:v>
                </c:pt>
                <c:pt idx="1819">
                  <c:v>-14.511900000000001</c:v>
                </c:pt>
                <c:pt idx="1820">
                  <c:v>-15.2036</c:v>
                </c:pt>
                <c:pt idx="1821">
                  <c:v>-17.178899999999999</c:v>
                </c:pt>
                <c:pt idx="1822">
                  <c:v>-14.845700000000001</c:v>
                </c:pt>
                <c:pt idx="1823">
                  <c:v>-12.450900000000001</c:v>
                </c:pt>
                <c:pt idx="1824">
                  <c:v>-10.721</c:v>
                </c:pt>
                <c:pt idx="1825">
                  <c:v>-9.4662600000000001</c:v>
                </c:pt>
                <c:pt idx="1826">
                  <c:v>-6.5835100000000004</c:v>
                </c:pt>
                <c:pt idx="1827">
                  <c:v>-3.6375099999999998</c:v>
                </c:pt>
                <c:pt idx="1828">
                  <c:v>-1.5805800000000001</c:v>
                </c:pt>
                <c:pt idx="1829">
                  <c:v>5.9144199999999998</c:v>
                </c:pt>
                <c:pt idx="1830">
                  <c:v>1.85294</c:v>
                </c:pt>
                <c:pt idx="1831">
                  <c:v>1.9943500000000001</c:v>
                </c:pt>
                <c:pt idx="1832">
                  <c:v>2.1276999999999999</c:v>
                </c:pt>
                <c:pt idx="1833">
                  <c:v>3.0370599999999999</c:v>
                </c:pt>
                <c:pt idx="1834">
                  <c:v>2.7494000000000001</c:v>
                </c:pt>
                <c:pt idx="1835">
                  <c:v>1.5211300000000001</c:v>
                </c:pt>
                <c:pt idx="1836">
                  <c:v>5.2695999999999996</c:v>
                </c:pt>
                <c:pt idx="1837">
                  <c:v>5.2707699999999997</c:v>
                </c:pt>
                <c:pt idx="1838">
                  <c:v>3.8655300000000001</c:v>
                </c:pt>
                <c:pt idx="1839">
                  <c:v>4.0290900000000001</c:v>
                </c:pt>
                <c:pt idx="1840">
                  <c:v>4.80945</c:v>
                </c:pt>
                <c:pt idx="1841">
                  <c:v>4.0651599999999997</c:v>
                </c:pt>
                <c:pt idx="1842">
                  <c:v>2.7510599999999998</c:v>
                </c:pt>
                <c:pt idx="1843">
                  <c:v>3.05505</c:v>
                </c:pt>
                <c:pt idx="1844">
                  <c:v>3.7653799999999999</c:v>
                </c:pt>
                <c:pt idx="1845">
                  <c:v>1.82955</c:v>
                </c:pt>
                <c:pt idx="1846">
                  <c:v>3.35995</c:v>
                </c:pt>
                <c:pt idx="1847">
                  <c:v>2.8308</c:v>
                </c:pt>
                <c:pt idx="1848">
                  <c:v>3.1056400000000002</c:v>
                </c:pt>
                <c:pt idx="1849">
                  <c:v>3.7962799999999999</c:v>
                </c:pt>
                <c:pt idx="1850">
                  <c:v>2.9287299999999998</c:v>
                </c:pt>
                <c:pt idx="1851">
                  <c:v>3.23421</c:v>
                </c:pt>
                <c:pt idx="1852">
                  <c:v>0.64800599999999997</c:v>
                </c:pt>
                <c:pt idx="1853">
                  <c:v>-1.05799</c:v>
                </c:pt>
                <c:pt idx="1854">
                  <c:v>-4.6669499999999999</c:v>
                </c:pt>
                <c:pt idx="1855">
                  <c:v>-6.3796799999999996</c:v>
                </c:pt>
                <c:pt idx="1856">
                  <c:v>-9.8430300000000006</c:v>
                </c:pt>
                <c:pt idx="1857">
                  <c:v>-13.594200000000001</c:v>
                </c:pt>
                <c:pt idx="1858">
                  <c:v>-14.754899999999999</c:v>
                </c:pt>
                <c:pt idx="1859">
                  <c:v>-15.49</c:v>
                </c:pt>
                <c:pt idx="1860">
                  <c:v>-18.352699999999999</c:v>
                </c:pt>
                <c:pt idx="1861">
                  <c:v>-18.746300000000002</c:v>
                </c:pt>
                <c:pt idx="1862">
                  <c:v>-15.5137</c:v>
                </c:pt>
                <c:pt idx="1863">
                  <c:v>-17.313300000000002</c:v>
                </c:pt>
                <c:pt idx="1864">
                  <c:v>-15.182600000000001</c:v>
                </c:pt>
                <c:pt idx="1865">
                  <c:v>-16.706800000000001</c:v>
                </c:pt>
                <c:pt idx="1866">
                  <c:v>-11.976900000000001</c:v>
                </c:pt>
                <c:pt idx="1867">
                  <c:v>-13.505599999999999</c:v>
                </c:pt>
                <c:pt idx="1868">
                  <c:v>-13.0002</c:v>
                </c:pt>
                <c:pt idx="1869">
                  <c:v>-10.885300000000001</c:v>
                </c:pt>
                <c:pt idx="1870">
                  <c:v>-9.1186399999999992</c:v>
                </c:pt>
                <c:pt idx="1871">
                  <c:v>-6.9553700000000003</c:v>
                </c:pt>
                <c:pt idx="1872">
                  <c:v>-5.8304</c:v>
                </c:pt>
                <c:pt idx="1873">
                  <c:v>-2.2080899999999999</c:v>
                </c:pt>
                <c:pt idx="1874">
                  <c:v>1.2318499999999999</c:v>
                </c:pt>
                <c:pt idx="1875">
                  <c:v>4.1600400000000004</c:v>
                </c:pt>
                <c:pt idx="1876">
                  <c:v>4.8068299999999997</c:v>
                </c:pt>
                <c:pt idx="1877">
                  <c:v>3.60697</c:v>
                </c:pt>
                <c:pt idx="1878">
                  <c:v>3.4930599999999998</c:v>
                </c:pt>
                <c:pt idx="1879">
                  <c:v>1.9354499999999999</c:v>
                </c:pt>
                <c:pt idx="1880">
                  <c:v>5.2438099999999999</c:v>
                </c:pt>
                <c:pt idx="1881">
                  <c:v>4.0187600000000003</c:v>
                </c:pt>
                <c:pt idx="1882">
                  <c:v>3.06304</c:v>
                </c:pt>
                <c:pt idx="1883">
                  <c:v>2.7709700000000002</c:v>
                </c:pt>
                <c:pt idx="1884">
                  <c:v>2.59599</c:v>
                </c:pt>
                <c:pt idx="1885">
                  <c:v>2.2418300000000002</c:v>
                </c:pt>
                <c:pt idx="1886">
                  <c:v>1.8653299999999999</c:v>
                </c:pt>
                <c:pt idx="1887">
                  <c:v>3.0284300000000002</c:v>
                </c:pt>
                <c:pt idx="1888">
                  <c:v>3.1358799999999998</c:v>
                </c:pt>
                <c:pt idx="1889">
                  <c:v>3.0554999999999999</c:v>
                </c:pt>
                <c:pt idx="1890">
                  <c:v>5.1494600000000004</c:v>
                </c:pt>
                <c:pt idx="1891">
                  <c:v>2.8875799999999998</c:v>
                </c:pt>
                <c:pt idx="1892">
                  <c:v>1.5644400000000001</c:v>
                </c:pt>
                <c:pt idx="1893">
                  <c:v>3.2455799999999999</c:v>
                </c:pt>
                <c:pt idx="1894">
                  <c:v>1.5525500000000001</c:v>
                </c:pt>
                <c:pt idx="1895">
                  <c:v>1.98044</c:v>
                </c:pt>
                <c:pt idx="1896">
                  <c:v>1.9961100000000001</c:v>
                </c:pt>
                <c:pt idx="1897">
                  <c:v>2.90476</c:v>
                </c:pt>
                <c:pt idx="1898">
                  <c:v>2.52881</c:v>
                </c:pt>
                <c:pt idx="1899">
                  <c:v>0.85989099999999996</c:v>
                </c:pt>
                <c:pt idx="1900">
                  <c:v>-1.88941</c:v>
                </c:pt>
                <c:pt idx="1901">
                  <c:v>-3.1697600000000001</c:v>
                </c:pt>
                <c:pt idx="1902">
                  <c:v>-7.6254499999999998</c:v>
                </c:pt>
                <c:pt idx="1903">
                  <c:v>-11.4666</c:v>
                </c:pt>
                <c:pt idx="1904">
                  <c:v>-12.450200000000001</c:v>
                </c:pt>
                <c:pt idx="1905">
                  <c:v>-11.8774</c:v>
                </c:pt>
                <c:pt idx="1906">
                  <c:v>-16.3062</c:v>
                </c:pt>
                <c:pt idx="1907">
                  <c:v>-16.71</c:v>
                </c:pt>
                <c:pt idx="1908">
                  <c:v>-18.064699999999998</c:v>
                </c:pt>
                <c:pt idx="1909">
                  <c:v>-15.6191</c:v>
                </c:pt>
                <c:pt idx="1910">
                  <c:v>-16.963200000000001</c:v>
                </c:pt>
                <c:pt idx="1911">
                  <c:v>-16.837</c:v>
                </c:pt>
                <c:pt idx="1912">
                  <c:v>-17.430900000000001</c:v>
                </c:pt>
                <c:pt idx="1913">
                  <c:v>-14.974500000000001</c:v>
                </c:pt>
                <c:pt idx="1914">
                  <c:v>-14.9956</c:v>
                </c:pt>
                <c:pt idx="1915">
                  <c:v>-15.352</c:v>
                </c:pt>
                <c:pt idx="1916">
                  <c:v>-10.3338</c:v>
                </c:pt>
                <c:pt idx="1917">
                  <c:v>-8.3303100000000008</c:v>
                </c:pt>
                <c:pt idx="1918">
                  <c:v>-7.1079400000000001</c:v>
                </c:pt>
                <c:pt idx="1919">
                  <c:v>-4.27623</c:v>
                </c:pt>
                <c:pt idx="1920">
                  <c:v>-1.8871599999999999</c:v>
                </c:pt>
                <c:pt idx="1921">
                  <c:v>1.07725</c:v>
                </c:pt>
                <c:pt idx="1922">
                  <c:v>2.19421</c:v>
                </c:pt>
                <c:pt idx="1923">
                  <c:v>3.69923</c:v>
                </c:pt>
                <c:pt idx="1924">
                  <c:v>2.9079700000000002</c:v>
                </c:pt>
                <c:pt idx="1925">
                  <c:v>2.3867600000000002</c:v>
                </c:pt>
                <c:pt idx="1926">
                  <c:v>7.7994899999999996</c:v>
                </c:pt>
                <c:pt idx="1927">
                  <c:v>5.0104899999999999</c:v>
                </c:pt>
                <c:pt idx="1928">
                  <c:v>3.0720900000000002</c:v>
                </c:pt>
                <c:pt idx="1929">
                  <c:v>3.4916100000000001</c:v>
                </c:pt>
                <c:pt idx="1930">
                  <c:v>2.2464599999999999</c:v>
                </c:pt>
                <c:pt idx="1931">
                  <c:v>6.0389699999999999</c:v>
                </c:pt>
                <c:pt idx="1932">
                  <c:v>10.055400000000001</c:v>
                </c:pt>
                <c:pt idx="1933">
                  <c:v>3.56751</c:v>
                </c:pt>
                <c:pt idx="1934">
                  <c:v>5.4992400000000004</c:v>
                </c:pt>
                <c:pt idx="1935">
                  <c:v>2.7646500000000001</c:v>
                </c:pt>
                <c:pt idx="1936">
                  <c:v>2.9581</c:v>
                </c:pt>
                <c:pt idx="1937">
                  <c:v>5.14975</c:v>
                </c:pt>
                <c:pt idx="1938">
                  <c:v>3.3065799999999999</c:v>
                </c:pt>
                <c:pt idx="1939">
                  <c:v>1.77325</c:v>
                </c:pt>
                <c:pt idx="1940">
                  <c:v>3.42631</c:v>
                </c:pt>
                <c:pt idx="1941">
                  <c:v>5.28409</c:v>
                </c:pt>
                <c:pt idx="1942">
                  <c:v>5.6886299999999999</c:v>
                </c:pt>
                <c:pt idx="1943">
                  <c:v>6.2423200000000003</c:v>
                </c:pt>
                <c:pt idx="1944">
                  <c:v>4.0606</c:v>
                </c:pt>
                <c:pt idx="1945">
                  <c:v>3.2267000000000001</c:v>
                </c:pt>
                <c:pt idx="1946">
                  <c:v>-0.108403</c:v>
                </c:pt>
                <c:pt idx="1947">
                  <c:v>-1.7567699999999999</c:v>
                </c:pt>
                <c:pt idx="1948">
                  <c:v>-5.10684</c:v>
                </c:pt>
                <c:pt idx="1949">
                  <c:v>-8.4769600000000001</c:v>
                </c:pt>
                <c:pt idx="1950">
                  <c:v>-7.5690400000000002</c:v>
                </c:pt>
                <c:pt idx="1951">
                  <c:v>-6.8311200000000003</c:v>
                </c:pt>
                <c:pt idx="1952">
                  <c:v>-13.3255</c:v>
                </c:pt>
                <c:pt idx="1953">
                  <c:v>-15.028499999999999</c:v>
                </c:pt>
                <c:pt idx="1954">
                  <c:v>-10.065899999999999</c:v>
                </c:pt>
                <c:pt idx="1955">
                  <c:v>-8.1561299999999992</c:v>
                </c:pt>
                <c:pt idx="1956">
                  <c:v>-17.370799999999999</c:v>
                </c:pt>
                <c:pt idx="1957">
                  <c:v>-14.9815</c:v>
                </c:pt>
                <c:pt idx="1958">
                  <c:v>-17.9496</c:v>
                </c:pt>
                <c:pt idx="1959">
                  <c:v>-20.376899999999999</c:v>
                </c:pt>
                <c:pt idx="1960">
                  <c:v>-15.081799999999999</c:v>
                </c:pt>
                <c:pt idx="1961">
                  <c:v>-13.861800000000001</c:v>
                </c:pt>
                <c:pt idx="1962">
                  <c:v>-13.2902</c:v>
                </c:pt>
                <c:pt idx="1963">
                  <c:v>-11.219900000000001</c:v>
                </c:pt>
                <c:pt idx="1964">
                  <c:v>-8.6013199999999994</c:v>
                </c:pt>
                <c:pt idx="1965">
                  <c:v>-8.6749700000000001</c:v>
                </c:pt>
                <c:pt idx="1966">
                  <c:v>-1.72488</c:v>
                </c:pt>
                <c:pt idx="1967">
                  <c:v>2.2487599999999999</c:v>
                </c:pt>
                <c:pt idx="1968">
                  <c:v>1.6259699999999999</c:v>
                </c:pt>
                <c:pt idx="1969">
                  <c:v>2.2572800000000002</c:v>
                </c:pt>
                <c:pt idx="1970">
                  <c:v>3.9047000000000001</c:v>
                </c:pt>
                <c:pt idx="1971">
                  <c:v>4.2633700000000001</c:v>
                </c:pt>
                <c:pt idx="1972">
                  <c:v>4.5506799999999998</c:v>
                </c:pt>
                <c:pt idx="1973">
                  <c:v>1.63209</c:v>
                </c:pt>
                <c:pt idx="1974">
                  <c:v>1.6222000000000001</c:v>
                </c:pt>
                <c:pt idx="1975">
                  <c:v>4.3338700000000001</c:v>
                </c:pt>
                <c:pt idx="1976">
                  <c:v>0.41138400000000003</c:v>
                </c:pt>
                <c:pt idx="1977">
                  <c:v>-0.148448</c:v>
                </c:pt>
                <c:pt idx="1978">
                  <c:v>4.0238800000000001</c:v>
                </c:pt>
                <c:pt idx="1979">
                  <c:v>6.6241199999999996</c:v>
                </c:pt>
                <c:pt idx="1980">
                  <c:v>1.5087699999999999</c:v>
                </c:pt>
                <c:pt idx="1981">
                  <c:v>5.0716900000000003</c:v>
                </c:pt>
                <c:pt idx="1982">
                  <c:v>6.2848199999999999</c:v>
                </c:pt>
                <c:pt idx="1983">
                  <c:v>4.8680199999999996</c:v>
                </c:pt>
                <c:pt idx="1984">
                  <c:v>2.9056500000000001</c:v>
                </c:pt>
                <c:pt idx="1985">
                  <c:v>-5.5128399999999997</c:v>
                </c:pt>
                <c:pt idx="1986">
                  <c:v>-6.1715900000000001</c:v>
                </c:pt>
                <c:pt idx="1987">
                  <c:v>-6.7229999999999999</c:v>
                </c:pt>
                <c:pt idx="1988">
                  <c:v>-7.3673900000000003</c:v>
                </c:pt>
                <c:pt idx="1989">
                  <c:v>-7.2115</c:v>
                </c:pt>
                <c:pt idx="1990">
                  <c:v>-5.7277100000000001</c:v>
                </c:pt>
                <c:pt idx="1991">
                  <c:v>-3.7727400000000002</c:v>
                </c:pt>
                <c:pt idx="1992">
                  <c:v>-6.4421600000000003</c:v>
                </c:pt>
                <c:pt idx="1993">
                  <c:v>-6.0431499999999998</c:v>
                </c:pt>
                <c:pt idx="1994">
                  <c:v>-10.152799999999999</c:v>
                </c:pt>
                <c:pt idx="1995">
                  <c:v>-11.924099999999999</c:v>
                </c:pt>
                <c:pt idx="1996">
                  <c:v>-7.3029700000000002</c:v>
                </c:pt>
                <c:pt idx="1997">
                  <c:v>-7.8554199999999996</c:v>
                </c:pt>
                <c:pt idx="1998">
                  <c:v>-7.4555499999999997</c:v>
                </c:pt>
                <c:pt idx="1999">
                  <c:v>-9.5933799999999998</c:v>
                </c:pt>
                <c:pt idx="2000">
                  <c:v>-12.214399999999999</c:v>
                </c:pt>
                <c:pt idx="2001">
                  <c:v>-9.8951100000000007</c:v>
                </c:pt>
                <c:pt idx="2002">
                  <c:v>-7.43093</c:v>
                </c:pt>
                <c:pt idx="2003">
                  <c:v>-4.5835499999999998</c:v>
                </c:pt>
                <c:pt idx="2004">
                  <c:v>-1.7485900000000001</c:v>
                </c:pt>
                <c:pt idx="2005">
                  <c:v>2.3532099999999998</c:v>
                </c:pt>
                <c:pt idx="2006">
                  <c:v>4.8563799999999997</c:v>
                </c:pt>
                <c:pt idx="2007">
                  <c:v>3.8796300000000001</c:v>
                </c:pt>
                <c:pt idx="2008">
                  <c:v>4.7781599999999997</c:v>
                </c:pt>
                <c:pt idx="2009">
                  <c:v>3.2484600000000001</c:v>
                </c:pt>
                <c:pt idx="2010">
                  <c:v>4.4445600000000001</c:v>
                </c:pt>
                <c:pt idx="2011">
                  <c:v>3.9312900000000002</c:v>
                </c:pt>
                <c:pt idx="2012">
                  <c:v>3.5559500000000002</c:v>
                </c:pt>
                <c:pt idx="2013">
                  <c:v>3.8464200000000002</c:v>
                </c:pt>
                <c:pt idx="2014">
                  <c:v>5.0051399999999999</c:v>
                </c:pt>
                <c:pt idx="2015">
                  <c:v>4.0738399999999997</c:v>
                </c:pt>
                <c:pt idx="2016">
                  <c:v>4.7859999999999996</c:v>
                </c:pt>
                <c:pt idx="2017">
                  <c:v>1.4781899999999999</c:v>
                </c:pt>
                <c:pt idx="2018">
                  <c:v>3.7594699999999999</c:v>
                </c:pt>
                <c:pt idx="2019">
                  <c:v>4.0093300000000003</c:v>
                </c:pt>
                <c:pt idx="2020">
                  <c:v>1.9486399999999999</c:v>
                </c:pt>
                <c:pt idx="2021">
                  <c:v>1.5632299999999999</c:v>
                </c:pt>
                <c:pt idx="2022">
                  <c:v>9.7613599999999998</c:v>
                </c:pt>
                <c:pt idx="2023">
                  <c:v>2.7608700000000002</c:v>
                </c:pt>
                <c:pt idx="2024">
                  <c:v>-6.0449999999999999</c:v>
                </c:pt>
                <c:pt idx="2025">
                  <c:v>-5.5722199999999997</c:v>
                </c:pt>
                <c:pt idx="2026">
                  <c:v>-10.169</c:v>
                </c:pt>
                <c:pt idx="2027">
                  <c:v>-11.0265</c:v>
                </c:pt>
                <c:pt idx="2028">
                  <c:v>-7.2862600000000004</c:v>
                </c:pt>
                <c:pt idx="2029">
                  <c:v>-11.7964</c:v>
                </c:pt>
                <c:pt idx="2030">
                  <c:v>-13.829599999999999</c:v>
                </c:pt>
                <c:pt idx="2031">
                  <c:v>-20.941500000000001</c:v>
                </c:pt>
                <c:pt idx="2032">
                  <c:v>-13.110300000000001</c:v>
                </c:pt>
                <c:pt idx="2033">
                  <c:v>-13.5068</c:v>
                </c:pt>
                <c:pt idx="2034">
                  <c:v>-7.4045800000000002</c:v>
                </c:pt>
                <c:pt idx="2035">
                  <c:v>-4.4598800000000001</c:v>
                </c:pt>
                <c:pt idx="2036">
                  <c:v>-11.8536</c:v>
                </c:pt>
                <c:pt idx="2037">
                  <c:v>-12.688499999999999</c:v>
                </c:pt>
                <c:pt idx="2038">
                  <c:v>-8.3099600000000002</c:v>
                </c:pt>
                <c:pt idx="2039">
                  <c:v>-3.7391700000000001</c:v>
                </c:pt>
                <c:pt idx="2040">
                  <c:v>-4.29657</c:v>
                </c:pt>
                <c:pt idx="2041">
                  <c:v>-4.83528</c:v>
                </c:pt>
                <c:pt idx="2042">
                  <c:v>-5.0175400000000003</c:v>
                </c:pt>
                <c:pt idx="2043">
                  <c:v>-2.9219200000000001</c:v>
                </c:pt>
                <c:pt idx="2044">
                  <c:v>2.43635</c:v>
                </c:pt>
                <c:pt idx="2045">
                  <c:v>6.9833699999999999</c:v>
                </c:pt>
                <c:pt idx="2046">
                  <c:v>4.7740600000000004</c:v>
                </c:pt>
                <c:pt idx="2047">
                  <c:v>4.8612900000000003</c:v>
                </c:pt>
                <c:pt idx="2048">
                  <c:v>4.7627199999999998</c:v>
                </c:pt>
                <c:pt idx="2049">
                  <c:v>5.1895199999999999</c:v>
                </c:pt>
                <c:pt idx="2050">
                  <c:v>4.3167999999999997</c:v>
                </c:pt>
                <c:pt idx="2051">
                  <c:v>4.22241</c:v>
                </c:pt>
                <c:pt idx="2052">
                  <c:v>5.1389500000000004</c:v>
                </c:pt>
                <c:pt idx="2053">
                  <c:v>3.8096199999999998</c:v>
                </c:pt>
                <c:pt idx="2054">
                  <c:v>3.85562</c:v>
                </c:pt>
                <c:pt idx="2055">
                  <c:v>4.4255399999999998</c:v>
                </c:pt>
                <c:pt idx="2056">
                  <c:v>4.9523599999999997</c:v>
                </c:pt>
                <c:pt idx="2057">
                  <c:v>4.73705</c:v>
                </c:pt>
                <c:pt idx="2058">
                  <c:v>4.1577700000000002</c:v>
                </c:pt>
                <c:pt idx="2059">
                  <c:v>4.34964</c:v>
                </c:pt>
                <c:pt idx="2060">
                  <c:v>3.8144800000000001</c:v>
                </c:pt>
                <c:pt idx="2061">
                  <c:v>4.2587299999999999</c:v>
                </c:pt>
                <c:pt idx="2062">
                  <c:v>3.34415</c:v>
                </c:pt>
                <c:pt idx="2063">
                  <c:v>3.2374299999999998</c:v>
                </c:pt>
                <c:pt idx="2064">
                  <c:v>2.9437700000000002</c:v>
                </c:pt>
                <c:pt idx="2065">
                  <c:v>3.02108</c:v>
                </c:pt>
                <c:pt idx="2066">
                  <c:v>3.4386100000000002</c:v>
                </c:pt>
                <c:pt idx="2067">
                  <c:v>3.7517499999999999</c:v>
                </c:pt>
                <c:pt idx="2068">
                  <c:v>3.6503999999999999</c:v>
                </c:pt>
                <c:pt idx="2069">
                  <c:v>1.1057900000000001</c:v>
                </c:pt>
                <c:pt idx="2070">
                  <c:v>-1.24139</c:v>
                </c:pt>
                <c:pt idx="2071">
                  <c:v>-3.6608900000000002</c:v>
                </c:pt>
                <c:pt idx="2072">
                  <c:v>-4.9677600000000002</c:v>
                </c:pt>
                <c:pt idx="2073">
                  <c:v>-6.4863</c:v>
                </c:pt>
                <c:pt idx="2074">
                  <c:v>-7.6325500000000002</c:v>
                </c:pt>
                <c:pt idx="2075">
                  <c:v>-9.8947800000000008</c:v>
                </c:pt>
                <c:pt idx="2076">
                  <c:v>-9.1677400000000002</c:v>
                </c:pt>
                <c:pt idx="2077">
                  <c:v>-8.4366299999999992</c:v>
                </c:pt>
                <c:pt idx="2078">
                  <c:v>-9.2778600000000004</c:v>
                </c:pt>
                <c:pt idx="2079">
                  <c:v>-9.1549200000000006</c:v>
                </c:pt>
                <c:pt idx="2080">
                  <c:v>-8.6922700000000006</c:v>
                </c:pt>
                <c:pt idx="2081">
                  <c:v>-9.9384300000000003</c:v>
                </c:pt>
                <c:pt idx="2082">
                  <c:v>-9.9655799999999992</c:v>
                </c:pt>
                <c:pt idx="2083">
                  <c:v>-9.1957500000000003</c:v>
                </c:pt>
                <c:pt idx="2084">
                  <c:v>-9.2725000000000009</c:v>
                </c:pt>
                <c:pt idx="2085">
                  <c:v>-7.45695</c:v>
                </c:pt>
                <c:pt idx="2086">
                  <c:v>-6.8067500000000001</c:v>
                </c:pt>
                <c:pt idx="2087">
                  <c:v>-6.3779899999999996</c:v>
                </c:pt>
                <c:pt idx="2088">
                  <c:v>-5.4338199999999999</c:v>
                </c:pt>
                <c:pt idx="2089">
                  <c:v>-4.8635999999999999</c:v>
                </c:pt>
                <c:pt idx="2090">
                  <c:v>-2.33548</c:v>
                </c:pt>
                <c:pt idx="2091">
                  <c:v>-1.43584</c:v>
                </c:pt>
                <c:pt idx="2092">
                  <c:v>1.5487599999999999</c:v>
                </c:pt>
                <c:pt idx="2093">
                  <c:v>3.9194300000000002</c:v>
                </c:pt>
                <c:pt idx="2094">
                  <c:v>2.8711199999999999</c:v>
                </c:pt>
                <c:pt idx="2095">
                  <c:v>2.9251299999999998</c:v>
                </c:pt>
                <c:pt idx="2096">
                  <c:v>4.7309700000000001</c:v>
                </c:pt>
                <c:pt idx="2097">
                  <c:v>2.7675800000000002</c:v>
                </c:pt>
                <c:pt idx="2098">
                  <c:v>3.3762799999999999</c:v>
                </c:pt>
                <c:pt idx="2099">
                  <c:v>3.5405099999999998</c:v>
                </c:pt>
                <c:pt idx="2100">
                  <c:v>3.6988300000000001</c:v>
                </c:pt>
                <c:pt idx="2101">
                  <c:v>3.6051199999999999</c:v>
                </c:pt>
                <c:pt idx="2102">
                  <c:v>2.55606</c:v>
                </c:pt>
                <c:pt idx="2103">
                  <c:v>2.8988499999999999</c:v>
                </c:pt>
                <c:pt idx="2104">
                  <c:v>3.87791</c:v>
                </c:pt>
                <c:pt idx="2105">
                  <c:v>4.2460800000000001</c:v>
                </c:pt>
                <c:pt idx="2106">
                  <c:v>3.14377</c:v>
                </c:pt>
                <c:pt idx="2107">
                  <c:v>2.9908199999999998</c:v>
                </c:pt>
                <c:pt idx="2108">
                  <c:v>3.2355700000000001</c:v>
                </c:pt>
                <c:pt idx="2109">
                  <c:v>4.2125899999999996</c:v>
                </c:pt>
                <c:pt idx="2110">
                  <c:v>4.02128</c:v>
                </c:pt>
                <c:pt idx="2111">
                  <c:v>3.5085299999999999</c:v>
                </c:pt>
                <c:pt idx="2112">
                  <c:v>3.3472900000000001</c:v>
                </c:pt>
                <c:pt idx="2113">
                  <c:v>3.2600500000000001</c:v>
                </c:pt>
                <c:pt idx="2114">
                  <c:v>3.7377799999999999</c:v>
                </c:pt>
                <c:pt idx="2115">
                  <c:v>4.0720900000000002</c:v>
                </c:pt>
                <c:pt idx="2116">
                  <c:v>3.2089500000000002</c:v>
                </c:pt>
                <c:pt idx="2117">
                  <c:v>3.1031599999999999</c:v>
                </c:pt>
                <c:pt idx="2118">
                  <c:v>0.95947000000000005</c:v>
                </c:pt>
                <c:pt idx="2119">
                  <c:v>-0.83114900000000003</c:v>
                </c:pt>
                <c:pt idx="2120">
                  <c:v>-2.0010400000000002</c:v>
                </c:pt>
                <c:pt idx="2121">
                  <c:v>-5.0498099999999999</c:v>
                </c:pt>
                <c:pt idx="2122">
                  <c:v>-6.3969699999999996</c:v>
                </c:pt>
                <c:pt idx="2123">
                  <c:v>-7.9273699999999998</c:v>
                </c:pt>
                <c:pt idx="2124">
                  <c:v>-9.4961000000000002</c:v>
                </c:pt>
                <c:pt idx="2125">
                  <c:v>-10.472300000000001</c:v>
                </c:pt>
                <c:pt idx="2126">
                  <c:v>-9.8708600000000004</c:v>
                </c:pt>
                <c:pt idx="2127">
                  <c:v>-12.695600000000001</c:v>
                </c:pt>
                <c:pt idx="2128">
                  <c:v>-10.0167</c:v>
                </c:pt>
                <c:pt idx="2129">
                  <c:v>-9.5875199999999996</c:v>
                </c:pt>
                <c:pt idx="2130">
                  <c:v>-9.3710599999999999</c:v>
                </c:pt>
                <c:pt idx="2131">
                  <c:v>-8.78904</c:v>
                </c:pt>
                <c:pt idx="2132">
                  <c:v>-7.05898</c:v>
                </c:pt>
                <c:pt idx="2133">
                  <c:v>-10.6759</c:v>
                </c:pt>
                <c:pt idx="2134">
                  <c:v>-7.4677699999999998</c:v>
                </c:pt>
                <c:pt idx="2135">
                  <c:v>-8.1516699999999993</c:v>
                </c:pt>
                <c:pt idx="2136">
                  <c:v>-2.00082</c:v>
                </c:pt>
                <c:pt idx="2137">
                  <c:v>-3.2564700000000002</c:v>
                </c:pt>
                <c:pt idx="2138">
                  <c:v>-2.9740600000000001</c:v>
                </c:pt>
                <c:pt idx="2139">
                  <c:v>-0.61070999999999998</c:v>
                </c:pt>
                <c:pt idx="2140">
                  <c:v>0.31843900000000003</c:v>
                </c:pt>
                <c:pt idx="2141">
                  <c:v>1.4890099999999999</c:v>
                </c:pt>
                <c:pt idx="2142">
                  <c:v>2.97376</c:v>
                </c:pt>
                <c:pt idx="2143">
                  <c:v>2.5526</c:v>
                </c:pt>
                <c:pt idx="2144">
                  <c:v>4.5529099999999998</c:v>
                </c:pt>
                <c:pt idx="2145">
                  <c:v>4.1918300000000004</c:v>
                </c:pt>
                <c:pt idx="2146">
                  <c:v>3.7139500000000001</c:v>
                </c:pt>
                <c:pt idx="2147">
                  <c:v>4.2378799999999996</c:v>
                </c:pt>
                <c:pt idx="2148">
                  <c:v>5.2168700000000001</c:v>
                </c:pt>
                <c:pt idx="2149">
                  <c:v>4.2743900000000004</c:v>
                </c:pt>
                <c:pt idx="2150">
                  <c:v>3.7614800000000002</c:v>
                </c:pt>
                <c:pt idx="2151">
                  <c:v>3.0867100000000001</c:v>
                </c:pt>
                <c:pt idx="2152">
                  <c:v>4.3255499999999998</c:v>
                </c:pt>
                <c:pt idx="2153">
                  <c:v>4.2786200000000001</c:v>
                </c:pt>
                <c:pt idx="2154">
                  <c:v>4.0411299999999999</c:v>
                </c:pt>
                <c:pt idx="2155">
                  <c:v>4.8268800000000001</c:v>
                </c:pt>
                <c:pt idx="2156">
                  <c:v>3.74403</c:v>
                </c:pt>
                <c:pt idx="2157">
                  <c:v>4.6820599999999999</c:v>
                </c:pt>
                <c:pt idx="2158">
                  <c:v>3.9553199999999999</c:v>
                </c:pt>
                <c:pt idx="2159">
                  <c:v>4.5092499999999998</c:v>
                </c:pt>
                <c:pt idx="2160">
                  <c:v>4.6693100000000003</c:v>
                </c:pt>
                <c:pt idx="2161">
                  <c:v>4.29392</c:v>
                </c:pt>
                <c:pt idx="2162">
                  <c:v>3.8351600000000001</c:v>
                </c:pt>
                <c:pt idx="2163">
                  <c:v>3.4049999999999998</c:v>
                </c:pt>
                <c:pt idx="2164">
                  <c:v>3.68859</c:v>
                </c:pt>
                <c:pt idx="2165">
                  <c:v>1.9648300000000001</c:v>
                </c:pt>
                <c:pt idx="2166">
                  <c:v>-1.06487</c:v>
                </c:pt>
                <c:pt idx="2167">
                  <c:v>-1.77573</c:v>
                </c:pt>
                <c:pt idx="2168">
                  <c:v>-1.82284</c:v>
                </c:pt>
                <c:pt idx="2169">
                  <c:v>-3.32491</c:v>
                </c:pt>
                <c:pt idx="2170">
                  <c:v>-5.1576599999999999</c:v>
                </c:pt>
                <c:pt idx="2171">
                  <c:v>-7.2773599999999998</c:v>
                </c:pt>
                <c:pt idx="2172">
                  <c:v>-14.366899999999999</c:v>
                </c:pt>
                <c:pt idx="2173">
                  <c:v>-11.615600000000001</c:v>
                </c:pt>
                <c:pt idx="2174">
                  <c:v>-6.7744600000000004</c:v>
                </c:pt>
                <c:pt idx="2175">
                  <c:v>-12.749599999999999</c:v>
                </c:pt>
                <c:pt idx="2176">
                  <c:v>-6.8452299999999999</c:v>
                </c:pt>
                <c:pt idx="2177">
                  <c:v>-11.271599999999999</c:v>
                </c:pt>
                <c:pt idx="2178">
                  <c:v>-11.043100000000001</c:v>
                </c:pt>
                <c:pt idx="2179">
                  <c:v>-7.6431300000000002</c:v>
                </c:pt>
                <c:pt idx="2180">
                  <c:v>-3.19753</c:v>
                </c:pt>
                <c:pt idx="2181">
                  <c:v>-8.2843099999999996</c:v>
                </c:pt>
                <c:pt idx="2182">
                  <c:v>-7.0266099999999998</c:v>
                </c:pt>
                <c:pt idx="2183">
                  <c:v>-8.1719399999999993</c:v>
                </c:pt>
                <c:pt idx="2184">
                  <c:v>-8.7391400000000008</c:v>
                </c:pt>
                <c:pt idx="2185">
                  <c:v>-6.0232799999999997</c:v>
                </c:pt>
                <c:pt idx="2186">
                  <c:v>1.7678</c:v>
                </c:pt>
                <c:pt idx="2187">
                  <c:v>2.9104700000000001</c:v>
                </c:pt>
                <c:pt idx="2188">
                  <c:v>1.6768400000000001</c:v>
                </c:pt>
                <c:pt idx="2189">
                  <c:v>4.3928700000000003</c:v>
                </c:pt>
                <c:pt idx="2190">
                  <c:v>4.2896299999999998</c:v>
                </c:pt>
                <c:pt idx="2191">
                  <c:v>6.8826799999999997</c:v>
                </c:pt>
                <c:pt idx="2192">
                  <c:v>3.3207599999999999</c:v>
                </c:pt>
                <c:pt idx="2193">
                  <c:v>3.65097</c:v>
                </c:pt>
                <c:pt idx="2194">
                  <c:v>3.59328</c:v>
                </c:pt>
                <c:pt idx="2195">
                  <c:v>4.5558899999999998</c:v>
                </c:pt>
                <c:pt idx="2196">
                  <c:v>2.2544200000000001</c:v>
                </c:pt>
                <c:pt idx="2197">
                  <c:v>3.41432</c:v>
                </c:pt>
                <c:pt idx="2198">
                  <c:v>1.0531200000000001</c:v>
                </c:pt>
                <c:pt idx="2199">
                  <c:v>6.0257500000000004</c:v>
                </c:pt>
                <c:pt idx="2200">
                  <c:v>2.73143</c:v>
                </c:pt>
                <c:pt idx="2201">
                  <c:v>3.66357</c:v>
                </c:pt>
                <c:pt idx="2202">
                  <c:v>2.30288</c:v>
                </c:pt>
                <c:pt idx="2203">
                  <c:v>-1.91597</c:v>
                </c:pt>
                <c:pt idx="2204">
                  <c:v>-4.9273400000000001</c:v>
                </c:pt>
                <c:pt idx="2205">
                  <c:v>-9.2187699999999992</c:v>
                </c:pt>
                <c:pt idx="2206">
                  <c:v>-11.5442</c:v>
                </c:pt>
                <c:pt idx="2207">
                  <c:v>-9.5728500000000007</c:v>
                </c:pt>
                <c:pt idx="2208">
                  <c:v>-10.3872</c:v>
                </c:pt>
                <c:pt idx="2209">
                  <c:v>-9.0259999999999998</c:v>
                </c:pt>
                <c:pt idx="2210">
                  <c:v>-11.4971</c:v>
                </c:pt>
                <c:pt idx="2211">
                  <c:v>-7.2797700000000001</c:v>
                </c:pt>
                <c:pt idx="2212">
                  <c:v>-14.0303</c:v>
                </c:pt>
                <c:pt idx="2213">
                  <c:v>-23.394200000000001</c:v>
                </c:pt>
                <c:pt idx="2214">
                  <c:v>-19.558</c:v>
                </c:pt>
                <c:pt idx="2215">
                  <c:v>-14.545199999999999</c:v>
                </c:pt>
                <c:pt idx="2216">
                  <c:v>-13.206300000000001</c:v>
                </c:pt>
                <c:pt idx="2217">
                  <c:v>-12.035299999999999</c:v>
                </c:pt>
                <c:pt idx="2218">
                  <c:v>-10.3691</c:v>
                </c:pt>
                <c:pt idx="2219">
                  <c:v>-10.156700000000001</c:v>
                </c:pt>
                <c:pt idx="2220">
                  <c:v>-9.9277099999999994</c:v>
                </c:pt>
                <c:pt idx="2221">
                  <c:v>-7.2159899999999997</c:v>
                </c:pt>
                <c:pt idx="2222">
                  <c:v>-6.3883999999999999</c:v>
                </c:pt>
                <c:pt idx="2223">
                  <c:v>-3.14012</c:v>
                </c:pt>
                <c:pt idx="2224">
                  <c:v>1.2093799999999999</c:v>
                </c:pt>
                <c:pt idx="2225">
                  <c:v>5.3955299999999999</c:v>
                </c:pt>
                <c:pt idx="2226">
                  <c:v>4.8681299999999998</c:v>
                </c:pt>
                <c:pt idx="2227">
                  <c:v>5.1208999999999998</c:v>
                </c:pt>
                <c:pt idx="2228">
                  <c:v>4.9884199999999996</c:v>
                </c:pt>
                <c:pt idx="2229">
                  <c:v>4.5347999999999997</c:v>
                </c:pt>
                <c:pt idx="2230">
                  <c:v>5.3639200000000002</c:v>
                </c:pt>
                <c:pt idx="2231">
                  <c:v>5.8911300000000004</c:v>
                </c:pt>
                <c:pt idx="2232">
                  <c:v>7.4678300000000002</c:v>
                </c:pt>
                <c:pt idx="2233">
                  <c:v>9.0063200000000005</c:v>
                </c:pt>
                <c:pt idx="2234">
                  <c:v>7.1192500000000001</c:v>
                </c:pt>
                <c:pt idx="2235">
                  <c:v>5.3024399999999998</c:v>
                </c:pt>
                <c:pt idx="2236">
                  <c:v>7.39717</c:v>
                </c:pt>
                <c:pt idx="2237">
                  <c:v>5.8154899999999996</c:v>
                </c:pt>
                <c:pt idx="2238">
                  <c:v>5.8944799999999997</c:v>
                </c:pt>
                <c:pt idx="2239">
                  <c:v>3.6258400000000002</c:v>
                </c:pt>
                <c:pt idx="2240">
                  <c:v>5.7736999999999998</c:v>
                </c:pt>
                <c:pt idx="2241">
                  <c:v>6.5138499999999997</c:v>
                </c:pt>
                <c:pt idx="2242">
                  <c:v>6.7217000000000002</c:v>
                </c:pt>
                <c:pt idx="2243">
                  <c:v>5.8094799999999998</c:v>
                </c:pt>
                <c:pt idx="2244">
                  <c:v>5.7494300000000003</c:v>
                </c:pt>
                <c:pt idx="2245">
                  <c:v>6.0122499999999999</c:v>
                </c:pt>
                <c:pt idx="2246">
                  <c:v>5.3654299999999999</c:v>
                </c:pt>
                <c:pt idx="2247">
                  <c:v>6.0919400000000001</c:v>
                </c:pt>
                <c:pt idx="2248">
                  <c:v>4.8921999999999999</c:v>
                </c:pt>
                <c:pt idx="2249">
                  <c:v>3.81067</c:v>
                </c:pt>
                <c:pt idx="2250">
                  <c:v>1.96515</c:v>
                </c:pt>
                <c:pt idx="2251">
                  <c:v>0.58018099999999995</c:v>
                </c:pt>
                <c:pt idx="2252">
                  <c:v>-1.4315899999999999</c:v>
                </c:pt>
                <c:pt idx="2253">
                  <c:v>-3.43262</c:v>
                </c:pt>
                <c:pt idx="2254">
                  <c:v>-5.9885999999999999</c:v>
                </c:pt>
                <c:pt idx="2255">
                  <c:v>-6.11442</c:v>
                </c:pt>
                <c:pt idx="2256">
                  <c:v>-7.4005000000000001</c:v>
                </c:pt>
                <c:pt idx="2257">
                  <c:v>-4.6547499999999999</c:v>
                </c:pt>
                <c:pt idx="2258">
                  <c:v>-7.5062899999999999</c:v>
                </c:pt>
                <c:pt idx="2259">
                  <c:v>-9.7006399999999999</c:v>
                </c:pt>
                <c:pt idx="2260">
                  <c:v>-9.7006399999999999</c:v>
                </c:pt>
                <c:pt idx="2261">
                  <c:v>-8.8050999999999995</c:v>
                </c:pt>
                <c:pt idx="2262">
                  <c:v>-8.8050999999999995</c:v>
                </c:pt>
                <c:pt idx="2263">
                  <c:v>-9.3731299999999997</c:v>
                </c:pt>
                <c:pt idx="2264">
                  <c:v>-6.8734299999999999</c:v>
                </c:pt>
                <c:pt idx="2265">
                  <c:v>-7.6245399999999997</c:v>
                </c:pt>
                <c:pt idx="2266">
                  <c:v>-7.6245399999999997</c:v>
                </c:pt>
                <c:pt idx="2267">
                  <c:v>-3.5516899999999998</c:v>
                </c:pt>
                <c:pt idx="2268">
                  <c:v>1.07637</c:v>
                </c:pt>
                <c:pt idx="2269">
                  <c:v>3.0375399999999999</c:v>
                </c:pt>
                <c:pt idx="2270">
                  <c:v>3.4610699999999999</c:v>
                </c:pt>
                <c:pt idx="2271">
                  <c:v>4.4344000000000001</c:v>
                </c:pt>
                <c:pt idx="2272">
                  <c:v>6.0992199999999999</c:v>
                </c:pt>
                <c:pt idx="2273">
                  <c:v>6.67788</c:v>
                </c:pt>
                <c:pt idx="2274">
                  <c:v>5.2748600000000003</c:v>
                </c:pt>
                <c:pt idx="2275">
                  <c:v>4.1603700000000003</c:v>
                </c:pt>
                <c:pt idx="2276">
                  <c:v>6.5804999999999998</c:v>
                </c:pt>
                <c:pt idx="2277">
                  <c:v>3.93676</c:v>
                </c:pt>
                <c:pt idx="2278">
                  <c:v>3.2294299999999998</c:v>
                </c:pt>
                <c:pt idx="2279">
                  <c:v>5.4209899999999998</c:v>
                </c:pt>
                <c:pt idx="2280">
                  <c:v>4.3871399999999996</c:v>
                </c:pt>
                <c:pt idx="2281">
                  <c:v>2.79691</c:v>
                </c:pt>
                <c:pt idx="2282">
                  <c:v>5.8267499999999997</c:v>
                </c:pt>
                <c:pt idx="2283">
                  <c:v>4.8094599999999996</c:v>
                </c:pt>
                <c:pt idx="2284">
                  <c:v>7.30227</c:v>
                </c:pt>
                <c:pt idx="2285">
                  <c:v>4.3126300000000004</c:v>
                </c:pt>
                <c:pt idx="2286">
                  <c:v>5.0819099999999997</c:v>
                </c:pt>
                <c:pt idx="2287">
                  <c:v>3.2469299999999999</c:v>
                </c:pt>
                <c:pt idx="2288">
                  <c:v>-0.18831700000000001</c:v>
                </c:pt>
                <c:pt idx="2289">
                  <c:v>-4.6989000000000001</c:v>
                </c:pt>
                <c:pt idx="2290">
                  <c:v>-5.7443600000000004</c:v>
                </c:pt>
                <c:pt idx="2291">
                  <c:v>-5.8759600000000001</c:v>
                </c:pt>
                <c:pt idx="2292">
                  <c:v>-7.1178100000000004</c:v>
                </c:pt>
                <c:pt idx="2293">
                  <c:v>-7.2964799999999999</c:v>
                </c:pt>
                <c:pt idx="2294">
                  <c:v>-6.0269399999999997</c:v>
                </c:pt>
                <c:pt idx="2295">
                  <c:v>-8.2629400000000004</c:v>
                </c:pt>
                <c:pt idx="2296">
                  <c:v>-6.0001499999999997</c:v>
                </c:pt>
                <c:pt idx="2297">
                  <c:v>-8.6024200000000004</c:v>
                </c:pt>
                <c:pt idx="2298">
                  <c:v>-7.92042</c:v>
                </c:pt>
                <c:pt idx="2299">
                  <c:v>-9.9241299999999999</c:v>
                </c:pt>
                <c:pt idx="2300">
                  <c:v>-8.7247699999999995</c:v>
                </c:pt>
                <c:pt idx="2301">
                  <c:v>-6.7389000000000001</c:v>
                </c:pt>
                <c:pt idx="2302">
                  <c:v>-10.3202</c:v>
                </c:pt>
                <c:pt idx="2303">
                  <c:v>-8.6996599999999997</c:v>
                </c:pt>
                <c:pt idx="2304">
                  <c:v>-4.7336600000000004</c:v>
                </c:pt>
                <c:pt idx="2305">
                  <c:v>-15.1313</c:v>
                </c:pt>
                <c:pt idx="2306">
                  <c:v>-13.084899999999999</c:v>
                </c:pt>
                <c:pt idx="2307">
                  <c:v>-8.8705800000000004</c:v>
                </c:pt>
                <c:pt idx="2308">
                  <c:v>2.2535599999999998</c:v>
                </c:pt>
                <c:pt idx="2309">
                  <c:v>5.3692500000000001</c:v>
                </c:pt>
                <c:pt idx="2310">
                  <c:v>5.9269499999999997</c:v>
                </c:pt>
                <c:pt idx="2311">
                  <c:v>7.4500599999999997</c:v>
                </c:pt>
                <c:pt idx="2312">
                  <c:v>11.130599999999999</c:v>
                </c:pt>
                <c:pt idx="2313">
                  <c:v>-2.47322</c:v>
                </c:pt>
                <c:pt idx="2314">
                  <c:v>8.8331199999999992</c:v>
                </c:pt>
                <c:pt idx="2315">
                  <c:v>5.1357600000000003</c:v>
                </c:pt>
                <c:pt idx="2316">
                  <c:v>8.0086499999999994</c:v>
                </c:pt>
                <c:pt idx="2317">
                  <c:v>7.3866699999999996</c:v>
                </c:pt>
                <c:pt idx="2318">
                  <c:v>9.7621500000000001</c:v>
                </c:pt>
                <c:pt idx="2319">
                  <c:v>8.1821199999999994</c:v>
                </c:pt>
                <c:pt idx="2320">
                  <c:v>7.9047499999999999</c:v>
                </c:pt>
                <c:pt idx="2321">
                  <c:v>8.1026299999999996</c:v>
                </c:pt>
                <c:pt idx="2322">
                  <c:v>6.8981599999999998</c:v>
                </c:pt>
                <c:pt idx="2323">
                  <c:v>5.8251299999999997</c:v>
                </c:pt>
                <c:pt idx="2324">
                  <c:v>10.760999999999999</c:v>
                </c:pt>
                <c:pt idx="2325">
                  <c:v>8.2249099999999995</c:v>
                </c:pt>
                <c:pt idx="2326">
                  <c:v>6.8106600000000004</c:v>
                </c:pt>
                <c:pt idx="2327">
                  <c:v>8.0893499999999996</c:v>
                </c:pt>
                <c:pt idx="2328">
                  <c:v>7.0583799999999997</c:v>
                </c:pt>
                <c:pt idx="2329">
                  <c:v>8.6189999999999998</c:v>
                </c:pt>
                <c:pt idx="2330">
                  <c:v>8.5023700000000009</c:v>
                </c:pt>
                <c:pt idx="2331">
                  <c:v>5.2928800000000003</c:v>
                </c:pt>
                <c:pt idx="2332">
                  <c:v>3.2261500000000001</c:v>
                </c:pt>
                <c:pt idx="2333">
                  <c:v>-1.9635899999999999</c:v>
                </c:pt>
                <c:pt idx="2334">
                  <c:v>-5.6204999999999998</c:v>
                </c:pt>
                <c:pt idx="2335">
                  <c:v>-8.23489</c:v>
                </c:pt>
                <c:pt idx="2336">
                  <c:v>-11.678900000000001</c:v>
                </c:pt>
                <c:pt idx="2337">
                  <c:v>-8.9492899999999995</c:v>
                </c:pt>
                <c:pt idx="2338">
                  <c:v>-11.072699999999999</c:v>
                </c:pt>
                <c:pt idx="2339">
                  <c:v>-10.619400000000001</c:v>
                </c:pt>
                <c:pt idx="2340">
                  <c:v>-15.172800000000001</c:v>
                </c:pt>
                <c:pt idx="2341">
                  <c:v>-13.685700000000001</c:v>
                </c:pt>
                <c:pt idx="2342">
                  <c:v>-13.961399999999999</c:v>
                </c:pt>
                <c:pt idx="2343">
                  <c:v>-10.862299999999999</c:v>
                </c:pt>
                <c:pt idx="2344">
                  <c:v>-8.2684700000000007</c:v>
                </c:pt>
                <c:pt idx="2345">
                  <c:v>-9.8013600000000007</c:v>
                </c:pt>
                <c:pt idx="2346">
                  <c:v>-11.4733</c:v>
                </c:pt>
                <c:pt idx="2347">
                  <c:v>-10.7463</c:v>
                </c:pt>
                <c:pt idx="2348">
                  <c:v>-8.5037099999999999</c:v>
                </c:pt>
                <c:pt idx="2349">
                  <c:v>-9.4086099999999995</c:v>
                </c:pt>
                <c:pt idx="2350">
                  <c:v>-5.5009600000000001</c:v>
                </c:pt>
                <c:pt idx="2351">
                  <c:v>-4.9188700000000001</c:v>
                </c:pt>
                <c:pt idx="2352">
                  <c:v>-3.6886899999999998</c:v>
                </c:pt>
                <c:pt idx="2353">
                  <c:v>-2.2075100000000001</c:v>
                </c:pt>
                <c:pt idx="2354">
                  <c:v>0.77430200000000005</c:v>
                </c:pt>
                <c:pt idx="2355">
                  <c:v>2.7669800000000002</c:v>
                </c:pt>
                <c:pt idx="2356">
                  <c:v>4.4714799999999997</c:v>
                </c:pt>
                <c:pt idx="2357">
                  <c:v>4.68872</c:v>
                </c:pt>
                <c:pt idx="2358">
                  <c:v>4.2579599999999997</c:v>
                </c:pt>
                <c:pt idx="2359">
                  <c:v>4.3223599999999998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FD4-439C-A8FD-55EBEE92D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214592"/>
        <c:axId val="80213760"/>
      </c:scatterChart>
      <c:valAx>
        <c:axId val="80214592"/>
        <c:scaling>
          <c:orientation val="minMax"/>
          <c:min val="4458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\ 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13760"/>
        <c:crosses val="autoZero"/>
        <c:crossBetween val="midCat"/>
        <c:majorUnit val="40"/>
      </c:valAx>
      <c:valAx>
        <c:axId val="80213760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/>
                  <a:t>NEE (</a:t>
                </a:r>
                <a:r>
                  <a:rPr lang="el-GR"/>
                  <a:t>μ</a:t>
                </a:r>
                <a:r>
                  <a:rPr lang="en-GB"/>
                  <a:t>mol</a:t>
                </a:r>
                <a:r>
                  <a:rPr lang="en-GB" baseline="0"/>
                  <a:t> CO2 m-2 s-1)</a:t>
                </a:r>
                <a:endParaRPr lang="en-IE"/>
              </a:p>
            </c:rich>
          </c:tx>
          <c:layout>
            <c:manualLayout>
              <c:xMode val="edge"/>
              <c:yMode val="edge"/>
              <c:x val="1.5023858952699805E-3"/>
              <c:y val="0.389433048735036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145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/>
              <a:t>Cregduff</a:t>
            </a:r>
            <a:r>
              <a:rPr lang="en-IE" baseline="0"/>
              <a:t> - Karst Grassland</a:t>
            </a:r>
          </a:p>
          <a:p>
            <a:pPr>
              <a:defRPr/>
            </a:pPr>
            <a:r>
              <a:rPr lang="en-IE" baseline="0"/>
              <a:t>(Beef/Sheep)</a:t>
            </a:r>
          </a:p>
          <a:p>
            <a:pPr>
              <a:defRPr/>
            </a:pPr>
            <a:endParaRPr lang="en-I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CREG!$G$2:$G$3917</c:f>
              <c:numCache>
                <c:formatCode>m/d/yyyy\ h:mm</c:formatCode>
                <c:ptCount val="3916"/>
                <c:pt idx="0">
                  <c:v>44685.645833333336</c:v>
                </c:pt>
                <c:pt idx="1">
                  <c:v>44685.666666666664</c:v>
                </c:pt>
                <c:pt idx="2">
                  <c:v>44685.6875</c:v>
                </c:pt>
                <c:pt idx="3">
                  <c:v>44685.708333333336</c:v>
                </c:pt>
                <c:pt idx="4">
                  <c:v>44685.729166666664</c:v>
                </c:pt>
                <c:pt idx="5">
                  <c:v>44685.75</c:v>
                </c:pt>
                <c:pt idx="6">
                  <c:v>44685.770833333336</c:v>
                </c:pt>
                <c:pt idx="7">
                  <c:v>44685.791666666664</c:v>
                </c:pt>
                <c:pt idx="8">
                  <c:v>44685.8125</c:v>
                </c:pt>
                <c:pt idx="9">
                  <c:v>44685.854166666664</c:v>
                </c:pt>
                <c:pt idx="10">
                  <c:v>44685.895833333336</c:v>
                </c:pt>
                <c:pt idx="11">
                  <c:v>44685.916666666664</c:v>
                </c:pt>
                <c:pt idx="12">
                  <c:v>44686.020833333336</c:v>
                </c:pt>
                <c:pt idx="13">
                  <c:v>44686.0625</c:v>
                </c:pt>
                <c:pt idx="14">
                  <c:v>44686.083333333336</c:v>
                </c:pt>
                <c:pt idx="15">
                  <c:v>44686.104166666664</c:v>
                </c:pt>
                <c:pt idx="16">
                  <c:v>44686.125</c:v>
                </c:pt>
                <c:pt idx="17">
                  <c:v>44686.145833333336</c:v>
                </c:pt>
                <c:pt idx="18">
                  <c:v>44686.166666666664</c:v>
                </c:pt>
                <c:pt idx="19">
                  <c:v>44686.1875</c:v>
                </c:pt>
                <c:pt idx="20">
                  <c:v>44686.208333333336</c:v>
                </c:pt>
                <c:pt idx="21">
                  <c:v>44686.229166666664</c:v>
                </c:pt>
                <c:pt idx="22">
                  <c:v>44686.25</c:v>
                </c:pt>
                <c:pt idx="23">
                  <c:v>44686.270833333336</c:v>
                </c:pt>
                <c:pt idx="24">
                  <c:v>44686.291666666664</c:v>
                </c:pt>
                <c:pt idx="25">
                  <c:v>44686.333333333336</c:v>
                </c:pt>
                <c:pt idx="26">
                  <c:v>44686.354166666664</c:v>
                </c:pt>
                <c:pt idx="27">
                  <c:v>44686.375</c:v>
                </c:pt>
                <c:pt idx="28">
                  <c:v>44686.395833333336</c:v>
                </c:pt>
                <c:pt idx="29">
                  <c:v>44686.416666666664</c:v>
                </c:pt>
                <c:pt idx="30">
                  <c:v>44686.4375</c:v>
                </c:pt>
                <c:pt idx="31">
                  <c:v>44686.458333333336</c:v>
                </c:pt>
                <c:pt idx="32">
                  <c:v>44686.479166666664</c:v>
                </c:pt>
                <c:pt idx="33">
                  <c:v>44686.5</c:v>
                </c:pt>
                <c:pt idx="34">
                  <c:v>44686.520833333336</c:v>
                </c:pt>
                <c:pt idx="35">
                  <c:v>44686.541666666664</c:v>
                </c:pt>
                <c:pt idx="36">
                  <c:v>44686.5625</c:v>
                </c:pt>
                <c:pt idx="37">
                  <c:v>44686.583333333336</c:v>
                </c:pt>
                <c:pt idx="38">
                  <c:v>44686.604166666664</c:v>
                </c:pt>
                <c:pt idx="39">
                  <c:v>44686.625</c:v>
                </c:pt>
                <c:pt idx="40">
                  <c:v>44686.645833333336</c:v>
                </c:pt>
                <c:pt idx="41">
                  <c:v>44686.666666666664</c:v>
                </c:pt>
                <c:pt idx="42">
                  <c:v>44686.6875</c:v>
                </c:pt>
                <c:pt idx="43">
                  <c:v>44686.708333333336</c:v>
                </c:pt>
                <c:pt idx="44">
                  <c:v>44686.729166666664</c:v>
                </c:pt>
                <c:pt idx="45">
                  <c:v>44686.75</c:v>
                </c:pt>
                <c:pt idx="46">
                  <c:v>44686.770833333336</c:v>
                </c:pt>
                <c:pt idx="47">
                  <c:v>44686.8125</c:v>
                </c:pt>
                <c:pt idx="48">
                  <c:v>44686.833333333336</c:v>
                </c:pt>
                <c:pt idx="49">
                  <c:v>44686.854166666664</c:v>
                </c:pt>
                <c:pt idx="50">
                  <c:v>44686.875</c:v>
                </c:pt>
                <c:pt idx="51">
                  <c:v>44686.895833333336</c:v>
                </c:pt>
                <c:pt idx="52">
                  <c:v>44686.916666666664</c:v>
                </c:pt>
                <c:pt idx="53">
                  <c:v>44686.9375</c:v>
                </c:pt>
                <c:pt idx="54">
                  <c:v>44686.958333333336</c:v>
                </c:pt>
                <c:pt idx="55">
                  <c:v>44686.979166666664</c:v>
                </c:pt>
                <c:pt idx="56">
                  <c:v>44687</c:v>
                </c:pt>
                <c:pt idx="57">
                  <c:v>44687.020833333336</c:v>
                </c:pt>
                <c:pt idx="58">
                  <c:v>44687.041666666664</c:v>
                </c:pt>
                <c:pt idx="59">
                  <c:v>44687.0625</c:v>
                </c:pt>
                <c:pt idx="60">
                  <c:v>44687.083333333336</c:v>
                </c:pt>
                <c:pt idx="61">
                  <c:v>44687.104166666664</c:v>
                </c:pt>
                <c:pt idx="62">
                  <c:v>44687.125</c:v>
                </c:pt>
                <c:pt idx="63">
                  <c:v>44687.145833333336</c:v>
                </c:pt>
                <c:pt idx="64">
                  <c:v>44687.166666666664</c:v>
                </c:pt>
                <c:pt idx="65">
                  <c:v>44687.1875</c:v>
                </c:pt>
                <c:pt idx="66">
                  <c:v>44687.208333333336</c:v>
                </c:pt>
                <c:pt idx="67">
                  <c:v>44687.229166666664</c:v>
                </c:pt>
                <c:pt idx="68">
                  <c:v>44687.25</c:v>
                </c:pt>
                <c:pt idx="69">
                  <c:v>44687.270833333336</c:v>
                </c:pt>
                <c:pt idx="70">
                  <c:v>44687.291666666664</c:v>
                </c:pt>
                <c:pt idx="71">
                  <c:v>44687.3125</c:v>
                </c:pt>
                <c:pt idx="72">
                  <c:v>44687.333333333336</c:v>
                </c:pt>
                <c:pt idx="73">
                  <c:v>44687.354166666664</c:v>
                </c:pt>
                <c:pt idx="74">
                  <c:v>44687.375</c:v>
                </c:pt>
                <c:pt idx="75">
                  <c:v>44687.395833333336</c:v>
                </c:pt>
                <c:pt idx="76">
                  <c:v>44687.416666666664</c:v>
                </c:pt>
                <c:pt idx="77">
                  <c:v>44687.4375</c:v>
                </c:pt>
                <c:pt idx="78">
                  <c:v>44687.458333333336</c:v>
                </c:pt>
                <c:pt idx="79">
                  <c:v>44687.479166666664</c:v>
                </c:pt>
                <c:pt idx="80">
                  <c:v>44687.5</c:v>
                </c:pt>
                <c:pt idx="81">
                  <c:v>44687.520833333336</c:v>
                </c:pt>
                <c:pt idx="82">
                  <c:v>44687.541666666664</c:v>
                </c:pt>
                <c:pt idx="83">
                  <c:v>44687.5625</c:v>
                </c:pt>
                <c:pt idx="84">
                  <c:v>44687.583333333336</c:v>
                </c:pt>
                <c:pt idx="85">
                  <c:v>44687.604166666664</c:v>
                </c:pt>
                <c:pt idx="86">
                  <c:v>44687.625</c:v>
                </c:pt>
                <c:pt idx="87">
                  <c:v>44687.645833333336</c:v>
                </c:pt>
                <c:pt idx="88">
                  <c:v>44687.666666666664</c:v>
                </c:pt>
                <c:pt idx="89">
                  <c:v>44687.6875</c:v>
                </c:pt>
                <c:pt idx="90">
                  <c:v>44687.708333333336</c:v>
                </c:pt>
                <c:pt idx="91">
                  <c:v>44687.729166666664</c:v>
                </c:pt>
                <c:pt idx="92">
                  <c:v>44687.75</c:v>
                </c:pt>
                <c:pt idx="93">
                  <c:v>44687.770833333336</c:v>
                </c:pt>
                <c:pt idx="94">
                  <c:v>44687.791666666664</c:v>
                </c:pt>
                <c:pt idx="95">
                  <c:v>44687.8125</c:v>
                </c:pt>
                <c:pt idx="96">
                  <c:v>44687.833333333336</c:v>
                </c:pt>
                <c:pt idx="97">
                  <c:v>44687.854166666664</c:v>
                </c:pt>
                <c:pt idx="98">
                  <c:v>44687.875</c:v>
                </c:pt>
                <c:pt idx="99">
                  <c:v>44687.895833333336</c:v>
                </c:pt>
                <c:pt idx="100">
                  <c:v>44687.9375</c:v>
                </c:pt>
                <c:pt idx="101">
                  <c:v>44687.958333333336</c:v>
                </c:pt>
                <c:pt idx="102">
                  <c:v>44688</c:v>
                </c:pt>
                <c:pt idx="103">
                  <c:v>44688.041666666664</c:v>
                </c:pt>
                <c:pt idx="104">
                  <c:v>44688.0625</c:v>
                </c:pt>
                <c:pt idx="105">
                  <c:v>44688.083333333336</c:v>
                </c:pt>
                <c:pt idx="106">
                  <c:v>44688.104166666664</c:v>
                </c:pt>
                <c:pt idx="107">
                  <c:v>44688.125</c:v>
                </c:pt>
                <c:pt idx="108">
                  <c:v>44688.145833333336</c:v>
                </c:pt>
                <c:pt idx="109">
                  <c:v>44688.166666666664</c:v>
                </c:pt>
                <c:pt idx="110">
                  <c:v>44688.1875</c:v>
                </c:pt>
                <c:pt idx="111">
                  <c:v>44688.208333333336</c:v>
                </c:pt>
                <c:pt idx="112">
                  <c:v>44688.229166666664</c:v>
                </c:pt>
                <c:pt idx="113">
                  <c:v>44688.25</c:v>
                </c:pt>
                <c:pt idx="114">
                  <c:v>44688.270833333336</c:v>
                </c:pt>
                <c:pt idx="115">
                  <c:v>44688.291666666664</c:v>
                </c:pt>
                <c:pt idx="116">
                  <c:v>44688.3125</c:v>
                </c:pt>
                <c:pt idx="117">
                  <c:v>44688.333333333336</c:v>
                </c:pt>
                <c:pt idx="118">
                  <c:v>44688.354166666664</c:v>
                </c:pt>
                <c:pt idx="119">
                  <c:v>44688.375</c:v>
                </c:pt>
                <c:pt idx="120">
                  <c:v>44688.395833333336</c:v>
                </c:pt>
                <c:pt idx="121">
                  <c:v>44688.416666666664</c:v>
                </c:pt>
                <c:pt idx="122">
                  <c:v>44688.4375</c:v>
                </c:pt>
                <c:pt idx="123">
                  <c:v>44688.458333333336</c:v>
                </c:pt>
                <c:pt idx="124">
                  <c:v>44688.479166666664</c:v>
                </c:pt>
                <c:pt idx="125">
                  <c:v>44688.5</c:v>
                </c:pt>
                <c:pt idx="126">
                  <c:v>44688.520833333336</c:v>
                </c:pt>
                <c:pt idx="127">
                  <c:v>44688.541666666664</c:v>
                </c:pt>
                <c:pt idx="128">
                  <c:v>44688.5625</c:v>
                </c:pt>
                <c:pt idx="129">
                  <c:v>44688.583333333336</c:v>
                </c:pt>
                <c:pt idx="130">
                  <c:v>44688.604166666664</c:v>
                </c:pt>
                <c:pt idx="131">
                  <c:v>44688.625</c:v>
                </c:pt>
                <c:pt idx="132">
                  <c:v>44688.645833333336</c:v>
                </c:pt>
                <c:pt idx="133">
                  <c:v>44688.666666666664</c:v>
                </c:pt>
                <c:pt idx="134">
                  <c:v>44688.6875</c:v>
                </c:pt>
                <c:pt idx="135">
                  <c:v>44688.708333333336</c:v>
                </c:pt>
                <c:pt idx="136">
                  <c:v>44688.729166666664</c:v>
                </c:pt>
                <c:pt idx="137">
                  <c:v>44688.75</c:v>
                </c:pt>
                <c:pt idx="138">
                  <c:v>44688.770833333336</c:v>
                </c:pt>
                <c:pt idx="139">
                  <c:v>44688.791666666664</c:v>
                </c:pt>
                <c:pt idx="140">
                  <c:v>44688.8125</c:v>
                </c:pt>
                <c:pt idx="141">
                  <c:v>44688.833333333336</c:v>
                </c:pt>
                <c:pt idx="142">
                  <c:v>44688.854166666664</c:v>
                </c:pt>
                <c:pt idx="143">
                  <c:v>44688.916666666664</c:v>
                </c:pt>
                <c:pt idx="144">
                  <c:v>44688.9375</c:v>
                </c:pt>
                <c:pt idx="145">
                  <c:v>44688.958333333336</c:v>
                </c:pt>
                <c:pt idx="146">
                  <c:v>44688.979166666664</c:v>
                </c:pt>
                <c:pt idx="147">
                  <c:v>44689</c:v>
                </c:pt>
                <c:pt idx="148">
                  <c:v>44689.020833333336</c:v>
                </c:pt>
                <c:pt idx="149">
                  <c:v>44689.041666666664</c:v>
                </c:pt>
                <c:pt idx="150">
                  <c:v>44689.0625</c:v>
                </c:pt>
                <c:pt idx="151">
                  <c:v>44689.083333333336</c:v>
                </c:pt>
                <c:pt idx="152">
                  <c:v>44689.104166666664</c:v>
                </c:pt>
                <c:pt idx="153">
                  <c:v>44689.125</c:v>
                </c:pt>
                <c:pt idx="154">
                  <c:v>44689.145833333336</c:v>
                </c:pt>
                <c:pt idx="155">
                  <c:v>44689.166666666664</c:v>
                </c:pt>
                <c:pt idx="156">
                  <c:v>44689.1875</c:v>
                </c:pt>
                <c:pt idx="157">
                  <c:v>44689.208333333336</c:v>
                </c:pt>
                <c:pt idx="158">
                  <c:v>44689.25</c:v>
                </c:pt>
                <c:pt idx="159">
                  <c:v>44689.270833333336</c:v>
                </c:pt>
                <c:pt idx="160">
                  <c:v>44689.291666666664</c:v>
                </c:pt>
                <c:pt idx="161">
                  <c:v>44689.3125</c:v>
                </c:pt>
                <c:pt idx="162">
                  <c:v>44689.354166666664</c:v>
                </c:pt>
                <c:pt idx="163">
                  <c:v>44689.375</c:v>
                </c:pt>
                <c:pt idx="164">
                  <c:v>44689.395833333336</c:v>
                </c:pt>
                <c:pt idx="165">
                  <c:v>44689.416666666664</c:v>
                </c:pt>
                <c:pt idx="166">
                  <c:v>44689.4375</c:v>
                </c:pt>
                <c:pt idx="167">
                  <c:v>44689.458333333336</c:v>
                </c:pt>
                <c:pt idx="168">
                  <c:v>44689.479166666664</c:v>
                </c:pt>
                <c:pt idx="169">
                  <c:v>44689.5</c:v>
                </c:pt>
                <c:pt idx="170">
                  <c:v>44689.520833333336</c:v>
                </c:pt>
                <c:pt idx="171">
                  <c:v>44689.541666666664</c:v>
                </c:pt>
                <c:pt idx="172">
                  <c:v>44689.5625</c:v>
                </c:pt>
                <c:pt idx="173">
                  <c:v>44689.583333333336</c:v>
                </c:pt>
                <c:pt idx="174">
                  <c:v>44689.604166666664</c:v>
                </c:pt>
                <c:pt idx="175">
                  <c:v>44689.645833333336</c:v>
                </c:pt>
                <c:pt idx="176">
                  <c:v>44689.666666666664</c:v>
                </c:pt>
                <c:pt idx="177">
                  <c:v>44689.6875</c:v>
                </c:pt>
                <c:pt idx="178">
                  <c:v>44689.708333333336</c:v>
                </c:pt>
                <c:pt idx="179">
                  <c:v>44689.729166666664</c:v>
                </c:pt>
                <c:pt idx="180">
                  <c:v>44689.75</c:v>
                </c:pt>
                <c:pt idx="181">
                  <c:v>44689.770833333336</c:v>
                </c:pt>
                <c:pt idx="182">
                  <c:v>44689.791666666664</c:v>
                </c:pt>
                <c:pt idx="183">
                  <c:v>44689.833333333336</c:v>
                </c:pt>
                <c:pt idx="184">
                  <c:v>44689.854166666664</c:v>
                </c:pt>
                <c:pt idx="185">
                  <c:v>44689.875</c:v>
                </c:pt>
                <c:pt idx="186">
                  <c:v>44689.895833333336</c:v>
                </c:pt>
                <c:pt idx="187">
                  <c:v>44689.916666666664</c:v>
                </c:pt>
                <c:pt idx="188">
                  <c:v>44689.9375</c:v>
                </c:pt>
                <c:pt idx="189">
                  <c:v>44689.958333333336</c:v>
                </c:pt>
                <c:pt idx="190">
                  <c:v>44689.979166666664</c:v>
                </c:pt>
                <c:pt idx="191">
                  <c:v>44690</c:v>
                </c:pt>
                <c:pt idx="192">
                  <c:v>44690.020833333336</c:v>
                </c:pt>
                <c:pt idx="193">
                  <c:v>44690.041666666664</c:v>
                </c:pt>
                <c:pt idx="194">
                  <c:v>44690.0625</c:v>
                </c:pt>
                <c:pt idx="195">
                  <c:v>44690.083333333336</c:v>
                </c:pt>
                <c:pt idx="196">
                  <c:v>44690.104166666664</c:v>
                </c:pt>
                <c:pt idx="197">
                  <c:v>44690.125</c:v>
                </c:pt>
                <c:pt idx="198">
                  <c:v>44690.145833333336</c:v>
                </c:pt>
                <c:pt idx="199">
                  <c:v>44690.166666666664</c:v>
                </c:pt>
                <c:pt idx="200">
                  <c:v>44690.1875</c:v>
                </c:pt>
                <c:pt idx="201">
                  <c:v>44690.208333333336</c:v>
                </c:pt>
                <c:pt idx="202">
                  <c:v>44690.229166666664</c:v>
                </c:pt>
                <c:pt idx="203">
                  <c:v>44690.25</c:v>
                </c:pt>
                <c:pt idx="204">
                  <c:v>44690.270833333336</c:v>
                </c:pt>
                <c:pt idx="205">
                  <c:v>44690.291666666664</c:v>
                </c:pt>
                <c:pt idx="206">
                  <c:v>44690.3125</c:v>
                </c:pt>
                <c:pt idx="207">
                  <c:v>44690.333333333336</c:v>
                </c:pt>
                <c:pt idx="208">
                  <c:v>44690.354166666664</c:v>
                </c:pt>
                <c:pt idx="209">
                  <c:v>44690.375</c:v>
                </c:pt>
                <c:pt idx="210">
                  <c:v>44690.395833333336</c:v>
                </c:pt>
                <c:pt idx="211">
                  <c:v>44690.416666666664</c:v>
                </c:pt>
                <c:pt idx="212">
                  <c:v>44690.4375</c:v>
                </c:pt>
                <c:pt idx="213">
                  <c:v>44690.458333333336</c:v>
                </c:pt>
                <c:pt idx="214">
                  <c:v>44690.479166666664</c:v>
                </c:pt>
                <c:pt idx="215">
                  <c:v>44690.5</c:v>
                </c:pt>
                <c:pt idx="216">
                  <c:v>44690.520833333336</c:v>
                </c:pt>
                <c:pt idx="217">
                  <c:v>44690.541666666664</c:v>
                </c:pt>
                <c:pt idx="218">
                  <c:v>44690.5625</c:v>
                </c:pt>
                <c:pt idx="219">
                  <c:v>44690.583333333336</c:v>
                </c:pt>
                <c:pt idx="220">
                  <c:v>44690.604166666664</c:v>
                </c:pt>
                <c:pt idx="221">
                  <c:v>44690.625</c:v>
                </c:pt>
                <c:pt idx="222">
                  <c:v>44690.645833333336</c:v>
                </c:pt>
                <c:pt idx="223">
                  <c:v>44690.666666666664</c:v>
                </c:pt>
                <c:pt idx="224">
                  <c:v>44690.6875</c:v>
                </c:pt>
                <c:pt idx="225">
                  <c:v>44690.708333333336</c:v>
                </c:pt>
                <c:pt idx="226">
                  <c:v>44690.729166666664</c:v>
                </c:pt>
                <c:pt idx="227">
                  <c:v>44690.75</c:v>
                </c:pt>
                <c:pt idx="228">
                  <c:v>44690.770833333336</c:v>
                </c:pt>
                <c:pt idx="229">
                  <c:v>44690.791666666664</c:v>
                </c:pt>
                <c:pt idx="230">
                  <c:v>44690.8125</c:v>
                </c:pt>
                <c:pt idx="231">
                  <c:v>44690.833333333336</c:v>
                </c:pt>
                <c:pt idx="232">
                  <c:v>44690.854166666664</c:v>
                </c:pt>
                <c:pt idx="233">
                  <c:v>44690.875</c:v>
                </c:pt>
                <c:pt idx="234">
                  <c:v>44690.895833333336</c:v>
                </c:pt>
                <c:pt idx="235">
                  <c:v>44690.916666666664</c:v>
                </c:pt>
                <c:pt idx="236">
                  <c:v>44690.9375</c:v>
                </c:pt>
                <c:pt idx="237">
                  <c:v>44690.958333333336</c:v>
                </c:pt>
                <c:pt idx="238">
                  <c:v>44690.979166666664</c:v>
                </c:pt>
                <c:pt idx="239">
                  <c:v>44691</c:v>
                </c:pt>
                <c:pt idx="240">
                  <c:v>44691.020833333336</c:v>
                </c:pt>
                <c:pt idx="241">
                  <c:v>44691.041666666664</c:v>
                </c:pt>
                <c:pt idx="242">
                  <c:v>44691.0625</c:v>
                </c:pt>
                <c:pt idx="243">
                  <c:v>44691.083333333336</c:v>
                </c:pt>
                <c:pt idx="244">
                  <c:v>44691.104166666664</c:v>
                </c:pt>
                <c:pt idx="245">
                  <c:v>44691.125</c:v>
                </c:pt>
                <c:pt idx="246">
                  <c:v>44691.145833333336</c:v>
                </c:pt>
                <c:pt idx="247">
                  <c:v>44691.166666666664</c:v>
                </c:pt>
                <c:pt idx="248">
                  <c:v>44691.1875</c:v>
                </c:pt>
                <c:pt idx="249">
                  <c:v>44691.208333333336</c:v>
                </c:pt>
                <c:pt idx="250">
                  <c:v>44691.229166666664</c:v>
                </c:pt>
                <c:pt idx="251">
                  <c:v>44691.25</c:v>
                </c:pt>
                <c:pt idx="252">
                  <c:v>44691.270833333336</c:v>
                </c:pt>
                <c:pt idx="253">
                  <c:v>44691.291666666664</c:v>
                </c:pt>
                <c:pt idx="254">
                  <c:v>44691.3125</c:v>
                </c:pt>
                <c:pt idx="255">
                  <c:v>44691.333333333336</c:v>
                </c:pt>
                <c:pt idx="256">
                  <c:v>44691.354166666664</c:v>
                </c:pt>
                <c:pt idx="257">
                  <c:v>44691.375</c:v>
                </c:pt>
                <c:pt idx="258">
                  <c:v>44691.395833333336</c:v>
                </c:pt>
                <c:pt idx="259">
                  <c:v>44691.416666666664</c:v>
                </c:pt>
                <c:pt idx="260">
                  <c:v>44691.4375</c:v>
                </c:pt>
                <c:pt idx="261">
                  <c:v>44691.458333333336</c:v>
                </c:pt>
                <c:pt idx="262">
                  <c:v>44691.479166666664</c:v>
                </c:pt>
                <c:pt idx="263">
                  <c:v>44691.5</c:v>
                </c:pt>
                <c:pt idx="264">
                  <c:v>44691.520833333336</c:v>
                </c:pt>
                <c:pt idx="265">
                  <c:v>44691.541666666664</c:v>
                </c:pt>
                <c:pt idx="266">
                  <c:v>44691.5625</c:v>
                </c:pt>
                <c:pt idx="267">
                  <c:v>44691.583333333336</c:v>
                </c:pt>
                <c:pt idx="268">
                  <c:v>44691.604166666664</c:v>
                </c:pt>
                <c:pt idx="269">
                  <c:v>44691.625</c:v>
                </c:pt>
                <c:pt idx="270">
                  <c:v>44691.645833333336</c:v>
                </c:pt>
                <c:pt idx="271">
                  <c:v>44691.666666666664</c:v>
                </c:pt>
                <c:pt idx="272">
                  <c:v>44691.6875</c:v>
                </c:pt>
                <c:pt idx="273">
                  <c:v>44691.708333333336</c:v>
                </c:pt>
                <c:pt idx="274">
                  <c:v>44691.729166666664</c:v>
                </c:pt>
                <c:pt idx="275">
                  <c:v>44691.75</c:v>
                </c:pt>
                <c:pt idx="276">
                  <c:v>44691.770833333336</c:v>
                </c:pt>
                <c:pt idx="277">
                  <c:v>44691.8125</c:v>
                </c:pt>
                <c:pt idx="278">
                  <c:v>44691.833333333336</c:v>
                </c:pt>
                <c:pt idx="279">
                  <c:v>44691.854166666664</c:v>
                </c:pt>
                <c:pt idx="280">
                  <c:v>44691.875</c:v>
                </c:pt>
                <c:pt idx="281">
                  <c:v>44691.895833333336</c:v>
                </c:pt>
                <c:pt idx="282">
                  <c:v>44691.916666666664</c:v>
                </c:pt>
                <c:pt idx="283">
                  <c:v>44691.9375</c:v>
                </c:pt>
                <c:pt idx="284">
                  <c:v>44691.958333333336</c:v>
                </c:pt>
                <c:pt idx="285">
                  <c:v>44691.979166666664</c:v>
                </c:pt>
                <c:pt idx="286">
                  <c:v>44692</c:v>
                </c:pt>
                <c:pt idx="287">
                  <c:v>44692.020833333336</c:v>
                </c:pt>
                <c:pt idx="288">
                  <c:v>44692.041666666664</c:v>
                </c:pt>
                <c:pt idx="289">
                  <c:v>44692.0625</c:v>
                </c:pt>
                <c:pt idx="290">
                  <c:v>44692.083333333336</c:v>
                </c:pt>
                <c:pt idx="291">
                  <c:v>44692.104166666664</c:v>
                </c:pt>
                <c:pt idx="292">
                  <c:v>44692.125</c:v>
                </c:pt>
                <c:pt idx="293">
                  <c:v>44692.145833333336</c:v>
                </c:pt>
                <c:pt idx="294">
                  <c:v>44692.166666666664</c:v>
                </c:pt>
                <c:pt idx="295">
                  <c:v>44692.1875</c:v>
                </c:pt>
                <c:pt idx="296">
                  <c:v>44692.208333333336</c:v>
                </c:pt>
                <c:pt idx="297">
                  <c:v>44692.229166666664</c:v>
                </c:pt>
                <c:pt idx="298">
                  <c:v>44692.270833333336</c:v>
                </c:pt>
                <c:pt idx="299">
                  <c:v>44692.291666666664</c:v>
                </c:pt>
                <c:pt idx="300">
                  <c:v>44692.3125</c:v>
                </c:pt>
                <c:pt idx="301">
                  <c:v>44692.333333333336</c:v>
                </c:pt>
                <c:pt idx="302">
                  <c:v>44692.354166666664</c:v>
                </c:pt>
                <c:pt idx="303">
                  <c:v>44692.375</c:v>
                </c:pt>
                <c:pt idx="304">
                  <c:v>44692.395833333336</c:v>
                </c:pt>
                <c:pt idx="305">
                  <c:v>44692.416666666664</c:v>
                </c:pt>
                <c:pt idx="306">
                  <c:v>44692.4375</c:v>
                </c:pt>
                <c:pt idx="307">
                  <c:v>44692.458333333336</c:v>
                </c:pt>
                <c:pt idx="308">
                  <c:v>44692.479166666664</c:v>
                </c:pt>
                <c:pt idx="309">
                  <c:v>44692.5</c:v>
                </c:pt>
                <c:pt idx="310">
                  <c:v>44692.520833333336</c:v>
                </c:pt>
                <c:pt idx="311">
                  <c:v>44692.541666666664</c:v>
                </c:pt>
                <c:pt idx="312">
                  <c:v>44692.5625</c:v>
                </c:pt>
                <c:pt idx="313">
                  <c:v>44692.583333333336</c:v>
                </c:pt>
                <c:pt idx="314">
                  <c:v>44692.604166666664</c:v>
                </c:pt>
                <c:pt idx="315">
                  <c:v>44692.625</c:v>
                </c:pt>
                <c:pt idx="316">
                  <c:v>44692.645833333336</c:v>
                </c:pt>
                <c:pt idx="317">
                  <c:v>44692.666666666664</c:v>
                </c:pt>
                <c:pt idx="318">
                  <c:v>44692.6875</c:v>
                </c:pt>
                <c:pt idx="319">
                  <c:v>44692.708333333336</c:v>
                </c:pt>
                <c:pt idx="320">
                  <c:v>44692.729166666664</c:v>
                </c:pt>
                <c:pt idx="321">
                  <c:v>44692.75</c:v>
                </c:pt>
                <c:pt idx="322">
                  <c:v>44692.770833333336</c:v>
                </c:pt>
                <c:pt idx="323">
                  <c:v>44692.791666666664</c:v>
                </c:pt>
                <c:pt idx="324">
                  <c:v>44692.8125</c:v>
                </c:pt>
                <c:pt idx="325">
                  <c:v>44692.854166666664</c:v>
                </c:pt>
                <c:pt idx="326">
                  <c:v>44692.875</c:v>
                </c:pt>
                <c:pt idx="327">
                  <c:v>44692.895833333336</c:v>
                </c:pt>
                <c:pt idx="328">
                  <c:v>44692.916666666664</c:v>
                </c:pt>
                <c:pt idx="329">
                  <c:v>44692.958333333336</c:v>
                </c:pt>
                <c:pt idx="330">
                  <c:v>44693</c:v>
                </c:pt>
                <c:pt idx="331">
                  <c:v>44693.020833333336</c:v>
                </c:pt>
                <c:pt idx="332">
                  <c:v>44693.0625</c:v>
                </c:pt>
                <c:pt idx="333">
                  <c:v>44693.125</c:v>
                </c:pt>
                <c:pt idx="334">
                  <c:v>44693.166666666664</c:v>
                </c:pt>
                <c:pt idx="335">
                  <c:v>44693.1875</c:v>
                </c:pt>
                <c:pt idx="336">
                  <c:v>44693.208333333336</c:v>
                </c:pt>
                <c:pt idx="337">
                  <c:v>44693.229166666664</c:v>
                </c:pt>
                <c:pt idx="338">
                  <c:v>44693.25</c:v>
                </c:pt>
                <c:pt idx="339">
                  <c:v>44693.270833333336</c:v>
                </c:pt>
                <c:pt idx="340">
                  <c:v>44693.333333333336</c:v>
                </c:pt>
                <c:pt idx="341">
                  <c:v>44693.354166666664</c:v>
                </c:pt>
                <c:pt idx="342">
                  <c:v>44693.375</c:v>
                </c:pt>
                <c:pt idx="343">
                  <c:v>44693.395833333336</c:v>
                </c:pt>
                <c:pt idx="344">
                  <c:v>44693.416666666664</c:v>
                </c:pt>
                <c:pt idx="345">
                  <c:v>44693.4375</c:v>
                </c:pt>
                <c:pt idx="346">
                  <c:v>44693.458333333336</c:v>
                </c:pt>
                <c:pt idx="347">
                  <c:v>44693.479166666664</c:v>
                </c:pt>
                <c:pt idx="348">
                  <c:v>44693.5</c:v>
                </c:pt>
                <c:pt idx="349">
                  <c:v>44693.520833333336</c:v>
                </c:pt>
                <c:pt idx="350">
                  <c:v>44693.541666666664</c:v>
                </c:pt>
                <c:pt idx="351">
                  <c:v>44693.5625</c:v>
                </c:pt>
                <c:pt idx="352">
                  <c:v>44693.583333333336</c:v>
                </c:pt>
                <c:pt idx="353">
                  <c:v>44693.604166666664</c:v>
                </c:pt>
                <c:pt idx="354">
                  <c:v>44693.625</c:v>
                </c:pt>
                <c:pt idx="355">
                  <c:v>44693.645833333336</c:v>
                </c:pt>
                <c:pt idx="356">
                  <c:v>44693.666666666664</c:v>
                </c:pt>
                <c:pt idx="357">
                  <c:v>44693.6875</c:v>
                </c:pt>
                <c:pt idx="358">
                  <c:v>44693.708333333336</c:v>
                </c:pt>
                <c:pt idx="359">
                  <c:v>44693.729166666664</c:v>
                </c:pt>
                <c:pt idx="360">
                  <c:v>44693.75</c:v>
                </c:pt>
                <c:pt idx="361">
                  <c:v>44693.770833333336</c:v>
                </c:pt>
                <c:pt idx="362">
                  <c:v>44693.791666666664</c:v>
                </c:pt>
                <c:pt idx="363">
                  <c:v>44693.8125</c:v>
                </c:pt>
                <c:pt idx="364">
                  <c:v>44693.833333333336</c:v>
                </c:pt>
                <c:pt idx="365">
                  <c:v>44693.854166666664</c:v>
                </c:pt>
                <c:pt idx="366">
                  <c:v>44693.875</c:v>
                </c:pt>
                <c:pt idx="367">
                  <c:v>44693.895833333336</c:v>
                </c:pt>
                <c:pt idx="368">
                  <c:v>44693.916666666664</c:v>
                </c:pt>
                <c:pt idx="369">
                  <c:v>44693.9375</c:v>
                </c:pt>
                <c:pt idx="370">
                  <c:v>44693.958333333336</c:v>
                </c:pt>
                <c:pt idx="371">
                  <c:v>44693.979166666664</c:v>
                </c:pt>
                <c:pt idx="372">
                  <c:v>44694</c:v>
                </c:pt>
                <c:pt idx="373">
                  <c:v>44694.020833333336</c:v>
                </c:pt>
                <c:pt idx="374">
                  <c:v>44694.041666666664</c:v>
                </c:pt>
                <c:pt idx="375">
                  <c:v>44694.0625</c:v>
                </c:pt>
                <c:pt idx="376">
                  <c:v>44694.083333333336</c:v>
                </c:pt>
                <c:pt idx="377">
                  <c:v>44694.104166666664</c:v>
                </c:pt>
                <c:pt idx="378">
                  <c:v>44694.125</c:v>
                </c:pt>
                <c:pt idx="379">
                  <c:v>44694.145833333336</c:v>
                </c:pt>
                <c:pt idx="380">
                  <c:v>44694.166666666664</c:v>
                </c:pt>
                <c:pt idx="381">
                  <c:v>44694.1875</c:v>
                </c:pt>
                <c:pt idx="382">
                  <c:v>44694.208333333336</c:v>
                </c:pt>
                <c:pt idx="383">
                  <c:v>44694.229166666664</c:v>
                </c:pt>
                <c:pt idx="384">
                  <c:v>44694.25</c:v>
                </c:pt>
                <c:pt idx="385">
                  <c:v>44694.270833333336</c:v>
                </c:pt>
                <c:pt idx="386">
                  <c:v>44694.291666666664</c:v>
                </c:pt>
                <c:pt idx="387">
                  <c:v>44694.3125</c:v>
                </c:pt>
                <c:pt idx="388">
                  <c:v>44694.333333333336</c:v>
                </c:pt>
                <c:pt idx="389">
                  <c:v>44694.354166666664</c:v>
                </c:pt>
                <c:pt idx="390">
                  <c:v>44694.375</c:v>
                </c:pt>
                <c:pt idx="391">
                  <c:v>44694.395833333336</c:v>
                </c:pt>
                <c:pt idx="392">
                  <c:v>44694.416666666664</c:v>
                </c:pt>
                <c:pt idx="393">
                  <c:v>44694.4375</c:v>
                </c:pt>
                <c:pt idx="394">
                  <c:v>44694.458333333336</c:v>
                </c:pt>
                <c:pt idx="395">
                  <c:v>44694.479166666664</c:v>
                </c:pt>
                <c:pt idx="396">
                  <c:v>44694.5</c:v>
                </c:pt>
                <c:pt idx="397">
                  <c:v>44694.520833333336</c:v>
                </c:pt>
                <c:pt idx="398">
                  <c:v>44694.541666666664</c:v>
                </c:pt>
                <c:pt idx="399">
                  <c:v>44694.5625</c:v>
                </c:pt>
                <c:pt idx="400">
                  <c:v>44694.583333333336</c:v>
                </c:pt>
                <c:pt idx="401">
                  <c:v>44694.604166666664</c:v>
                </c:pt>
                <c:pt idx="402">
                  <c:v>44694.625</c:v>
                </c:pt>
                <c:pt idx="403">
                  <c:v>44694.645833333336</c:v>
                </c:pt>
                <c:pt idx="404">
                  <c:v>44694.666666666664</c:v>
                </c:pt>
                <c:pt idx="405">
                  <c:v>44694.6875</c:v>
                </c:pt>
                <c:pt idx="406">
                  <c:v>44694.708333333336</c:v>
                </c:pt>
                <c:pt idx="407">
                  <c:v>44694.729166666664</c:v>
                </c:pt>
                <c:pt idx="408">
                  <c:v>44694.75</c:v>
                </c:pt>
                <c:pt idx="409">
                  <c:v>44694.770833333336</c:v>
                </c:pt>
                <c:pt idx="410">
                  <c:v>44694.791666666664</c:v>
                </c:pt>
                <c:pt idx="411">
                  <c:v>44694.8125</c:v>
                </c:pt>
                <c:pt idx="412">
                  <c:v>44694.833333333336</c:v>
                </c:pt>
                <c:pt idx="413">
                  <c:v>44694.854166666664</c:v>
                </c:pt>
                <c:pt idx="414">
                  <c:v>44694.875</c:v>
                </c:pt>
                <c:pt idx="415">
                  <c:v>44694.895833333336</c:v>
                </c:pt>
                <c:pt idx="416">
                  <c:v>44694.916666666664</c:v>
                </c:pt>
                <c:pt idx="417">
                  <c:v>44694.9375</c:v>
                </c:pt>
                <c:pt idx="418">
                  <c:v>44694.958333333336</c:v>
                </c:pt>
                <c:pt idx="419">
                  <c:v>44694.979166666664</c:v>
                </c:pt>
                <c:pt idx="420">
                  <c:v>44695</c:v>
                </c:pt>
                <c:pt idx="421">
                  <c:v>44695.020833333336</c:v>
                </c:pt>
                <c:pt idx="422">
                  <c:v>44695.041666666664</c:v>
                </c:pt>
                <c:pt idx="423">
                  <c:v>44695.0625</c:v>
                </c:pt>
                <c:pt idx="424">
                  <c:v>44695.083333333336</c:v>
                </c:pt>
                <c:pt idx="425">
                  <c:v>44695.104166666664</c:v>
                </c:pt>
                <c:pt idx="426">
                  <c:v>44695.1875</c:v>
                </c:pt>
                <c:pt idx="427">
                  <c:v>44695.208333333336</c:v>
                </c:pt>
                <c:pt idx="428">
                  <c:v>44695.229166666664</c:v>
                </c:pt>
                <c:pt idx="429">
                  <c:v>44695.25</c:v>
                </c:pt>
                <c:pt idx="430">
                  <c:v>44695.270833333336</c:v>
                </c:pt>
                <c:pt idx="431">
                  <c:v>44695.291666666664</c:v>
                </c:pt>
                <c:pt idx="432">
                  <c:v>44695.3125</c:v>
                </c:pt>
                <c:pt idx="433">
                  <c:v>44695.333333333336</c:v>
                </c:pt>
                <c:pt idx="434">
                  <c:v>44695.354166666664</c:v>
                </c:pt>
                <c:pt idx="435">
                  <c:v>44695.375</c:v>
                </c:pt>
                <c:pt idx="436">
                  <c:v>44695.395833333336</c:v>
                </c:pt>
                <c:pt idx="437">
                  <c:v>44695.416666666664</c:v>
                </c:pt>
                <c:pt idx="438">
                  <c:v>44695.4375</c:v>
                </c:pt>
                <c:pt idx="439">
                  <c:v>44695.458333333336</c:v>
                </c:pt>
                <c:pt idx="440">
                  <c:v>44695.479166666664</c:v>
                </c:pt>
                <c:pt idx="441">
                  <c:v>44695.5</c:v>
                </c:pt>
                <c:pt idx="442">
                  <c:v>44695.520833333336</c:v>
                </c:pt>
                <c:pt idx="443">
                  <c:v>44695.541666666664</c:v>
                </c:pt>
                <c:pt idx="444">
                  <c:v>44695.5625</c:v>
                </c:pt>
                <c:pt idx="445">
                  <c:v>44695.583333333336</c:v>
                </c:pt>
                <c:pt idx="446">
                  <c:v>44695.604166666664</c:v>
                </c:pt>
                <c:pt idx="447">
                  <c:v>44695.625</c:v>
                </c:pt>
                <c:pt idx="448">
                  <c:v>44695.645833333336</c:v>
                </c:pt>
                <c:pt idx="449">
                  <c:v>44695.666666666664</c:v>
                </c:pt>
                <c:pt idx="450">
                  <c:v>44695.6875</c:v>
                </c:pt>
                <c:pt idx="451">
                  <c:v>44695.708333333336</c:v>
                </c:pt>
                <c:pt idx="452">
                  <c:v>44695.729166666664</c:v>
                </c:pt>
                <c:pt idx="453">
                  <c:v>44695.75</c:v>
                </c:pt>
                <c:pt idx="454">
                  <c:v>44695.770833333336</c:v>
                </c:pt>
                <c:pt idx="455">
                  <c:v>44695.791666666664</c:v>
                </c:pt>
                <c:pt idx="456">
                  <c:v>44695.8125</c:v>
                </c:pt>
                <c:pt idx="457">
                  <c:v>44695.854166666664</c:v>
                </c:pt>
                <c:pt idx="458">
                  <c:v>44695.875</c:v>
                </c:pt>
                <c:pt idx="459">
                  <c:v>44695.895833333336</c:v>
                </c:pt>
                <c:pt idx="460">
                  <c:v>44695.916666666664</c:v>
                </c:pt>
                <c:pt idx="461">
                  <c:v>44695.9375</c:v>
                </c:pt>
                <c:pt idx="462">
                  <c:v>44695.958333333336</c:v>
                </c:pt>
                <c:pt idx="463">
                  <c:v>44695.979166666664</c:v>
                </c:pt>
                <c:pt idx="464">
                  <c:v>44696</c:v>
                </c:pt>
                <c:pt idx="465">
                  <c:v>44696.020833333336</c:v>
                </c:pt>
                <c:pt idx="466">
                  <c:v>44696.041666666664</c:v>
                </c:pt>
                <c:pt idx="467">
                  <c:v>44696.0625</c:v>
                </c:pt>
                <c:pt idx="468">
                  <c:v>44696.083333333336</c:v>
                </c:pt>
                <c:pt idx="469">
                  <c:v>44696.104166666664</c:v>
                </c:pt>
                <c:pt idx="470">
                  <c:v>44696.125</c:v>
                </c:pt>
                <c:pt idx="471">
                  <c:v>44696.145833333336</c:v>
                </c:pt>
                <c:pt idx="472">
                  <c:v>44696.166666666664</c:v>
                </c:pt>
                <c:pt idx="473">
                  <c:v>44696.1875</c:v>
                </c:pt>
                <c:pt idx="474">
                  <c:v>44696.208333333336</c:v>
                </c:pt>
                <c:pt idx="475">
                  <c:v>44696.229166666664</c:v>
                </c:pt>
                <c:pt idx="476">
                  <c:v>44696.25</c:v>
                </c:pt>
                <c:pt idx="477">
                  <c:v>44696.270833333336</c:v>
                </c:pt>
                <c:pt idx="478">
                  <c:v>44696.3125</c:v>
                </c:pt>
                <c:pt idx="479">
                  <c:v>44696.333333333336</c:v>
                </c:pt>
                <c:pt idx="480">
                  <c:v>44696.354166666664</c:v>
                </c:pt>
                <c:pt idx="481">
                  <c:v>44696.375</c:v>
                </c:pt>
                <c:pt idx="482">
                  <c:v>44696.395833333336</c:v>
                </c:pt>
                <c:pt idx="483">
                  <c:v>44696.416666666664</c:v>
                </c:pt>
                <c:pt idx="484">
                  <c:v>44696.4375</c:v>
                </c:pt>
                <c:pt idx="485">
                  <c:v>44696.458333333336</c:v>
                </c:pt>
                <c:pt idx="486">
                  <c:v>44696.479166666664</c:v>
                </c:pt>
                <c:pt idx="487">
                  <c:v>44696.5</c:v>
                </c:pt>
                <c:pt idx="488">
                  <c:v>44696.520833333336</c:v>
                </c:pt>
                <c:pt idx="489">
                  <c:v>44696.541666666664</c:v>
                </c:pt>
                <c:pt idx="490">
                  <c:v>44696.5625</c:v>
                </c:pt>
                <c:pt idx="491">
                  <c:v>44696.583333333336</c:v>
                </c:pt>
                <c:pt idx="492">
                  <c:v>44696.604166666664</c:v>
                </c:pt>
                <c:pt idx="493">
                  <c:v>44696.625</c:v>
                </c:pt>
                <c:pt idx="494">
                  <c:v>44696.645833333336</c:v>
                </c:pt>
                <c:pt idx="495">
                  <c:v>44696.666666666664</c:v>
                </c:pt>
                <c:pt idx="496">
                  <c:v>44696.6875</c:v>
                </c:pt>
                <c:pt idx="497">
                  <c:v>44696.708333333336</c:v>
                </c:pt>
                <c:pt idx="498">
                  <c:v>44696.729166666664</c:v>
                </c:pt>
                <c:pt idx="499">
                  <c:v>44696.75</c:v>
                </c:pt>
                <c:pt idx="500">
                  <c:v>44696.770833333336</c:v>
                </c:pt>
                <c:pt idx="501">
                  <c:v>44696.791666666664</c:v>
                </c:pt>
                <c:pt idx="502">
                  <c:v>44696.8125</c:v>
                </c:pt>
                <c:pt idx="503">
                  <c:v>44696.833333333336</c:v>
                </c:pt>
                <c:pt idx="504">
                  <c:v>44696.875</c:v>
                </c:pt>
                <c:pt idx="505">
                  <c:v>44696.895833333336</c:v>
                </c:pt>
                <c:pt idx="506">
                  <c:v>44696.916666666664</c:v>
                </c:pt>
                <c:pt idx="507">
                  <c:v>44696.9375</c:v>
                </c:pt>
                <c:pt idx="508">
                  <c:v>44696.958333333336</c:v>
                </c:pt>
                <c:pt idx="509">
                  <c:v>44696.979166666664</c:v>
                </c:pt>
                <c:pt idx="510">
                  <c:v>44697</c:v>
                </c:pt>
                <c:pt idx="511">
                  <c:v>44697.020833333336</c:v>
                </c:pt>
                <c:pt idx="512">
                  <c:v>44697.041666666664</c:v>
                </c:pt>
                <c:pt idx="513">
                  <c:v>44697.0625</c:v>
                </c:pt>
                <c:pt idx="514">
                  <c:v>44697.083333333336</c:v>
                </c:pt>
                <c:pt idx="515">
                  <c:v>44697.104166666664</c:v>
                </c:pt>
                <c:pt idx="516">
                  <c:v>44697.125</c:v>
                </c:pt>
                <c:pt idx="517">
                  <c:v>44697.145833333336</c:v>
                </c:pt>
                <c:pt idx="518">
                  <c:v>44697.166666666664</c:v>
                </c:pt>
                <c:pt idx="519">
                  <c:v>44697.1875</c:v>
                </c:pt>
                <c:pt idx="520">
                  <c:v>44697.208333333336</c:v>
                </c:pt>
                <c:pt idx="521">
                  <c:v>44697.229166666664</c:v>
                </c:pt>
                <c:pt idx="522">
                  <c:v>44697.25</c:v>
                </c:pt>
                <c:pt idx="523">
                  <c:v>44697.270833333336</c:v>
                </c:pt>
                <c:pt idx="524">
                  <c:v>44697.291666666664</c:v>
                </c:pt>
                <c:pt idx="525">
                  <c:v>44697.3125</c:v>
                </c:pt>
                <c:pt idx="526">
                  <c:v>44697.333333333336</c:v>
                </c:pt>
                <c:pt idx="527">
                  <c:v>44697.354166666664</c:v>
                </c:pt>
                <c:pt idx="528">
                  <c:v>44697.395833333336</c:v>
                </c:pt>
                <c:pt idx="529">
                  <c:v>44697.416666666664</c:v>
                </c:pt>
                <c:pt idx="530">
                  <c:v>44697.4375</c:v>
                </c:pt>
                <c:pt idx="531">
                  <c:v>44697.458333333336</c:v>
                </c:pt>
                <c:pt idx="532">
                  <c:v>44697.479166666664</c:v>
                </c:pt>
                <c:pt idx="533">
                  <c:v>44697.5</c:v>
                </c:pt>
                <c:pt idx="534">
                  <c:v>44697.520833333336</c:v>
                </c:pt>
                <c:pt idx="535">
                  <c:v>44697.541666666664</c:v>
                </c:pt>
                <c:pt idx="536">
                  <c:v>44697.5625</c:v>
                </c:pt>
                <c:pt idx="537">
                  <c:v>44697.583333333336</c:v>
                </c:pt>
                <c:pt idx="538">
                  <c:v>44697.604166666664</c:v>
                </c:pt>
                <c:pt idx="539">
                  <c:v>44697.625</c:v>
                </c:pt>
                <c:pt idx="540">
                  <c:v>44697.645833333336</c:v>
                </c:pt>
                <c:pt idx="541">
                  <c:v>44697.666666666664</c:v>
                </c:pt>
                <c:pt idx="542">
                  <c:v>44697.6875</c:v>
                </c:pt>
                <c:pt idx="543">
                  <c:v>44697.708333333336</c:v>
                </c:pt>
                <c:pt idx="544">
                  <c:v>44697.729166666664</c:v>
                </c:pt>
                <c:pt idx="545">
                  <c:v>44697.75</c:v>
                </c:pt>
                <c:pt idx="546">
                  <c:v>44697.770833333336</c:v>
                </c:pt>
                <c:pt idx="547">
                  <c:v>44697.791666666664</c:v>
                </c:pt>
                <c:pt idx="548">
                  <c:v>44697.833333333336</c:v>
                </c:pt>
                <c:pt idx="549">
                  <c:v>44697.854166666664</c:v>
                </c:pt>
                <c:pt idx="550">
                  <c:v>44697.875</c:v>
                </c:pt>
                <c:pt idx="551">
                  <c:v>44697.895833333336</c:v>
                </c:pt>
                <c:pt idx="552">
                  <c:v>44697.916666666664</c:v>
                </c:pt>
                <c:pt idx="553">
                  <c:v>44697.9375</c:v>
                </c:pt>
                <c:pt idx="554">
                  <c:v>44697.958333333336</c:v>
                </c:pt>
                <c:pt idx="555">
                  <c:v>44697.979166666664</c:v>
                </c:pt>
                <c:pt idx="556">
                  <c:v>44698</c:v>
                </c:pt>
                <c:pt idx="557">
                  <c:v>44698.020833333336</c:v>
                </c:pt>
                <c:pt idx="558">
                  <c:v>44698.041666666664</c:v>
                </c:pt>
                <c:pt idx="559">
                  <c:v>44698.0625</c:v>
                </c:pt>
                <c:pt idx="560">
                  <c:v>44698.083333333336</c:v>
                </c:pt>
                <c:pt idx="561">
                  <c:v>44698.104166666664</c:v>
                </c:pt>
                <c:pt idx="562">
                  <c:v>44698.125</c:v>
                </c:pt>
                <c:pt idx="563">
                  <c:v>44698.145833333336</c:v>
                </c:pt>
                <c:pt idx="564">
                  <c:v>44698.166666666664</c:v>
                </c:pt>
                <c:pt idx="565">
                  <c:v>44698.1875</c:v>
                </c:pt>
                <c:pt idx="566">
                  <c:v>44698.208333333336</c:v>
                </c:pt>
                <c:pt idx="567">
                  <c:v>44698.229166666664</c:v>
                </c:pt>
                <c:pt idx="568">
                  <c:v>44698.25</c:v>
                </c:pt>
                <c:pt idx="569">
                  <c:v>44698.291666666664</c:v>
                </c:pt>
                <c:pt idx="570">
                  <c:v>44698.3125</c:v>
                </c:pt>
                <c:pt idx="571">
                  <c:v>44698.333333333336</c:v>
                </c:pt>
                <c:pt idx="572">
                  <c:v>44698.354166666664</c:v>
                </c:pt>
                <c:pt idx="573">
                  <c:v>44698.375</c:v>
                </c:pt>
                <c:pt idx="574">
                  <c:v>44698.395833333336</c:v>
                </c:pt>
                <c:pt idx="575">
                  <c:v>44698.416666666664</c:v>
                </c:pt>
                <c:pt idx="576">
                  <c:v>44698.4375</c:v>
                </c:pt>
                <c:pt idx="577">
                  <c:v>44698.458333333336</c:v>
                </c:pt>
                <c:pt idx="578">
                  <c:v>44698.479166666664</c:v>
                </c:pt>
                <c:pt idx="579">
                  <c:v>44698.5</c:v>
                </c:pt>
                <c:pt idx="580">
                  <c:v>44698.520833333336</c:v>
                </c:pt>
                <c:pt idx="581">
                  <c:v>44698.541666666664</c:v>
                </c:pt>
                <c:pt idx="582">
                  <c:v>44698.5625</c:v>
                </c:pt>
                <c:pt idx="583">
                  <c:v>44698.583333333336</c:v>
                </c:pt>
                <c:pt idx="584">
                  <c:v>44698.604166666664</c:v>
                </c:pt>
                <c:pt idx="585">
                  <c:v>44698.625</c:v>
                </c:pt>
                <c:pt idx="586">
                  <c:v>44698.645833333336</c:v>
                </c:pt>
                <c:pt idx="587">
                  <c:v>44698.666666666664</c:v>
                </c:pt>
                <c:pt idx="588">
                  <c:v>44698.6875</c:v>
                </c:pt>
                <c:pt idx="589">
                  <c:v>44698.708333333336</c:v>
                </c:pt>
                <c:pt idx="590">
                  <c:v>44698.729166666664</c:v>
                </c:pt>
                <c:pt idx="591">
                  <c:v>44698.75</c:v>
                </c:pt>
                <c:pt idx="592">
                  <c:v>44698.770833333336</c:v>
                </c:pt>
                <c:pt idx="593">
                  <c:v>44698.791666666664</c:v>
                </c:pt>
                <c:pt idx="594">
                  <c:v>44698.8125</c:v>
                </c:pt>
                <c:pt idx="595">
                  <c:v>44698.833333333336</c:v>
                </c:pt>
                <c:pt idx="596">
                  <c:v>44698.854166666664</c:v>
                </c:pt>
                <c:pt idx="597">
                  <c:v>44698.875</c:v>
                </c:pt>
                <c:pt idx="598">
                  <c:v>44698.895833333336</c:v>
                </c:pt>
                <c:pt idx="599">
                  <c:v>44698.916666666664</c:v>
                </c:pt>
                <c:pt idx="600">
                  <c:v>44698.9375</c:v>
                </c:pt>
                <c:pt idx="601">
                  <c:v>44698.958333333336</c:v>
                </c:pt>
                <c:pt idx="602">
                  <c:v>44698.979166666664</c:v>
                </c:pt>
                <c:pt idx="603">
                  <c:v>44699</c:v>
                </c:pt>
                <c:pt idx="604">
                  <c:v>44699.020833333336</c:v>
                </c:pt>
                <c:pt idx="605">
                  <c:v>44699.041666666664</c:v>
                </c:pt>
                <c:pt idx="606">
                  <c:v>44699.0625</c:v>
                </c:pt>
                <c:pt idx="607">
                  <c:v>44699.083333333336</c:v>
                </c:pt>
                <c:pt idx="608">
                  <c:v>44699.104166666664</c:v>
                </c:pt>
                <c:pt idx="609">
                  <c:v>44699.125</c:v>
                </c:pt>
                <c:pt idx="610">
                  <c:v>44699.145833333336</c:v>
                </c:pt>
                <c:pt idx="611">
                  <c:v>44699.166666666664</c:v>
                </c:pt>
                <c:pt idx="612">
                  <c:v>44699.1875</c:v>
                </c:pt>
                <c:pt idx="613">
                  <c:v>44699.208333333336</c:v>
                </c:pt>
                <c:pt idx="614">
                  <c:v>44699.229166666664</c:v>
                </c:pt>
                <c:pt idx="615">
                  <c:v>44699.25</c:v>
                </c:pt>
                <c:pt idx="616">
                  <c:v>44699.270833333336</c:v>
                </c:pt>
                <c:pt idx="617">
                  <c:v>44699.3125</c:v>
                </c:pt>
                <c:pt idx="618">
                  <c:v>44699.333333333336</c:v>
                </c:pt>
                <c:pt idx="619">
                  <c:v>44699.354166666664</c:v>
                </c:pt>
                <c:pt idx="620">
                  <c:v>44699.375</c:v>
                </c:pt>
                <c:pt idx="621">
                  <c:v>44699.395833333336</c:v>
                </c:pt>
                <c:pt idx="622">
                  <c:v>44699.416666666664</c:v>
                </c:pt>
                <c:pt idx="623">
                  <c:v>44699.4375</c:v>
                </c:pt>
                <c:pt idx="624">
                  <c:v>44699.458333333336</c:v>
                </c:pt>
                <c:pt idx="625">
                  <c:v>44699.479166666664</c:v>
                </c:pt>
                <c:pt idx="626">
                  <c:v>44699.5</c:v>
                </c:pt>
                <c:pt idx="627">
                  <c:v>44699.520833333336</c:v>
                </c:pt>
                <c:pt idx="628">
                  <c:v>44699.541666666664</c:v>
                </c:pt>
                <c:pt idx="629">
                  <c:v>44699.5625</c:v>
                </c:pt>
                <c:pt idx="630">
                  <c:v>44699.583333333336</c:v>
                </c:pt>
                <c:pt idx="631">
                  <c:v>44699.604166666664</c:v>
                </c:pt>
                <c:pt idx="632">
                  <c:v>44699.625</c:v>
                </c:pt>
                <c:pt idx="633">
                  <c:v>44699.645833333336</c:v>
                </c:pt>
                <c:pt idx="634">
                  <c:v>44699.6875</c:v>
                </c:pt>
                <c:pt idx="635">
                  <c:v>44699.708333333336</c:v>
                </c:pt>
                <c:pt idx="636">
                  <c:v>44699.729166666664</c:v>
                </c:pt>
                <c:pt idx="637">
                  <c:v>44699.75</c:v>
                </c:pt>
                <c:pt idx="638">
                  <c:v>44699.770833333336</c:v>
                </c:pt>
                <c:pt idx="639">
                  <c:v>44699.791666666664</c:v>
                </c:pt>
                <c:pt idx="640">
                  <c:v>44699.8125</c:v>
                </c:pt>
                <c:pt idx="641">
                  <c:v>44699.833333333336</c:v>
                </c:pt>
                <c:pt idx="642">
                  <c:v>44699.854166666664</c:v>
                </c:pt>
                <c:pt idx="643">
                  <c:v>44699.895833333336</c:v>
                </c:pt>
                <c:pt idx="644">
                  <c:v>44699.916666666664</c:v>
                </c:pt>
                <c:pt idx="645">
                  <c:v>44699.958333333336</c:v>
                </c:pt>
                <c:pt idx="646">
                  <c:v>44699.979166666664</c:v>
                </c:pt>
                <c:pt idx="647">
                  <c:v>44700</c:v>
                </c:pt>
                <c:pt idx="648">
                  <c:v>44700.020833333336</c:v>
                </c:pt>
                <c:pt idx="649">
                  <c:v>44700.041666666664</c:v>
                </c:pt>
                <c:pt idx="650">
                  <c:v>44700.0625</c:v>
                </c:pt>
                <c:pt idx="651">
                  <c:v>44700.083333333336</c:v>
                </c:pt>
                <c:pt idx="652">
                  <c:v>44700.104166666664</c:v>
                </c:pt>
                <c:pt idx="653">
                  <c:v>44700.125</c:v>
                </c:pt>
                <c:pt idx="654">
                  <c:v>44700.145833333336</c:v>
                </c:pt>
                <c:pt idx="655">
                  <c:v>44700.166666666664</c:v>
                </c:pt>
                <c:pt idx="656">
                  <c:v>44700.1875</c:v>
                </c:pt>
                <c:pt idx="657">
                  <c:v>44700.208333333336</c:v>
                </c:pt>
                <c:pt idx="658">
                  <c:v>44700.229166666664</c:v>
                </c:pt>
                <c:pt idx="659">
                  <c:v>44700.270833333336</c:v>
                </c:pt>
                <c:pt idx="660">
                  <c:v>44700.291666666664</c:v>
                </c:pt>
                <c:pt idx="661">
                  <c:v>44700.3125</c:v>
                </c:pt>
                <c:pt idx="662">
                  <c:v>44700.333333333336</c:v>
                </c:pt>
                <c:pt idx="663">
                  <c:v>44700.354166666664</c:v>
                </c:pt>
                <c:pt idx="664">
                  <c:v>44700.375</c:v>
                </c:pt>
                <c:pt idx="665">
                  <c:v>44700.395833333336</c:v>
                </c:pt>
                <c:pt idx="666">
                  <c:v>44700.416666666664</c:v>
                </c:pt>
                <c:pt idx="667">
                  <c:v>44700.4375</c:v>
                </c:pt>
                <c:pt idx="668">
                  <c:v>44700.458333333336</c:v>
                </c:pt>
                <c:pt idx="669">
                  <c:v>44700.479166666664</c:v>
                </c:pt>
                <c:pt idx="670">
                  <c:v>44700.5</c:v>
                </c:pt>
                <c:pt idx="671">
                  <c:v>44700.520833333336</c:v>
                </c:pt>
                <c:pt idx="672">
                  <c:v>44700.541666666664</c:v>
                </c:pt>
                <c:pt idx="673">
                  <c:v>44700.5625</c:v>
                </c:pt>
                <c:pt idx="674">
                  <c:v>44700.583333333336</c:v>
                </c:pt>
                <c:pt idx="675">
                  <c:v>44700.604166666664</c:v>
                </c:pt>
                <c:pt idx="676">
                  <c:v>44700.625</c:v>
                </c:pt>
                <c:pt idx="677">
                  <c:v>44700.645833333336</c:v>
                </c:pt>
                <c:pt idx="678">
                  <c:v>44700.666666666664</c:v>
                </c:pt>
                <c:pt idx="679">
                  <c:v>44700.6875</c:v>
                </c:pt>
                <c:pt idx="680">
                  <c:v>44700.708333333336</c:v>
                </c:pt>
                <c:pt idx="681">
                  <c:v>44700.729166666664</c:v>
                </c:pt>
                <c:pt idx="682">
                  <c:v>44700.75</c:v>
                </c:pt>
                <c:pt idx="683">
                  <c:v>44700.770833333336</c:v>
                </c:pt>
                <c:pt idx="684">
                  <c:v>44700.791666666664</c:v>
                </c:pt>
                <c:pt idx="685">
                  <c:v>44700.8125</c:v>
                </c:pt>
                <c:pt idx="686">
                  <c:v>44700.854166666664</c:v>
                </c:pt>
                <c:pt idx="687">
                  <c:v>44700.875</c:v>
                </c:pt>
                <c:pt idx="688">
                  <c:v>44700.895833333336</c:v>
                </c:pt>
                <c:pt idx="689">
                  <c:v>44700.916666666664</c:v>
                </c:pt>
                <c:pt idx="690">
                  <c:v>44700.9375</c:v>
                </c:pt>
                <c:pt idx="691">
                  <c:v>44700.958333333336</c:v>
                </c:pt>
                <c:pt idx="692">
                  <c:v>44700.979166666664</c:v>
                </c:pt>
                <c:pt idx="693">
                  <c:v>44701</c:v>
                </c:pt>
                <c:pt idx="694">
                  <c:v>44701.020833333336</c:v>
                </c:pt>
                <c:pt idx="695">
                  <c:v>44701.041666666664</c:v>
                </c:pt>
                <c:pt idx="696">
                  <c:v>44701.0625</c:v>
                </c:pt>
                <c:pt idx="697">
                  <c:v>44701.083333333336</c:v>
                </c:pt>
                <c:pt idx="698">
                  <c:v>44701.104166666664</c:v>
                </c:pt>
                <c:pt idx="699">
                  <c:v>44701.125</c:v>
                </c:pt>
                <c:pt idx="700">
                  <c:v>44701.145833333336</c:v>
                </c:pt>
                <c:pt idx="701">
                  <c:v>44701.166666666664</c:v>
                </c:pt>
                <c:pt idx="702">
                  <c:v>44701.1875</c:v>
                </c:pt>
                <c:pt idx="703">
                  <c:v>44701.208333333336</c:v>
                </c:pt>
                <c:pt idx="704">
                  <c:v>44701.229166666664</c:v>
                </c:pt>
                <c:pt idx="705">
                  <c:v>44701.25</c:v>
                </c:pt>
                <c:pt idx="706">
                  <c:v>44701.270833333336</c:v>
                </c:pt>
                <c:pt idx="707">
                  <c:v>44701.291666666664</c:v>
                </c:pt>
                <c:pt idx="708">
                  <c:v>44701.3125</c:v>
                </c:pt>
                <c:pt idx="709">
                  <c:v>44701.333333333336</c:v>
                </c:pt>
                <c:pt idx="710">
                  <c:v>44701.354166666664</c:v>
                </c:pt>
                <c:pt idx="711">
                  <c:v>44701.375</c:v>
                </c:pt>
                <c:pt idx="712">
                  <c:v>44701.395833333336</c:v>
                </c:pt>
                <c:pt idx="713">
                  <c:v>44701.416666666664</c:v>
                </c:pt>
                <c:pt idx="714">
                  <c:v>44701.4375</c:v>
                </c:pt>
                <c:pt idx="715">
                  <c:v>44701.458333333336</c:v>
                </c:pt>
                <c:pt idx="716">
                  <c:v>44701.479166666664</c:v>
                </c:pt>
                <c:pt idx="717">
                  <c:v>44701.5</c:v>
                </c:pt>
                <c:pt idx="718">
                  <c:v>44701.520833333336</c:v>
                </c:pt>
                <c:pt idx="719">
                  <c:v>44701.541666666664</c:v>
                </c:pt>
                <c:pt idx="720">
                  <c:v>44701.5625</c:v>
                </c:pt>
                <c:pt idx="721">
                  <c:v>44701.583333333336</c:v>
                </c:pt>
                <c:pt idx="722">
                  <c:v>44701.604166666664</c:v>
                </c:pt>
                <c:pt idx="723">
                  <c:v>44701.625</c:v>
                </c:pt>
                <c:pt idx="724">
                  <c:v>44701.645833333336</c:v>
                </c:pt>
                <c:pt idx="725">
                  <c:v>44701.666666666664</c:v>
                </c:pt>
                <c:pt idx="726">
                  <c:v>44701.6875</c:v>
                </c:pt>
                <c:pt idx="727">
                  <c:v>44701.708333333336</c:v>
                </c:pt>
                <c:pt idx="728">
                  <c:v>44701.729166666664</c:v>
                </c:pt>
                <c:pt idx="729">
                  <c:v>44701.75</c:v>
                </c:pt>
                <c:pt idx="730">
                  <c:v>44701.770833333336</c:v>
                </c:pt>
                <c:pt idx="731">
                  <c:v>44701.791666666664</c:v>
                </c:pt>
                <c:pt idx="732">
                  <c:v>44701.8125</c:v>
                </c:pt>
                <c:pt idx="733">
                  <c:v>44701.833333333336</c:v>
                </c:pt>
                <c:pt idx="734">
                  <c:v>44701.854166666664</c:v>
                </c:pt>
                <c:pt idx="735">
                  <c:v>44701.875</c:v>
                </c:pt>
                <c:pt idx="736">
                  <c:v>44701.895833333336</c:v>
                </c:pt>
                <c:pt idx="737">
                  <c:v>44701.916666666664</c:v>
                </c:pt>
                <c:pt idx="738">
                  <c:v>44701.9375</c:v>
                </c:pt>
                <c:pt idx="739">
                  <c:v>44701.958333333336</c:v>
                </c:pt>
                <c:pt idx="740">
                  <c:v>44701.979166666664</c:v>
                </c:pt>
                <c:pt idx="741">
                  <c:v>44702</c:v>
                </c:pt>
                <c:pt idx="742">
                  <c:v>44702.020833333336</c:v>
                </c:pt>
                <c:pt idx="743">
                  <c:v>44702.041666666664</c:v>
                </c:pt>
                <c:pt idx="744">
                  <c:v>44702.0625</c:v>
                </c:pt>
                <c:pt idx="745">
                  <c:v>44702.083333333336</c:v>
                </c:pt>
                <c:pt idx="746">
                  <c:v>44702.104166666664</c:v>
                </c:pt>
                <c:pt idx="747">
                  <c:v>44702.125</c:v>
                </c:pt>
                <c:pt idx="748">
                  <c:v>44702.145833333336</c:v>
                </c:pt>
                <c:pt idx="749">
                  <c:v>44702.166666666664</c:v>
                </c:pt>
                <c:pt idx="750">
                  <c:v>44702.1875</c:v>
                </c:pt>
                <c:pt idx="751">
                  <c:v>44702.208333333336</c:v>
                </c:pt>
                <c:pt idx="752">
                  <c:v>44702.270833333336</c:v>
                </c:pt>
                <c:pt idx="753">
                  <c:v>44702.291666666664</c:v>
                </c:pt>
                <c:pt idx="754">
                  <c:v>44702.3125</c:v>
                </c:pt>
                <c:pt idx="755">
                  <c:v>44702.333333333336</c:v>
                </c:pt>
                <c:pt idx="756">
                  <c:v>44702.354166666664</c:v>
                </c:pt>
                <c:pt idx="757">
                  <c:v>44702.375</c:v>
                </c:pt>
                <c:pt idx="758">
                  <c:v>44702.395833333336</c:v>
                </c:pt>
                <c:pt idx="759">
                  <c:v>44702.416666666664</c:v>
                </c:pt>
                <c:pt idx="760">
                  <c:v>44702.4375</c:v>
                </c:pt>
                <c:pt idx="761">
                  <c:v>44702.458333333336</c:v>
                </c:pt>
                <c:pt idx="762">
                  <c:v>44702.479166666664</c:v>
                </c:pt>
                <c:pt idx="763">
                  <c:v>44702.5</c:v>
                </c:pt>
                <c:pt idx="764">
                  <c:v>44702.520833333336</c:v>
                </c:pt>
                <c:pt idx="765">
                  <c:v>44702.541666666664</c:v>
                </c:pt>
                <c:pt idx="766">
                  <c:v>44702.5625</c:v>
                </c:pt>
                <c:pt idx="767">
                  <c:v>44702.583333333336</c:v>
                </c:pt>
                <c:pt idx="768">
                  <c:v>44702.604166666664</c:v>
                </c:pt>
                <c:pt idx="769">
                  <c:v>44702.625</c:v>
                </c:pt>
                <c:pt idx="770">
                  <c:v>44702.645833333336</c:v>
                </c:pt>
                <c:pt idx="771">
                  <c:v>44702.666666666664</c:v>
                </c:pt>
                <c:pt idx="772">
                  <c:v>44702.6875</c:v>
                </c:pt>
                <c:pt idx="773">
                  <c:v>44702.708333333336</c:v>
                </c:pt>
                <c:pt idx="774">
                  <c:v>44702.729166666664</c:v>
                </c:pt>
                <c:pt idx="775">
                  <c:v>44702.75</c:v>
                </c:pt>
                <c:pt idx="776">
                  <c:v>44702.770833333336</c:v>
                </c:pt>
                <c:pt idx="777">
                  <c:v>44702.791666666664</c:v>
                </c:pt>
                <c:pt idx="778">
                  <c:v>44702.8125</c:v>
                </c:pt>
                <c:pt idx="779">
                  <c:v>44702.833333333336</c:v>
                </c:pt>
                <c:pt idx="780">
                  <c:v>44702.854166666664</c:v>
                </c:pt>
                <c:pt idx="781">
                  <c:v>44702.875</c:v>
                </c:pt>
                <c:pt idx="782">
                  <c:v>44702.895833333336</c:v>
                </c:pt>
                <c:pt idx="783">
                  <c:v>44702.916666666664</c:v>
                </c:pt>
                <c:pt idx="784">
                  <c:v>44702.9375</c:v>
                </c:pt>
                <c:pt idx="785">
                  <c:v>44702.958333333336</c:v>
                </c:pt>
                <c:pt idx="786">
                  <c:v>44702.979166666664</c:v>
                </c:pt>
                <c:pt idx="787">
                  <c:v>44703</c:v>
                </c:pt>
                <c:pt idx="788">
                  <c:v>44703.020833333336</c:v>
                </c:pt>
                <c:pt idx="789">
                  <c:v>44703.041666666664</c:v>
                </c:pt>
                <c:pt idx="790">
                  <c:v>44703.0625</c:v>
                </c:pt>
                <c:pt idx="791">
                  <c:v>44703.083333333336</c:v>
                </c:pt>
                <c:pt idx="792">
                  <c:v>44703.104166666664</c:v>
                </c:pt>
                <c:pt idx="793">
                  <c:v>44703.125</c:v>
                </c:pt>
                <c:pt idx="794">
                  <c:v>44703.145833333336</c:v>
                </c:pt>
                <c:pt idx="795">
                  <c:v>44703.166666666664</c:v>
                </c:pt>
                <c:pt idx="796">
                  <c:v>44703.1875</c:v>
                </c:pt>
                <c:pt idx="797">
                  <c:v>44703.208333333336</c:v>
                </c:pt>
                <c:pt idx="798">
                  <c:v>44703.229166666664</c:v>
                </c:pt>
                <c:pt idx="799">
                  <c:v>44703.25</c:v>
                </c:pt>
                <c:pt idx="800">
                  <c:v>44703.270833333336</c:v>
                </c:pt>
                <c:pt idx="801">
                  <c:v>44703.291666666664</c:v>
                </c:pt>
                <c:pt idx="802">
                  <c:v>44703.3125</c:v>
                </c:pt>
                <c:pt idx="803">
                  <c:v>44703.333333333336</c:v>
                </c:pt>
                <c:pt idx="804">
                  <c:v>44703.354166666664</c:v>
                </c:pt>
                <c:pt idx="805">
                  <c:v>44703.375</c:v>
                </c:pt>
                <c:pt idx="806">
                  <c:v>44703.395833333336</c:v>
                </c:pt>
                <c:pt idx="807">
                  <c:v>44703.416666666664</c:v>
                </c:pt>
                <c:pt idx="808">
                  <c:v>44703.4375</c:v>
                </c:pt>
                <c:pt idx="809">
                  <c:v>44703.458333333336</c:v>
                </c:pt>
                <c:pt idx="810">
                  <c:v>44703.479166666664</c:v>
                </c:pt>
                <c:pt idx="811">
                  <c:v>44703.5</c:v>
                </c:pt>
                <c:pt idx="812">
                  <c:v>44703.520833333336</c:v>
                </c:pt>
                <c:pt idx="813">
                  <c:v>44703.541666666664</c:v>
                </c:pt>
                <c:pt idx="814">
                  <c:v>44703.5625</c:v>
                </c:pt>
                <c:pt idx="815">
                  <c:v>44703.583333333336</c:v>
                </c:pt>
                <c:pt idx="816">
                  <c:v>44703.604166666664</c:v>
                </c:pt>
                <c:pt idx="817">
                  <c:v>44703.625</c:v>
                </c:pt>
                <c:pt idx="818">
                  <c:v>44703.645833333336</c:v>
                </c:pt>
                <c:pt idx="819">
                  <c:v>44703.666666666664</c:v>
                </c:pt>
                <c:pt idx="820">
                  <c:v>44703.6875</c:v>
                </c:pt>
                <c:pt idx="821">
                  <c:v>44703.708333333336</c:v>
                </c:pt>
                <c:pt idx="822">
                  <c:v>44703.729166666664</c:v>
                </c:pt>
                <c:pt idx="823">
                  <c:v>44703.75</c:v>
                </c:pt>
                <c:pt idx="824">
                  <c:v>44703.770833333336</c:v>
                </c:pt>
                <c:pt idx="825">
                  <c:v>44703.791666666664</c:v>
                </c:pt>
                <c:pt idx="826">
                  <c:v>44703.8125</c:v>
                </c:pt>
                <c:pt idx="827">
                  <c:v>44703.833333333336</c:v>
                </c:pt>
                <c:pt idx="828">
                  <c:v>44703.895833333336</c:v>
                </c:pt>
                <c:pt idx="829">
                  <c:v>44703.916666666664</c:v>
                </c:pt>
                <c:pt idx="830">
                  <c:v>44703.9375</c:v>
                </c:pt>
                <c:pt idx="831">
                  <c:v>44703.958333333336</c:v>
                </c:pt>
                <c:pt idx="832">
                  <c:v>44703.979166666664</c:v>
                </c:pt>
                <c:pt idx="833">
                  <c:v>44704</c:v>
                </c:pt>
                <c:pt idx="834">
                  <c:v>44704.020833333336</c:v>
                </c:pt>
                <c:pt idx="835">
                  <c:v>44704.041666666664</c:v>
                </c:pt>
                <c:pt idx="836">
                  <c:v>44704.0625</c:v>
                </c:pt>
                <c:pt idx="837">
                  <c:v>44704.083333333336</c:v>
                </c:pt>
                <c:pt idx="838">
                  <c:v>44704.104166666664</c:v>
                </c:pt>
                <c:pt idx="839">
                  <c:v>44704.145833333336</c:v>
                </c:pt>
                <c:pt idx="840">
                  <c:v>44704.166666666664</c:v>
                </c:pt>
                <c:pt idx="841">
                  <c:v>44704.1875</c:v>
                </c:pt>
                <c:pt idx="842">
                  <c:v>44704.208333333336</c:v>
                </c:pt>
                <c:pt idx="843">
                  <c:v>44704.229166666664</c:v>
                </c:pt>
                <c:pt idx="844">
                  <c:v>44704.25</c:v>
                </c:pt>
                <c:pt idx="845">
                  <c:v>44704.270833333336</c:v>
                </c:pt>
                <c:pt idx="846">
                  <c:v>44704.291666666664</c:v>
                </c:pt>
                <c:pt idx="847">
                  <c:v>44704.3125</c:v>
                </c:pt>
                <c:pt idx="848">
                  <c:v>44704.333333333336</c:v>
                </c:pt>
                <c:pt idx="849">
                  <c:v>44704.354166666664</c:v>
                </c:pt>
                <c:pt idx="850">
                  <c:v>44704.375</c:v>
                </c:pt>
                <c:pt idx="851">
                  <c:v>44704.395833333336</c:v>
                </c:pt>
                <c:pt idx="852">
                  <c:v>44704.416666666664</c:v>
                </c:pt>
                <c:pt idx="853">
                  <c:v>44704.4375</c:v>
                </c:pt>
                <c:pt idx="854">
                  <c:v>44704.458333333336</c:v>
                </c:pt>
                <c:pt idx="855">
                  <c:v>44704.479166666664</c:v>
                </c:pt>
                <c:pt idx="856">
                  <c:v>44704.5</c:v>
                </c:pt>
                <c:pt idx="857">
                  <c:v>44704.520833333336</c:v>
                </c:pt>
                <c:pt idx="858">
                  <c:v>44704.541666666664</c:v>
                </c:pt>
                <c:pt idx="859">
                  <c:v>44704.5625</c:v>
                </c:pt>
                <c:pt idx="860">
                  <c:v>44704.583333333336</c:v>
                </c:pt>
                <c:pt idx="861">
                  <c:v>44704.604166666664</c:v>
                </c:pt>
                <c:pt idx="862">
                  <c:v>44704.625</c:v>
                </c:pt>
                <c:pt idx="863">
                  <c:v>44704.645833333336</c:v>
                </c:pt>
                <c:pt idx="864">
                  <c:v>44704.666666666664</c:v>
                </c:pt>
                <c:pt idx="865">
                  <c:v>44704.6875</c:v>
                </c:pt>
                <c:pt idx="866">
                  <c:v>44704.708333333336</c:v>
                </c:pt>
                <c:pt idx="867">
                  <c:v>44704.729166666664</c:v>
                </c:pt>
                <c:pt idx="868">
                  <c:v>44704.75</c:v>
                </c:pt>
                <c:pt idx="869">
                  <c:v>44704.770833333336</c:v>
                </c:pt>
                <c:pt idx="870">
                  <c:v>44704.791666666664</c:v>
                </c:pt>
                <c:pt idx="871">
                  <c:v>44704.8125</c:v>
                </c:pt>
                <c:pt idx="872">
                  <c:v>44704.833333333336</c:v>
                </c:pt>
                <c:pt idx="873">
                  <c:v>44704.854166666664</c:v>
                </c:pt>
                <c:pt idx="874">
                  <c:v>44704.875</c:v>
                </c:pt>
                <c:pt idx="875">
                  <c:v>44704.895833333336</c:v>
                </c:pt>
                <c:pt idx="876">
                  <c:v>44704.9375</c:v>
                </c:pt>
                <c:pt idx="877">
                  <c:v>44704.958333333336</c:v>
                </c:pt>
                <c:pt idx="878">
                  <c:v>44705.020833333336</c:v>
                </c:pt>
                <c:pt idx="879">
                  <c:v>44705.0625</c:v>
                </c:pt>
                <c:pt idx="880">
                  <c:v>44705.104166666664</c:v>
                </c:pt>
                <c:pt idx="881">
                  <c:v>44705.125</c:v>
                </c:pt>
                <c:pt idx="882">
                  <c:v>44705.145833333336</c:v>
                </c:pt>
                <c:pt idx="883">
                  <c:v>44705.166666666664</c:v>
                </c:pt>
                <c:pt idx="884">
                  <c:v>44705.208333333336</c:v>
                </c:pt>
                <c:pt idx="885">
                  <c:v>44705.25</c:v>
                </c:pt>
                <c:pt idx="886">
                  <c:v>44705.270833333336</c:v>
                </c:pt>
                <c:pt idx="887">
                  <c:v>44705.3125</c:v>
                </c:pt>
                <c:pt idx="888">
                  <c:v>44705.333333333336</c:v>
                </c:pt>
                <c:pt idx="889">
                  <c:v>44705.354166666664</c:v>
                </c:pt>
                <c:pt idx="890">
                  <c:v>44705.375</c:v>
                </c:pt>
                <c:pt idx="891">
                  <c:v>44705.395833333336</c:v>
                </c:pt>
                <c:pt idx="892">
                  <c:v>44705.416666666664</c:v>
                </c:pt>
                <c:pt idx="893">
                  <c:v>44705.4375</c:v>
                </c:pt>
                <c:pt idx="894">
                  <c:v>44705.458333333336</c:v>
                </c:pt>
                <c:pt idx="895">
                  <c:v>44705.479166666664</c:v>
                </c:pt>
                <c:pt idx="896">
                  <c:v>44705.5</c:v>
                </c:pt>
                <c:pt idx="897">
                  <c:v>44705.520833333336</c:v>
                </c:pt>
                <c:pt idx="898">
                  <c:v>44705.541666666664</c:v>
                </c:pt>
                <c:pt idx="899">
                  <c:v>44705.5625</c:v>
                </c:pt>
                <c:pt idx="900">
                  <c:v>44705.583333333336</c:v>
                </c:pt>
                <c:pt idx="901">
                  <c:v>44705.604166666664</c:v>
                </c:pt>
                <c:pt idx="902">
                  <c:v>44705.625</c:v>
                </c:pt>
                <c:pt idx="903">
                  <c:v>44705.645833333336</c:v>
                </c:pt>
                <c:pt idx="904">
                  <c:v>44705.666666666664</c:v>
                </c:pt>
                <c:pt idx="905">
                  <c:v>44705.6875</c:v>
                </c:pt>
                <c:pt idx="906">
                  <c:v>44705.708333333336</c:v>
                </c:pt>
                <c:pt idx="907">
                  <c:v>44705.729166666664</c:v>
                </c:pt>
                <c:pt idx="908">
                  <c:v>44705.75</c:v>
                </c:pt>
                <c:pt idx="909">
                  <c:v>44705.770833333336</c:v>
                </c:pt>
                <c:pt idx="910">
                  <c:v>44705.791666666664</c:v>
                </c:pt>
                <c:pt idx="911">
                  <c:v>44705.8125</c:v>
                </c:pt>
                <c:pt idx="912">
                  <c:v>44705.833333333336</c:v>
                </c:pt>
                <c:pt idx="913">
                  <c:v>44705.854166666664</c:v>
                </c:pt>
                <c:pt idx="914">
                  <c:v>44705.875</c:v>
                </c:pt>
                <c:pt idx="915">
                  <c:v>44705.895833333336</c:v>
                </c:pt>
                <c:pt idx="916">
                  <c:v>44705.916666666664</c:v>
                </c:pt>
                <c:pt idx="917">
                  <c:v>44705.9375</c:v>
                </c:pt>
                <c:pt idx="918">
                  <c:v>44705.958333333336</c:v>
                </c:pt>
                <c:pt idx="919">
                  <c:v>44705.979166666664</c:v>
                </c:pt>
                <c:pt idx="920">
                  <c:v>44706</c:v>
                </c:pt>
                <c:pt idx="921">
                  <c:v>44706.020833333336</c:v>
                </c:pt>
                <c:pt idx="922">
                  <c:v>44706.041666666664</c:v>
                </c:pt>
                <c:pt idx="923">
                  <c:v>44706.0625</c:v>
                </c:pt>
                <c:pt idx="924">
                  <c:v>44706.083333333336</c:v>
                </c:pt>
                <c:pt idx="925">
                  <c:v>44706.104166666664</c:v>
                </c:pt>
                <c:pt idx="926">
                  <c:v>44706.125</c:v>
                </c:pt>
                <c:pt idx="927">
                  <c:v>44706.145833333336</c:v>
                </c:pt>
                <c:pt idx="928">
                  <c:v>44706.166666666664</c:v>
                </c:pt>
                <c:pt idx="929">
                  <c:v>44706.1875</c:v>
                </c:pt>
                <c:pt idx="930">
                  <c:v>44706.208333333336</c:v>
                </c:pt>
                <c:pt idx="931">
                  <c:v>44706.229166666664</c:v>
                </c:pt>
                <c:pt idx="932">
                  <c:v>44706.25</c:v>
                </c:pt>
                <c:pt idx="933">
                  <c:v>44706.270833333336</c:v>
                </c:pt>
                <c:pt idx="934">
                  <c:v>44706.3125</c:v>
                </c:pt>
                <c:pt idx="935">
                  <c:v>44706.354166666664</c:v>
                </c:pt>
                <c:pt idx="936">
                  <c:v>44706.375</c:v>
                </c:pt>
                <c:pt idx="937">
                  <c:v>44706.395833333336</c:v>
                </c:pt>
                <c:pt idx="938">
                  <c:v>44706.416666666664</c:v>
                </c:pt>
                <c:pt idx="939">
                  <c:v>44706.4375</c:v>
                </c:pt>
                <c:pt idx="940">
                  <c:v>44706.458333333336</c:v>
                </c:pt>
                <c:pt idx="941">
                  <c:v>44728.541666666664</c:v>
                </c:pt>
                <c:pt idx="942">
                  <c:v>44728.5625</c:v>
                </c:pt>
                <c:pt idx="943">
                  <c:v>44728.583333333336</c:v>
                </c:pt>
                <c:pt idx="944">
                  <c:v>44728.604166666664</c:v>
                </c:pt>
                <c:pt idx="945">
                  <c:v>44728.625</c:v>
                </c:pt>
                <c:pt idx="946">
                  <c:v>44728.645833333336</c:v>
                </c:pt>
                <c:pt idx="947">
                  <c:v>44728.666666666664</c:v>
                </c:pt>
                <c:pt idx="948">
                  <c:v>44728.6875</c:v>
                </c:pt>
                <c:pt idx="949">
                  <c:v>44728.708333333336</c:v>
                </c:pt>
                <c:pt idx="950">
                  <c:v>44728.729166666664</c:v>
                </c:pt>
                <c:pt idx="951">
                  <c:v>44728.75</c:v>
                </c:pt>
                <c:pt idx="952">
                  <c:v>44728.770833333336</c:v>
                </c:pt>
                <c:pt idx="953">
                  <c:v>44728.791666666664</c:v>
                </c:pt>
                <c:pt idx="954">
                  <c:v>44728.8125</c:v>
                </c:pt>
                <c:pt idx="955">
                  <c:v>44728.833333333336</c:v>
                </c:pt>
                <c:pt idx="956">
                  <c:v>44728.854166666664</c:v>
                </c:pt>
                <c:pt idx="957">
                  <c:v>44728.875</c:v>
                </c:pt>
                <c:pt idx="958">
                  <c:v>44728.895833333336</c:v>
                </c:pt>
                <c:pt idx="959">
                  <c:v>44728.916666666664</c:v>
                </c:pt>
                <c:pt idx="960">
                  <c:v>44728.9375</c:v>
                </c:pt>
                <c:pt idx="961">
                  <c:v>44728.958333333336</c:v>
                </c:pt>
                <c:pt idx="962">
                  <c:v>44728.979166666664</c:v>
                </c:pt>
                <c:pt idx="963">
                  <c:v>44729</c:v>
                </c:pt>
                <c:pt idx="964">
                  <c:v>44729.020833333336</c:v>
                </c:pt>
                <c:pt idx="965">
                  <c:v>44729.041666666664</c:v>
                </c:pt>
                <c:pt idx="966">
                  <c:v>44729.0625</c:v>
                </c:pt>
                <c:pt idx="967">
                  <c:v>44729.083333333336</c:v>
                </c:pt>
                <c:pt idx="968">
                  <c:v>44729.104166666664</c:v>
                </c:pt>
                <c:pt idx="969">
                  <c:v>44729.125</c:v>
                </c:pt>
                <c:pt idx="970">
                  <c:v>44729.145833333336</c:v>
                </c:pt>
                <c:pt idx="971">
                  <c:v>44729.166666666664</c:v>
                </c:pt>
                <c:pt idx="972">
                  <c:v>44729.1875</c:v>
                </c:pt>
                <c:pt idx="973">
                  <c:v>44729.208333333336</c:v>
                </c:pt>
                <c:pt idx="974">
                  <c:v>44729.229166666664</c:v>
                </c:pt>
                <c:pt idx="975">
                  <c:v>44729.25</c:v>
                </c:pt>
                <c:pt idx="976">
                  <c:v>44729.270833333336</c:v>
                </c:pt>
                <c:pt idx="977">
                  <c:v>44729.291666666664</c:v>
                </c:pt>
                <c:pt idx="978">
                  <c:v>44729.3125</c:v>
                </c:pt>
                <c:pt idx="979">
                  <c:v>44729.333333333336</c:v>
                </c:pt>
                <c:pt idx="980">
                  <c:v>44729.354166666664</c:v>
                </c:pt>
                <c:pt idx="981">
                  <c:v>44729.375</c:v>
                </c:pt>
                <c:pt idx="982">
                  <c:v>44729.395833333336</c:v>
                </c:pt>
                <c:pt idx="983">
                  <c:v>44729.416666666664</c:v>
                </c:pt>
                <c:pt idx="984">
                  <c:v>44729.4375</c:v>
                </c:pt>
                <c:pt idx="985">
                  <c:v>44729.458333333336</c:v>
                </c:pt>
                <c:pt idx="986">
                  <c:v>44729.479166666664</c:v>
                </c:pt>
                <c:pt idx="987">
                  <c:v>44729.5</c:v>
                </c:pt>
                <c:pt idx="988">
                  <c:v>44729.520833333336</c:v>
                </c:pt>
                <c:pt idx="989">
                  <c:v>44729.541666666664</c:v>
                </c:pt>
                <c:pt idx="990">
                  <c:v>44729.5625</c:v>
                </c:pt>
                <c:pt idx="991">
                  <c:v>44729.583333333336</c:v>
                </c:pt>
                <c:pt idx="992">
                  <c:v>44729.604166666664</c:v>
                </c:pt>
                <c:pt idx="993">
                  <c:v>44729.625</c:v>
                </c:pt>
                <c:pt idx="994">
                  <c:v>44729.645833333336</c:v>
                </c:pt>
                <c:pt idx="995">
                  <c:v>44729.666666666664</c:v>
                </c:pt>
                <c:pt idx="996">
                  <c:v>44729.6875</c:v>
                </c:pt>
                <c:pt idx="997">
                  <c:v>44729.708333333336</c:v>
                </c:pt>
                <c:pt idx="998">
                  <c:v>44729.729166666664</c:v>
                </c:pt>
                <c:pt idx="999">
                  <c:v>44729.75</c:v>
                </c:pt>
                <c:pt idx="1000">
                  <c:v>44729.770833333336</c:v>
                </c:pt>
                <c:pt idx="1001">
                  <c:v>44729.791666666664</c:v>
                </c:pt>
                <c:pt idx="1002">
                  <c:v>44729.833333333336</c:v>
                </c:pt>
                <c:pt idx="1003">
                  <c:v>44729.854166666664</c:v>
                </c:pt>
                <c:pt idx="1004">
                  <c:v>44729.875</c:v>
                </c:pt>
                <c:pt idx="1005">
                  <c:v>44729.916666666664</c:v>
                </c:pt>
                <c:pt idx="1006">
                  <c:v>44729.9375</c:v>
                </c:pt>
                <c:pt idx="1007">
                  <c:v>44729.958333333336</c:v>
                </c:pt>
                <c:pt idx="1008">
                  <c:v>44729.979166666664</c:v>
                </c:pt>
                <c:pt idx="1009">
                  <c:v>44730</c:v>
                </c:pt>
                <c:pt idx="1010">
                  <c:v>44730.041666666664</c:v>
                </c:pt>
                <c:pt idx="1011">
                  <c:v>44730.0625</c:v>
                </c:pt>
                <c:pt idx="1012">
                  <c:v>44730.083333333336</c:v>
                </c:pt>
                <c:pt idx="1013">
                  <c:v>44730.104166666664</c:v>
                </c:pt>
                <c:pt idx="1014">
                  <c:v>44730.125</c:v>
                </c:pt>
                <c:pt idx="1015">
                  <c:v>44730.145833333336</c:v>
                </c:pt>
                <c:pt idx="1016">
                  <c:v>44730.166666666664</c:v>
                </c:pt>
                <c:pt idx="1017">
                  <c:v>44730.1875</c:v>
                </c:pt>
                <c:pt idx="1018">
                  <c:v>44730.208333333336</c:v>
                </c:pt>
                <c:pt idx="1019">
                  <c:v>44730.229166666664</c:v>
                </c:pt>
                <c:pt idx="1020">
                  <c:v>44730.25</c:v>
                </c:pt>
                <c:pt idx="1021">
                  <c:v>44730.270833333336</c:v>
                </c:pt>
                <c:pt idx="1022">
                  <c:v>44730.3125</c:v>
                </c:pt>
                <c:pt idx="1023">
                  <c:v>44730.333333333336</c:v>
                </c:pt>
                <c:pt idx="1024">
                  <c:v>44730.375</c:v>
                </c:pt>
                <c:pt idx="1025">
                  <c:v>44730.395833333336</c:v>
                </c:pt>
                <c:pt idx="1026">
                  <c:v>44730.416666666664</c:v>
                </c:pt>
                <c:pt idx="1027">
                  <c:v>44730.4375</c:v>
                </c:pt>
                <c:pt idx="1028">
                  <c:v>44730.458333333336</c:v>
                </c:pt>
                <c:pt idx="1029">
                  <c:v>44730.479166666664</c:v>
                </c:pt>
                <c:pt idx="1030">
                  <c:v>44730.5</c:v>
                </c:pt>
                <c:pt idx="1031">
                  <c:v>44730.520833333336</c:v>
                </c:pt>
                <c:pt idx="1032">
                  <c:v>44730.541666666664</c:v>
                </c:pt>
                <c:pt idx="1033">
                  <c:v>44730.5625</c:v>
                </c:pt>
                <c:pt idx="1034">
                  <c:v>44730.583333333336</c:v>
                </c:pt>
                <c:pt idx="1035">
                  <c:v>44730.604166666664</c:v>
                </c:pt>
                <c:pt idx="1036">
                  <c:v>44730.625</c:v>
                </c:pt>
                <c:pt idx="1037">
                  <c:v>44730.645833333336</c:v>
                </c:pt>
                <c:pt idx="1038">
                  <c:v>44730.666666666664</c:v>
                </c:pt>
                <c:pt idx="1039">
                  <c:v>44730.6875</c:v>
                </c:pt>
                <c:pt idx="1040">
                  <c:v>44730.708333333336</c:v>
                </c:pt>
                <c:pt idx="1041">
                  <c:v>44730.729166666664</c:v>
                </c:pt>
                <c:pt idx="1042">
                  <c:v>44730.75</c:v>
                </c:pt>
                <c:pt idx="1043">
                  <c:v>44730.770833333336</c:v>
                </c:pt>
                <c:pt idx="1044">
                  <c:v>44730.8125</c:v>
                </c:pt>
                <c:pt idx="1045">
                  <c:v>44730.833333333336</c:v>
                </c:pt>
                <c:pt idx="1046">
                  <c:v>44730.854166666664</c:v>
                </c:pt>
                <c:pt idx="1047">
                  <c:v>44730.875</c:v>
                </c:pt>
                <c:pt idx="1048">
                  <c:v>44730.895833333336</c:v>
                </c:pt>
                <c:pt idx="1049">
                  <c:v>44730.916666666664</c:v>
                </c:pt>
                <c:pt idx="1050">
                  <c:v>44730.9375</c:v>
                </c:pt>
                <c:pt idx="1051">
                  <c:v>44730.958333333336</c:v>
                </c:pt>
                <c:pt idx="1052">
                  <c:v>44730.979166666664</c:v>
                </c:pt>
                <c:pt idx="1053">
                  <c:v>44731</c:v>
                </c:pt>
                <c:pt idx="1054">
                  <c:v>44731.020833333336</c:v>
                </c:pt>
                <c:pt idx="1055">
                  <c:v>44731.041666666664</c:v>
                </c:pt>
                <c:pt idx="1056">
                  <c:v>44731.0625</c:v>
                </c:pt>
                <c:pt idx="1057">
                  <c:v>44731.083333333336</c:v>
                </c:pt>
                <c:pt idx="1058">
                  <c:v>44731.125</c:v>
                </c:pt>
                <c:pt idx="1059">
                  <c:v>44731.145833333336</c:v>
                </c:pt>
                <c:pt idx="1060">
                  <c:v>44731.166666666664</c:v>
                </c:pt>
                <c:pt idx="1061">
                  <c:v>44731.1875</c:v>
                </c:pt>
                <c:pt idx="1062">
                  <c:v>44731.208333333336</c:v>
                </c:pt>
                <c:pt idx="1063">
                  <c:v>44731.229166666664</c:v>
                </c:pt>
                <c:pt idx="1064">
                  <c:v>44731.25</c:v>
                </c:pt>
                <c:pt idx="1065">
                  <c:v>44731.270833333336</c:v>
                </c:pt>
                <c:pt idx="1066">
                  <c:v>44731.291666666664</c:v>
                </c:pt>
                <c:pt idx="1067">
                  <c:v>44731.3125</c:v>
                </c:pt>
                <c:pt idx="1068">
                  <c:v>44731.354166666664</c:v>
                </c:pt>
                <c:pt idx="1069">
                  <c:v>44731.375</c:v>
                </c:pt>
                <c:pt idx="1070">
                  <c:v>44731.416666666664</c:v>
                </c:pt>
                <c:pt idx="1071">
                  <c:v>44731.4375</c:v>
                </c:pt>
                <c:pt idx="1072">
                  <c:v>44731.458333333336</c:v>
                </c:pt>
                <c:pt idx="1073">
                  <c:v>44731.5</c:v>
                </c:pt>
                <c:pt idx="1074">
                  <c:v>44731.520833333336</c:v>
                </c:pt>
                <c:pt idx="1075">
                  <c:v>44731.5625</c:v>
                </c:pt>
                <c:pt idx="1076">
                  <c:v>44731.604166666664</c:v>
                </c:pt>
                <c:pt idx="1077">
                  <c:v>44731.625</c:v>
                </c:pt>
                <c:pt idx="1078">
                  <c:v>44731.666666666664</c:v>
                </c:pt>
                <c:pt idx="1079">
                  <c:v>44731.6875</c:v>
                </c:pt>
                <c:pt idx="1080">
                  <c:v>44731.708333333336</c:v>
                </c:pt>
                <c:pt idx="1081">
                  <c:v>44731.729166666664</c:v>
                </c:pt>
                <c:pt idx="1082">
                  <c:v>44731.75</c:v>
                </c:pt>
                <c:pt idx="1083">
                  <c:v>44731.770833333336</c:v>
                </c:pt>
                <c:pt idx="1084">
                  <c:v>44731.8125</c:v>
                </c:pt>
                <c:pt idx="1085">
                  <c:v>44731.833333333336</c:v>
                </c:pt>
                <c:pt idx="1086">
                  <c:v>44731.854166666664</c:v>
                </c:pt>
                <c:pt idx="1087">
                  <c:v>44731.875</c:v>
                </c:pt>
                <c:pt idx="1088">
                  <c:v>44731.895833333336</c:v>
                </c:pt>
                <c:pt idx="1089">
                  <c:v>44731.916666666664</c:v>
                </c:pt>
                <c:pt idx="1090">
                  <c:v>44731.9375</c:v>
                </c:pt>
                <c:pt idx="1091">
                  <c:v>44731.958333333336</c:v>
                </c:pt>
                <c:pt idx="1092">
                  <c:v>44731.979166666664</c:v>
                </c:pt>
                <c:pt idx="1093">
                  <c:v>44732</c:v>
                </c:pt>
                <c:pt idx="1094">
                  <c:v>44732.020833333336</c:v>
                </c:pt>
                <c:pt idx="1095">
                  <c:v>44732.041666666664</c:v>
                </c:pt>
                <c:pt idx="1096">
                  <c:v>44732.0625</c:v>
                </c:pt>
                <c:pt idx="1097">
                  <c:v>44732.083333333336</c:v>
                </c:pt>
                <c:pt idx="1098">
                  <c:v>44732.104166666664</c:v>
                </c:pt>
                <c:pt idx="1099">
                  <c:v>44732.125</c:v>
                </c:pt>
                <c:pt idx="1100">
                  <c:v>44732.145833333336</c:v>
                </c:pt>
                <c:pt idx="1101">
                  <c:v>44732.208333333336</c:v>
                </c:pt>
                <c:pt idx="1102">
                  <c:v>44732.25</c:v>
                </c:pt>
                <c:pt idx="1103">
                  <c:v>44732.270833333336</c:v>
                </c:pt>
                <c:pt idx="1104">
                  <c:v>44732.291666666664</c:v>
                </c:pt>
                <c:pt idx="1105">
                  <c:v>44732.3125</c:v>
                </c:pt>
                <c:pt idx="1106">
                  <c:v>44732.333333333336</c:v>
                </c:pt>
                <c:pt idx="1107">
                  <c:v>44732.354166666664</c:v>
                </c:pt>
                <c:pt idx="1108">
                  <c:v>44732.375</c:v>
                </c:pt>
                <c:pt idx="1109">
                  <c:v>44732.395833333336</c:v>
                </c:pt>
                <c:pt idx="1110">
                  <c:v>44732.416666666664</c:v>
                </c:pt>
                <c:pt idx="1111">
                  <c:v>44732.4375</c:v>
                </c:pt>
                <c:pt idx="1112">
                  <c:v>44732.458333333336</c:v>
                </c:pt>
                <c:pt idx="1113">
                  <c:v>44732.479166666664</c:v>
                </c:pt>
                <c:pt idx="1114">
                  <c:v>44732.520833333336</c:v>
                </c:pt>
                <c:pt idx="1115">
                  <c:v>44732.541666666664</c:v>
                </c:pt>
                <c:pt idx="1116">
                  <c:v>44732.583333333336</c:v>
                </c:pt>
                <c:pt idx="1117">
                  <c:v>44732.604166666664</c:v>
                </c:pt>
                <c:pt idx="1118">
                  <c:v>44732.625</c:v>
                </c:pt>
                <c:pt idx="1119">
                  <c:v>44732.645833333336</c:v>
                </c:pt>
                <c:pt idx="1120">
                  <c:v>44732.666666666664</c:v>
                </c:pt>
                <c:pt idx="1121">
                  <c:v>44732.6875</c:v>
                </c:pt>
                <c:pt idx="1122">
                  <c:v>44732.708333333336</c:v>
                </c:pt>
                <c:pt idx="1123">
                  <c:v>44732.75</c:v>
                </c:pt>
                <c:pt idx="1124">
                  <c:v>44732.770833333336</c:v>
                </c:pt>
                <c:pt idx="1125">
                  <c:v>44732.791666666664</c:v>
                </c:pt>
                <c:pt idx="1126">
                  <c:v>44732.8125</c:v>
                </c:pt>
                <c:pt idx="1127">
                  <c:v>44732.833333333336</c:v>
                </c:pt>
                <c:pt idx="1128">
                  <c:v>44732.854166666664</c:v>
                </c:pt>
                <c:pt idx="1129">
                  <c:v>44732.875</c:v>
                </c:pt>
                <c:pt idx="1130">
                  <c:v>44732.979166666664</c:v>
                </c:pt>
                <c:pt idx="1131">
                  <c:v>44733</c:v>
                </c:pt>
                <c:pt idx="1132">
                  <c:v>44733.020833333336</c:v>
                </c:pt>
                <c:pt idx="1133">
                  <c:v>44733.041666666664</c:v>
                </c:pt>
                <c:pt idx="1134">
                  <c:v>44733.0625</c:v>
                </c:pt>
                <c:pt idx="1135">
                  <c:v>44733.083333333336</c:v>
                </c:pt>
                <c:pt idx="1136">
                  <c:v>44733.104166666664</c:v>
                </c:pt>
                <c:pt idx="1137">
                  <c:v>44733.125</c:v>
                </c:pt>
                <c:pt idx="1138">
                  <c:v>44733.145833333336</c:v>
                </c:pt>
                <c:pt idx="1139">
                  <c:v>44733.166666666664</c:v>
                </c:pt>
                <c:pt idx="1140">
                  <c:v>44733.1875</c:v>
                </c:pt>
                <c:pt idx="1141">
                  <c:v>44733.208333333336</c:v>
                </c:pt>
                <c:pt idx="1142">
                  <c:v>44733.229166666664</c:v>
                </c:pt>
                <c:pt idx="1143">
                  <c:v>44733.25</c:v>
                </c:pt>
                <c:pt idx="1144">
                  <c:v>44733.270833333336</c:v>
                </c:pt>
                <c:pt idx="1145">
                  <c:v>44733.3125</c:v>
                </c:pt>
                <c:pt idx="1146">
                  <c:v>44733.354166666664</c:v>
                </c:pt>
                <c:pt idx="1147">
                  <c:v>44733.375</c:v>
                </c:pt>
                <c:pt idx="1148">
                  <c:v>44733.395833333336</c:v>
                </c:pt>
                <c:pt idx="1149">
                  <c:v>44733.416666666664</c:v>
                </c:pt>
                <c:pt idx="1150">
                  <c:v>44733.4375</c:v>
                </c:pt>
                <c:pt idx="1151">
                  <c:v>44733.458333333336</c:v>
                </c:pt>
                <c:pt idx="1152">
                  <c:v>44733.479166666664</c:v>
                </c:pt>
                <c:pt idx="1153">
                  <c:v>44733.5</c:v>
                </c:pt>
                <c:pt idx="1154">
                  <c:v>44733.520833333336</c:v>
                </c:pt>
                <c:pt idx="1155">
                  <c:v>44733.541666666664</c:v>
                </c:pt>
                <c:pt idx="1156">
                  <c:v>44733.5625</c:v>
                </c:pt>
                <c:pt idx="1157">
                  <c:v>44733.583333333336</c:v>
                </c:pt>
                <c:pt idx="1158">
                  <c:v>44733.604166666664</c:v>
                </c:pt>
                <c:pt idx="1159">
                  <c:v>44733.625</c:v>
                </c:pt>
                <c:pt idx="1160">
                  <c:v>44733.645833333336</c:v>
                </c:pt>
                <c:pt idx="1161">
                  <c:v>44733.666666666664</c:v>
                </c:pt>
                <c:pt idx="1162">
                  <c:v>44733.6875</c:v>
                </c:pt>
                <c:pt idx="1163">
                  <c:v>44733.708333333336</c:v>
                </c:pt>
                <c:pt idx="1164">
                  <c:v>44733.729166666664</c:v>
                </c:pt>
                <c:pt idx="1165">
                  <c:v>44733.75</c:v>
                </c:pt>
                <c:pt idx="1166">
                  <c:v>44733.770833333336</c:v>
                </c:pt>
                <c:pt idx="1167">
                  <c:v>44733.8125</c:v>
                </c:pt>
                <c:pt idx="1168">
                  <c:v>44733.833333333336</c:v>
                </c:pt>
                <c:pt idx="1169">
                  <c:v>44733.854166666664</c:v>
                </c:pt>
                <c:pt idx="1170">
                  <c:v>44733.875</c:v>
                </c:pt>
                <c:pt idx="1171">
                  <c:v>44733.895833333336</c:v>
                </c:pt>
                <c:pt idx="1172">
                  <c:v>44733.916666666664</c:v>
                </c:pt>
                <c:pt idx="1173">
                  <c:v>44733.9375</c:v>
                </c:pt>
                <c:pt idx="1174">
                  <c:v>44733.958333333336</c:v>
                </c:pt>
                <c:pt idx="1175">
                  <c:v>44733.979166666664</c:v>
                </c:pt>
                <c:pt idx="1176">
                  <c:v>44734</c:v>
                </c:pt>
                <c:pt idx="1177">
                  <c:v>44734.020833333336</c:v>
                </c:pt>
                <c:pt idx="1178">
                  <c:v>44734.041666666664</c:v>
                </c:pt>
                <c:pt idx="1179">
                  <c:v>44734.104166666664</c:v>
                </c:pt>
                <c:pt idx="1180">
                  <c:v>44734.125</c:v>
                </c:pt>
                <c:pt idx="1181">
                  <c:v>44734.145833333336</c:v>
                </c:pt>
                <c:pt idx="1182">
                  <c:v>44734.166666666664</c:v>
                </c:pt>
                <c:pt idx="1183">
                  <c:v>44734.1875</c:v>
                </c:pt>
                <c:pt idx="1184">
                  <c:v>44734.208333333336</c:v>
                </c:pt>
                <c:pt idx="1185">
                  <c:v>44734.229166666664</c:v>
                </c:pt>
                <c:pt idx="1186">
                  <c:v>44734.25</c:v>
                </c:pt>
                <c:pt idx="1187">
                  <c:v>44734.270833333336</c:v>
                </c:pt>
                <c:pt idx="1188">
                  <c:v>44734.3125</c:v>
                </c:pt>
                <c:pt idx="1189">
                  <c:v>44734.333333333336</c:v>
                </c:pt>
                <c:pt idx="1190">
                  <c:v>44734.354166666664</c:v>
                </c:pt>
                <c:pt idx="1191">
                  <c:v>44734.375</c:v>
                </c:pt>
                <c:pt idx="1192">
                  <c:v>44734.395833333336</c:v>
                </c:pt>
                <c:pt idx="1193">
                  <c:v>44734.416666666664</c:v>
                </c:pt>
                <c:pt idx="1194">
                  <c:v>44734.4375</c:v>
                </c:pt>
                <c:pt idx="1195">
                  <c:v>44734.458333333336</c:v>
                </c:pt>
                <c:pt idx="1196">
                  <c:v>44734.479166666664</c:v>
                </c:pt>
                <c:pt idx="1197">
                  <c:v>44734.5</c:v>
                </c:pt>
                <c:pt idx="1198">
                  <c:v>44734.520833333336</c:v>
                </c:pt>
                <c:pt idx="1199">
                  <c:v>44734.541666666664</c:v>
                </c:pt>
                <c:pt idx="1200">
                  <c:v>44734.5625</c:v>
                </c:pt>
                <c:pt idx="1201">
                  <c:v>44734.583333333336</c:v>
                </c:pt>
                <c:pt idx="1202">
                  <c:v>44734.604166666664</c:v>
                </c:pt>
                <c:pt idx="1203">
                  <c:v>44734.666666666664</c:v>
                </c:pt>
                <c:pt idx="1204">
                  <c:v>44734.6875</c:v>
                </c:pt>
                <c:pt idx="1205">
                  <c:v>44734.708333333336</c:v>
                </c:pt>
                <c:pt idx="1206">
                  <c:v>44734.729166666664</c:v>
                </c:pt>
                <c:pt idx="1207">
                  <c:v>44734.75</c:v>
                </c:pt>
                <c:pt idx="1208">
                  <c:v>44734.770833333336</c:v>
                </c:pt>
                <c:pt idx="1209">
                  <c:v>44734.791666666664</c:v>
                </c:pt>
                <c:pt idx="1210">
                  <c:v>44734.8125</c:v>
                </c:pt>
                <c:pt idx="1211">
                  <c:v>44734.833333333336</c:v>
                </c:pt>
                <c:pt idx="1212">
                  <c:v>44734.854166666664</c:v>
                </c:pt>
                <c:pt idx="1213">
                  <c:v>44734.875</c:v>
                </c:pt>
                <c:pt idx="1214">
                  <c:v>44734.895833333336</c:v>
                </c:pt>
                <c:pt idx="1215">
                  <c:v>44734.916666666664</c:v>
                </c:pt>
                <c:pt idx="1216">
                  <c:v>44734.9375</c:v>
                </c:pt>
                <c:pt idx="1217">
                  <c:v>44734.958333333336</c:v>
                </c:pt>
                <c:pt idx="1218">
                  <c:v>44734.979166666664</c:v>
                </c:pt>
                <c:pt idx="1219">
                  <c:v>44735</c:v>
                </c:pt>
                <c:pt idx="1220">
                  <c:v>44735.020833333336</c:v>
                </c:pt>
                <c:pt idx="1221">
                  <c:v>44735.041666666664</c:v>
                </c:pt>
                <c:pt idx="1222">
                  <c:v>44735.0625</c:v>
                </c:pt>
                <c:pt idx="1223">
                  <c:v>44735.083333333336</c:v>
                </c:pt>
                <c:pt idx="1224">
                  <c:v>44735.125</c:v>
                </c:pt>
                <c:pt idx="1225">
                  <c:v>44735.145833333336</c:v>
                </c:pt>
                <c:pt idx="1226">
                  <c:v>44735.166666666664</c:v>
                </c:pt>
                <c:pt idx="1227">
                  <c:v>44735.1875</c:v>
                </c:pt>
                <c:pt idx="1228">
                  <c:v>44735.208333333336</c:v>
                </c:pt>
                <c:pt idx="1229">
                  <c:v>44735.229166666664</c:v>
                </c:pt>
                <c:pt idx="1230">
                  <c:v>44735.25</c:v>
                </c:pt>
                <c:pt idx="1231">
                  <c:v>44735.270833333336</c:v>
                </c:pt>
                <c:pt idx="1232">
                  <c:v>44735.3125</c:v>
                </c:pt>
                <c:pt idx="1233">
                  <c:v>44735.333333333336</c:v>
                </c:pt>
                <c:pt idx="1234">
                  <c:v>44735.354166666664</c:v>
                </c:pt>
                <c:pt idx="1235">
                  <c:v>44735.375</c:v>
                </c:pt>
                <c:pt idx="1236">
                  <c:v>44735.395833333336</c:v>
                </c:pt>
                <c:pt idx="1237">
                  <c:v>44735.416666666664</c:v>
                </c:pt>
                <c:pt idx="1238">
                  <c:v>44735.4375</c:v>
                </c:pt>
                <c:pt idx="1239">
                  <c:v>44735.458333333336</c:v>
                </c:pt>
                <c:pt idx="1240">
                  <c:v>44735.479166666664</c:v>
                </c:pt>
                <c:pt idx="1241">
                  <c:v>44735.5</c:v>
                </c:pt>
                <c:pt idx="1242">
                  <c:v>44735.520833333336</c:v>
                </c:pt>
                <c:pt idx="1243">
                  <c:v>44735.541666666664</c:v>
                </c:pt>
                <c:pt idx="1244">
                  <c:v>44735.5625</c:v>
                </c:pt>
                <c:pt idx="1245">
                  <c:v>44735.583333333336</c:v>
                </c:pt>
                <c:pt idx="1246">
                  <c:v>44735.604166666664</c:v>
                </c:pt>
                <c:pt idx="1247">
                  <c:v>44735.625</c:v>
                </c:pt>
                <c:pt idx="1248">
                  <c:v>44735.645833333336</c:v>
                </c:pt>
                <c:pt idx="1249">
                  <c:v>44735.666666666664</c:v>
                </c:pt>
                <c:pt idx="1250">
                  <c:v>44735.6875</c:v>
                </c:pt>
                <c:pt idx="1251">
                  <c:v>44735.708333333336</c:v>
                </c:pt>
                <c:pt idx="1252">
                  <c:v>44735.729166666664</c:v>
                </c:pt>
                <c:pt idx="1253">
                  <c:v>44735.75</c:v>
                </c:pt>
                <c:pt idx="1254">
                  <c:v>44735.770833333336</c:v>
                </c:pt>
                <c:pt idx="1255">
                  <c:v>44735.791666666664</c:v>
                </c:pt>
                <c:pt idx="1256">
                  <c:v>44735.8125</c:v>
                </c:pt>
                <c:pt idx="1257">
                  <c:v>44735.833333333336</c:v>
                </c:pt>
                <c:pt idx="1258">
                  <c:v>44735.854166666664</c:v>
                </c:pt>
                <c:pt idx="1259">
                  <c:v>44735.875</c:v>
                </c:pt>
                <c:pt idx="1260">
                  <c:v>44735.895833333336</c:v>
                </c:pt>
                <c:pt idx="1261">
                  <c:v>44735.916666666664</c:v>
                </c:pt>
                <c:pt idx="1262">
                  <c:v>44735.9375</c:v>
                </c:pt>
                <c:pt idx="1263">
                  <c:v>44735.979166666664</c:v>
                </c:pt>
                <c:pt idx="1264">
                  <c:v>44736</c:v>
                </c:pt>
                <c:pt idx="1265">
                  <c:v>44736.020833333336</c:v>
                </c:pt>
                <c:pt idx="1266">
                  <c:v>44736.041666666664</c:v>
                </c:pt>
                <c:pt idx="1267">
                  <c:v>44736.0625</c:v>
                </c:pt>
                <c:pt idx="1268">
                  <c:v>44736.083333333336</c:v>
                </c:pt>
                <c:pt idx="1269">
                  <c:v>44736.104166666664</c:v>
                </c:pt>
                <c:pt idx="1270">
                  <c:v>44736.125</c:v>
                </c:pt>
                <c:pt idx="1271">
                  <c:v>44736.145833333336</c:v>
                </c:pt>
                <c:pt idx="1272">
                  <c:v>44736.166666666664</c:v>
                </c:pt>
                <c:pt idx="1273">
                  <c:v>44736.1875</c:v>
                </c:pt>
                <c:pt idx="1274">
                  <c:v>44736.208333333336</c:v>
                </c:pt>
                <c:pt idx="1275">
                  <c:v>44736.229166666664</c:v>
                </c:pt>
                <c:pt idx="1276">
                  <c:v>44736.25</c:v>
                </c:pt>
                <c:pt idx="1277">
                  <c:v>44736.270833333336</c:v>
                </c:pt>
                <c:pt idx="1278">
                  <c:v>44736.291666666664</c:v>
                </c:pt>
                <c:pt idx="1279">
                  <c:v>44736.3125</c:v>
                </c:pt>
                <c:pt idx="1280">
                  <c:v>44736.354166666664</c:v>
                </c:pt>
                <c:pt idx="1281">
                  <c:v>44736.375</c:v>
                </c:pt>
                <c:pt idx="1282">
                  <c:v>44736.395833333336</c:v>
                </c:pt>
                <c:pt idx="1283">
                  <c:v>44736.416666666664</c:v>
                </c:pt>
                <c:pt idx="1284">
                  <c:v>44736.4375</c:v>
                </c:pt>
                <c:pt idx="1285">
                  <c:v>44736.458333333336</c:v>
                </c:pt>
                <c:pt idx="1286">
                  <c:v>44736.5</c:v>
                </c:pt>
                <c:pt idx="1287">
                  <c:v>44736.520833333336</c:v>
                </c:pt>
                <c:pt idx="1288">
                  <c:v>44736.541666666664</c:v>
                </c:pt>
                <c:pt idx="1289">
                  <c:v>44736.5625</c:v>
                </c:pt>
                <c:pt idx="1290">
                  <c:v>44736.583333333336</c:v>
                </c:pt>
                <c:pt idx="1291">
                  <c:v>44736.604166666664</c:v>
                </c:pt>
                <c:pt idx="1292">
                  <c:v>44736.625</c:v>
                </c:pt>
                <c:pt idx="1293">
                  <c:v>44736.6875</c:v>
                </c:pt>
                <c:pt idx="1294">
                  <c:v>44736.708333333336</c:v>
                </c:pt>
                <c:pt idx="1295">
                  <c:v>44736.729166666664</c:v>
                </c:pt>
                <c:pt idx="1296">
                  <c:v>44736.75</c:v>
                </c:pt>
                <c:pt idx="1297">
                  <c:v>44736.770833333336</c:v>
                </c:pt>
                <c:pt idx="1298">
                  <c:v>44736.791666666664</c:v>
                </c:pt>
                <c:pt idx="1299">
                  <c:v>44736.833333333336</c:v>
                </c:pt>
                <c:pt idx="1300">
                  <c:v>44736.854166666664</c:v>
                </c:pt>
                <c:pt idx="1301">
                  <c:v>44736.875</c:v>
                </c:pt>
                <c:pt idx="1302">
                  <c:v>44736.895833333336</c:v>
                </c:pt>
                <c:pt idx="1303">
                  <c:v>44736.916666666664</c:v>
                </c:pt>
                <c:pt idx="1304">
                  <c:v>44736.9375</c:v>
                </c:pt>
                <c:pt idx="1305">
                  <c:v>44736.958333333336</c:v>
                </c:pt>
                <c:pt idx="1306">
                  <c:v>44736.979166666664</c:v>
                </c:pt>
                <c:pt idx="1307">
                  <c:v>44737</c:v>
                </c:pt>
                <c:pt idx="1308">
                  <c:v>44737.020833333336</c:v>
                </c:pt>
                <c:pt idx="1309">
                  <c:v>44737.041666666664</c:v>
                </c:pt>
                <c:pt idx="1310">
                  <c:v>44737.0625</c:v>
                </c:pt>
                <c:pt idx="1311">
                  <c:v>44737.083333333336</c:v>
                </c:pt>
                <c:pt idx="1312">
                  <c:v>44737.104166666664</c:v>
                </c:pt>
                <c:pt idx="1313">
                  <c:v>44737.125</c:v>
                </c:pt>
                <c:pt idx="1314">
                  <c:v>44737.145833333336</c:v>
                </c:pt>
                <c:pt idx="1315">
                  <c:v>44737.166666666664</c:v>
                </c:pt>
                <c:pt idx="1316">
                  <c:v>44737.1875</c:v>
                </c:pt>
                <c:pt idx="1317">
                  <c:v>44737.208333333336</c:v>
                </c:pt>
                <c:pt idx="1318">
                  <c:v>44737.229166666664</c:v>
                </c:pt>
                <c:pt idx="1319">
                  <c:v>44737.25</c:v>
                </c:pt>
                <c:pt idx="1320">
                  <c:v>44737.270833333336</c:v>
                </c:pt>
                <c:pt idx="1321">
                  <c:v>44737.291666666664</c:v>
                </c:pt>
                <c:pt idx="1322">
                  <c:v>44737.3125</c:v>
                </c:pt>
                <c:pt idx="1323">
                  <c:v>44737.333333333336</c:v>
                </c:pt>
                <c:pt idx="1324">
                  <c:v>44737.354166666664</c:v>
                </c:pt>
                <c:pt idx="1325">
                  <c:v>44737.395833333336</c:v>
                </c:pt>
                <c:pt idx="1326">
                  <c:v>44737.416666666664</c:v>
                </c:pt>
                <c:pt idx="1327">
                  <c:v>44737.4375</c:v>
                </c:pt>
                <c:pt idx="1328">
                  <c:v>44737.458333333336</c:v>
                </c:pt>
                <c:pt idx="1329">
                  <c:v>44737.479166666664</c:v>
                </c:pt>
                <c:pt idx="1330">
                  <c:v>44737.5</c:v>
                </c:pt>
                <c:pt idx="1331">
                  <c:v>44737.520833333336</c:v>
                </c:pt>
                <c:pt idx="1332">
                  <c:v>44737.541666666664</c:v>
                </c:pt>
                <c:pt idx="1333">
                  <c:v>44737.5625</c:v>
                </c:pt>
                <c:pt idx="1334">
                  <c:v>44737.583333333336</c:v>
                </c:pt>
                <c:pt idx="1335">
                  <c:v>44737.604166666664</c:v>
                </c:pt>
                <c:pt idx="1336">
                  <c:v>44737.625</c:v>
                </c:pt>
                <c:pt idx="1337">
                  <c:v>44737.645833333336</c:v>
                </c:pt>
                <c:pt idx="1338">
                  <c:v>44737.666666666664</c:v>
                </c:pt>
                <c:pt idx="1339">
                  <c:v>44737.6875</c:v>
                </c:pt>
                <c:pt idx="1340">
                  <c:v>44737.708333333336</c:v>
                </c:pt>
                <c:pt idx="1341">
                  <c:v>44737.729166666664</c:v>
                </c:pt>
                <c:pt idx="1342">
                  <c:v>44737.770833333336</c:v>
                </c:pt>
                <c:pt idx="1343">
                  <c:v>44737.791666666664</c:v>
                </c:pt>
                <c:pt idx="1344">
                  <c:v>44737.833333333336</c:v>
                </c:pt>
                <c:pt idx="1345">
                  <c:v>44737.854166666664</c:v>
                </c:pt>
                <c:pt idx="1346">
                  <c:v>44737.895833333336</c:v>
                </c:pt>
                <c:pt idx="1347">
                  <c:v>44737.916666666664</c:v>
                </c:pt>
                <c:pt idx="1348">
                  <c:v>44737.9375</c:v>
                </c:pt>
                <c:pt idx="1349">
                  <c:v>44737.958333333336</c:v>
                </c:pt>
                <c:pt idx="1350">
                  <c:v>44737.979166666664</c:v>
                </c:pt>
                <c:pt idx="1351">
                  <c:v>44738.020833333336</c:v>
                </c:pt>
                <c:pt idx="1352">
                  <c:v>44738.041666666664</c:v>
                </c:pt>
                <c:pt idx="1353">
                  <c:v>44738.0625</c:v>
                </c:pt>
                <c:pt idx="1354">
                  <c:v>44738.083333333336</c:v>
                </c:pt>
                <c:pt idx="1355">
                  <c:v>44738.104166666664</c:v>
                </c:pt>
                <c:pt idx="1356">
                  <c:v>44738.125</c:v>
                </c:pt>
                <c:pt idx="1357">
                  <c:v>44738.145833333336</c:v>
                </c:pt>
                <c:pt idx="1358">
                  <c:v>44738.166666666664</c:v>
                </c:pt>
                <c:pt idx="1359">
                  <c:v>44738.1875</c:v>
                </c:pt>
                <c:pt idx="1360">
                  <c:v>44738.208333333336</c:v>
                </c:pt>
                <c:pt idx="1361">
                  <c:v>44738.229166666664</c:v>
                </c:pt>
                <c:pt idx="1362">
                  <c:v>44738.25</c:v>
                </c:pt>
                <c:pt idx="1363">
                  <c:v>44738.270833333336</c:v>
                </c:pt>
                <c:pt idx="1364">
                  <c:v>44738.291666666664</c:v>
                </c:pt>
                <c:pt idx="1365">
                  <c:v>44738.3125</c:v>
                </c:pt>
                <c:pt idx="1366">
                  <c:v>44738.333333333336</c:v>
                </c:pt>
                <c:pt idx="1367">
                  <c:v>44738.354166666664</c:v>
                </c:pt>
                <c:pt idx="1368">
                  <c:v>44738.375</c:v>
                </c:pt>
                <c:pt idx="1369">
                  <c:v>44738.395833333336</c:v>
                </c:pt>
                <c:pt idx="1370">
                  <c:v>44738.416666666664</c:v>
                </c:pt>
                <c:pt idx="1371">
                  <c:v>44738.458333333336</c:v>
                </c:pt>
                <c:pt idx="1372">
                  <c:v>44738.479166666664</c:v>
                </c:pt>
                <c:pt idx="1373">
                  <c:v>44738.5</c:v>
                </c:pt>
                <c:pt idx="1374">
                  <c:v>44738.520833333336</c:v>
                </c:pt>
                <c:pt idx="1375">
                  <c:v>44738.541666666664</c:v>
                </c:pt>
                <c:pt idx="1376">
                  <c:v>44738.583333333336</c:v>
                </c:pt>
                <c:pt idx="1377">
                  <c:v>44738.604166666664</c:v>
                </c:pt>
                <c:pt idx="1378">
                  <c:v>44738.645833333336</c:v>
                </c:pt>
                <c:pt idx="1379">
                  <c:v>44738.666666666664</c:v>
                </c:pt>
                <c:pt idx="1380">
                  <c:v>44738.6875</c:v>
                </c:pt>
                <c:pt idx="1381">
                  <c:v>44738.729166666664</c:v>
                </c:pt>
                <c:pt idx="1382">
                  <c:v>44738.75</c:v>
                </c:pt>
                <c:pt idx="1383">
                  <c:v>44738.770833333336</c:v>
                </c:pt>
                <c:pt idx="1384">
                  <c:v>44738.791666666664</c:v>
                </c:pt>
                <c:pt idx="1385">
                  <c:v>44738.8125</c:v>
                </c:pt>
                <c:pt idx="1386">
                  <c:v>44738.833333333336</c:v>
                </c:pt>
                <c:pt idx="1387">
                  <c:v>44738.854166666664</c:v>
                </c:pt>
                <c:pt idx="1388">
                  <c:v>44738.875</c:v>
                </c:pt>
                <c:pt idx="1389">
                  <c:v>44738.895833333336</c:v>
                </c:pt>
                <c:pt idx="1390">
                  <c:v>44738.916666666664</c:v>
                </c:pt>
                <c:pt idx="1391">
                  <c:v>44738.9375</c:v>
                </c:pt>
                <c:pt idx="1392">
                  <c:v>44738.979166666664</c:v>
                </c:pt>
                <c:pt idx="1393">
                  <c:v>44739</c:v>
                </c:pt>
                <c:pt idx="1394">
                  <c:v>44739.020833333336</c:v>
                </c:pt>
                <c:pt idx="1395">
                  <c:v>44739.041666666664</c:v>
                </c:pt>
                <c:pt idx="1396">
                  <c:v>44739.0625</c:v>
                </c:pt>
                <c:pt idx="1397">
                  <c:v>44739.083333333336</c:v>
                </c:pt>
                <c:pt idx="1398">
                  <c:v>44739.104166666664</c:v>
                </c:pt>
                <c:pt idx="1399">
                  <c:v>44739.145833333336</c:v>
                </c:pt>
                <c:pt idx="1400">
                  <c:v>44739.25</c:v>
                </c:pt>
                <c:pt idx="1401">
                  <c:v>44739.270833333336</c:v>
                </c:pt>
                <c:pt idx="1402">
                  <c:v>44739.291666666664</c:v>
                </c:pt>
                <c:pt idx="1403">
                  <c:v>44739.3125</c:v>
                </c:pt>
                <c:pt idx="1404">
                  <c:v>44739.333333333336</c:v>
                </c:pt>
                <c:pt idx="1405">
                  <c:v>44739.354166666664</c:v>
                </c:pt>
                <c:pt idx="1406">
                  <c:v>44739.375</c:v>
                </c:pt>
                <c:pt idx="1407">
                  <c:v>44739.395833333336</c:v>
                </c:pt>
                <c:pt idx="1408">
                  <c:v>44739.416666666664</c:v>
                </c:pt>
                <c:pt idx="1409">
                  <c:v>44739.4375</c:v>
                </c:pt>
                <c:pt idx="1410">
                  <c:v>44739.458333333336</c:v>
                </c:pt>
                <c:pt idx="1411">
                  <c:v>44739.479166666664</c:v>
                </c:pt>
                <c:pt idx="1412">
                  <c:v>44739.5</c:v>
                </c:pt>
                <c:pt idx="1413">
                  <c:v>44739.520833333336</c:v>
                </c:pt>
                <c:pt idx="1414">
                  <c:v>44739.541666666664</c:v>
                </c:pt>
                <c:pt idx="1415">
                  <c:v>44739.5625</c:v>
                </c:pt>
                <c:pt idx="1416">
                  <c:v>44739.583333333336</c:v>
                </c:pt>
                <c:pt idx="1417">
                  <c:v>44739.604166666664</c:v>
                </c:pt>
                <c:pt idx="1418">
                  <c:v>44739.625</c:v>
                </c:pt>
                <c:pt idx="1419">
                  <c:v>44739.645833333336</c:v>
                </c:pt>
                <c:pt idx="1420">
                  <c:v>44739.666666666664</c:v>
                </c:pt>
                <c:pt idx="1421">
                  <c:v>44739.6875</c:v>
                </c:pt>
                <c:pt idx="1422">
                  <c:v>44739.708333333336</c:v>
                </c:pt>
                <c:pt idx="1423">
                  <c:v>44739.729166666664</c:v>
                </c:pt>
                <c:pt idx="1424">
                  <c:v>44739.75</c:v>
                </c:pt>
                <c:pt idx="1425">
                  <c:v>44739.770833333336</c:v>
                </c:pt>
                <c:pt idx="1426">
                  <c:v>44739.8125</c:v>
                </c:pt>
                <c:pt idx="1427">
                  <c:v>44739.833333333336</c:v>
                </c:pt>
                <c:pt idx="1428">
                  <c:v>44739.854166666664</c:v>
                </c:pt>
                <c:pt idx="1429">
                  <c:v>44739.875</c:v>
                </c:pt>
                <c:pt idx="1430">
                  <c:v>44739.895833333336</c:v>
                </c:pt>
                <c:pt idx="1431">
                  <c:v>44739.916666666664</c:v>
                </c:pt>
                <c:pt idx="1432">
                  <c:v>44739.9375</c:v>
                </c:pt>
                <c:pt idx="1433">
                  <c:v>44739.958333333336</c:v>
                </c:pt>
                <c:pt idx="1434">
                  <c:v>44739.979166666664</c:v>
                </c:pt>
                <c:pt idx="1435">
                  <c:v>44740</c:v>
                </c:pt>
                <c:pt idx="1436">
                  <c:v>44740.041666666664</c:v>
                </c:pt>
                <c:pt idx="1437">
                  <c:v>44740.0625</c:v>
                </c:pt>
                <c:pt idx="1438">
                  <c:v>44740.083333333336</c:v>
                </c:pt>
                <c:pt idx="1439">
                  <c:v>44740.104166666664</c:v>
                </c:pt>
                <c:pt idx="1440">
                  <c:v>44740.125</c:v>
                </c:pt>
                <c:pt idx="1441">
                  <c:v>44740.145833333336</c:v>
                </c:pt>
                <c:pt idx="1442">
                  <c:v>44740.166666666664</c:v>
                </c:pt>
                <c:pt idx="1443">
                  <c:v>44740.208333333336</c:v>
                </c:pt>
                <c:pt idx="1444">
                  <c:v>44740.25</c:v>
                </c:pt>
                <c:pt idx="1445">
                  <c:v>44740.270833333336</c:v>
                </c:pt>
                <c:pt idx="1446">
                  <c:v>44740.291666666664</c:v>
                </c:pt>
                <c:pt idx="1447">
                  <c:v>44740.3125</c:v>
                </c:pt>
                <c:pt idx="1448">
                  <c:v>44740.354166666664</c:v>
                </c:pt>
                <c:pt idx="1449">
                  <c:v>44740.375</c:v>
                </c:pt>
                <c:pt idx="1450">
                  <c:v>44740.395833333336</c:v>
                </c:pt>
                <c:pt idx="1451">
                  <c:v>44740.4375</c:v>
                </c:pt>
                <c:pt idx="1452">
                  <c:v>44740.458333333336</c:v>
                </c:pt>
                <c:pt idx="1453">
                  <c:v>44740.479166666664</c:v>
                </c:pt>
                <c:pt idx="1454">
                  <c:v>44740.5</c:v>
                </c:pt>
                <c:pt idx="1455">
                  <c:v>44740.5625</c:v>
                </c:pt>
                <c:pt idx="1456">
                  <c:v>44740.583333333336</c:v>
                </c:pt>
                <c:pt idx="1457">
                  <c:v>44740.604166666664</c:v>
                </c:pt>
                <c:pt idx="1458">
                  <c:v>44740.645833333336</c:v>
                </c:pt>
                <c:pt idx="1459">
                  <c:v>44740.666666666664</c:v>
                </c:pt>
                <c:pt idx="1460">
                  <c:v>44740.6875</c:v>
                </c:pt>
                <c:pt idx="1461">
                  <c:v>44740.708333333336</c:v>
                </c:pt>
                <c:pt idx="1462">
                  <c:v>44740.729166666664</c:v>
                </c:pt>
                <c:pt idx="1463">
                  <c:v>44740.75</c:v>
                </c:pt>
                <c:pt idx="1464">
                  <c:v>44740.770833333336</c:v>
                </c:pt>
                <c:pt idx="1465">
                  <c:v>44740.791666666664</c:v>
                </c:pt>
                <c:pt idx="1466">
                  <c:v>44740.8125</c:v>
                </c:pt>
                <c:pt idx="1467">
                  <c:v>44740.833333333336</c:v>
                </c:pt>
                <c:pt idx="1468">
                  <c:v>44740.854166666664</c:v>
                </c:pt>
                <c:pt idx="1469">
                  <c:v>44740.875</c:v>
                </c:pt>
                <c:pt idx="1470">
                  <c:v>44740.895833333336</c:v>
                </c:pt>
                <c:pt idx="1471">
                  <c:v>44740.916666666664</c:v>
                </c:pt>
                <c:pt idx="1472">
                  <c:v>44740.9375</c:v>
                </c:pt>
                <c:pt idx="1473">
                  <c:v>44741</c:v>
                </c:pt>
                <c:pt idx="1474">
                  <c:v>44741.020833333336</c:v>
                </c:pt>
                <c:pt idx="1475">
                  <c:v>44741.041666666664</c:v>
                </c:pt>
                <c:pt idx="1476">
                  <c:v>44741.0625</c:v>
                </c:pt>
                <c:pt idx="1477">
                  <c:v>44741.083333333336</c:v>
                </c:pt>
                <c:pt idx="1478">
                  <c:v>44741.104166666664</c:v>
                </c:pt>
                <c:pt idx="1479">
                  <c:v>44741.145833333336</c:v>
                </c:pt>
                <c:pt idx="1480">
                  <c:v>44741.166666666664</c:v>
                </c:pt>
                <c:pt idx="1481">
                  <c:v>44741.1875</c:v>
                </c:pt>
                <c:pt idx="1482">
                  <c:v>44741.208333333336</c:v>
                </c:pt>
                <c:pt idx="1483">
                  <c:v>44741.229166666664</c:v>
                </c:pt>
                <c:pt idx="1484">
                  <c:v>44741.25</c:v>
                </c:pt>
                <c:pt idx="1485">
                  <c:v>44741.291666666664</c:v>
                </c:pt>
                <c:pt idx="1486">
                  <c:v>44741.3125</c:v>
                </c:pt>
                <c:pt idx="1487">
                  <c:v>44741.333333333336</c:v>
                </c:pt>
                <c:pt idx="1488">
                  <c:v>44741.354166666664</c:v>
                </c:pt>
                <c:pt idx="1489">
                  <c:v>44741.375</c:v>
                </c:pt>
                <c:pt idx="1490">
                  <c:v>44741.395833333336</c:v>
                </c:pt>
                <c:pt idx="1491">
                  <c:v>44741.416666666664</c:v>
                </c:pt>
                <c:pt idx="1492">
                  <c:v>44741.4375</c:v>
                </c:pt>
                <c:pt idx="1493">
                  <c:v>44741.458333333336</c:v>
                </c:pt>
                <c:pt idx="1494">
                  <c:v>44741.479166666664</c:v>
                </c:pt>
                <c:pt idx="1495">
                  <c:v>44741.5</c:v>
                </c:pt>
                <c:pt idx="1496">
                  <c:v>44741.520833333336</c:v>
                </c:pt>
                <c:pt idx="1497">
                  <c:v>44741.541666666664</c:v>
                </c:pt>
                <c:pt idx="1498">
                  <c:v>44741.5625</c:v>
                </c:pt>
                <c:pt idx="1499">
                  <c:v>44741.583333333336</c:v>
                </c:pt>
                <c:pt idx="1500">
                  <c:v>44741.604166666664</c:v>
                </c:pt>
                <c:pt idx="1501">
                  <c:v>44741.625</c:v>
                </c:pt>
                <c:pt idx="1502">
                  <c:v>44741.645833333336</c:v>
                </c:pt>
                <c:pt idx="1503">
                  <c:v>44741.666666666664</c:v>
                </c:pt>
                <c:pt idx="1504">
                  <c:v>44741.6875</c:v>
                </c:pt>
                <c:pt idx="1505">
                  <c:v>44741.708333333336</c:v>
                </c:pt>
                <c:pt idx="1506">
                  <c:v>44741.729166666664</c:v>
                </c:pt>
                <c:pt idx="1507">
                  <c:v>44741.75</c:v>
                </c:pt>
                <c:pt idx="1508">
                  <c:v>44741.770833333336</c:v>
                </c:pt>
                <c:pt idx="1509">
                  <c:v>44741.791666666664</c:v>
                </c:pt>
                <c:pt idx="1510">
                  <c:v>44741.8125</c:v>
                </c:pt>
                <c:pt idx="1511">
                  <c:v>44741.833333333336</c:v>
                </c:pt>
                <c:pt idx="1512">
                  <c:v>44741.875</c:v>
                </c:pt>
                <c:pt idx="1513">
                  <c:v>44741.895833333336</c:v>
                </c:pt>
                <c:pt idx="1514">
                  <c:v>44741.916666666664</c:v>
                </c:pt>
                <c:pt idx="1515">
                  <c:v>44741.958333333336</c:v>
                </c:pt>
                <c:pt idx="1516">
                  <c:v>44742</c:v>
                </c:pt>
                <c:pt idx="1517">
                  <c:v>44742.020833333336</c:v>
                </c:pt>
                <c:pt idx="1518">
                  <c:v>44742.041666666664</c:v>
                </c:pt>
                <c:pt idx="1519">
                  <c:v>44742.0625</c:v>
                </c:pt>
                <c:pt idx="1520">
                  <c:v>44742.083333333336</c:v>
                </c:pt>
                <c:pt idx="1521">
                  <c:v>44742.104166666664</c:v>
                </c:pt>
                <c:pt idx="1522">
                  <c:v>44742.125</c:v>
                </c:pt>
                <c:pt idx="1523">
                  <c:v>44742.145833333336</c:v>
                </c:pt>
                <c:pt idx="1524">
                  <c:v>44742.166666666664</c:v>
                </c:pt>
                <c:pt idx="1525">
                  <c:v>44742.1875</c:v>
                </c:pt>
                <c:pt idx="1526">
                  <c:v>44742.208333333336</c:v>
                </c:pt>
                <c:pt idx="1527">
                  <c:v>44742.229166666664</c:v>
                </c:pt>
                <c:pt idx="1528">
                  <c:v>44742.25</c:v>
                </c:pt>
                <c:pt idx="1529">
                  <c:v>44742.270833333336</c:v>
                </c:pt>
                <c:pt idx="1530">
                  <c:v>44742.291666666664</c:v>
                </c:pt>
                <c:pt idx="1531">
                  <c:v>44742.3125</c:v>
                </c:pt>
                <c:pt idx="1532">
                  <c:v>44742.333333333336</c:v>
                </c:pt>
                <c:pt idx="1533">
                  <c:v>44742.354166666664</c:v>
                </c:pt>
                <c:pt idx="1534">
                  <c:v>44742.375</c:v>
                </c:pt>
                <c:pt idx="1535">
                  <c:v>44742.395833333336</c:v>
                </c:pt>
                <c:pt idx="1536">
                  <c:v>44742.416666666664</c:v>
                </c:pt>
                <c:pt idx="1537">
                  <c:v>44742.4375</c:v>
                </c:pt>
                <c:pt idx="1538">
                  <c:v>44742.458333333336</c:v>
                </c:pt>
                <c:pt idx="1539">
                  <c:v>44742.479166666664</c:v>
                </c:pt>
                <c:pt idx="1540">
                  <c:v>44742.5</c:v>
                </c:pt>
                <c:pt idx="1541">
                  <c:v>44742.520833333336</c:v>
                </c:pt>
                <c:pt idx="1542">
                  <c:v>44742.541666666664</c:v>
                </c:pt>
                <c:pt idx="1543">
                  <c:v>44742.5625</c:v>
                </c:pt>
                <c:pt idx="1544">
                  <c:v>44742.583333333336</c:v>
                </c:pt>
                <c:pt idx="1545">
                  <c:v>44742.604166666664</c:v>
                </c:pt>
                <c:pt idx="1546">
                  <c:v>44742.645833333336</c:v>
                </c:pt>
                <c:pt idx="1547">
                  <c:v>44742.666666666664</c:v>
                </c:pt>
                <c:pt idx="1548">
                  <c:v>44742.6875</c:v>
                </c:pt>
                <c:pt idx="1549">
                  <c:v>44742.708333333336</c:v>
                </c:pt>
                <c:pt idx="1550">
                  <c:v>44742.729166666664</c:v>
                </c:pt>
                <c:pt idx="1551">
                  <c:v>44742.75</c:v>
                </c:pt>
                <c:pt idx="1552">
                  <c:v>44742.770833333336</c:v>
                </c:pt>
                <c:pt idx="1553">
                  <c:v>44742.791666666664</c:v>
                </c:pt>
                <c:pt idx="1554">
                  <c:v>44742.8125</c:v>
                </c:pt>
                <c:pt idx="1555">
                  <c:v>44742.875</c:v>
                </c:pt>
                <c:pt idx="1556">
                  <c:v>44742.895833333336</c:v>
                </c:pt>
                <c:pt idx="1557">
                  <c:v>44742.916666666664</c:v>
                </c:pt>
                <c:pt idx="1558">
                  <c:v>44742.9375</c:v>
                </c:pt>
                <c:pt idx="1559">
                  <c:v>44743.0625</c:v>
                </c:pt>
                <c:pt idx="1560">
                  <c:v>44743.083333333336</c:v>
                </c:pt>
                <c:pt idx="1561">
                  <c:v>44743.104166666664</c:v>
                </c:pt>
                <c:pt idx="1562">
                  <c:v>44743.125</c:v>
                </c:pt>
                <c:pt idx="1563">
                  <c:v>44743.145833333336</c:v>
                </c:pt>
                <c:pt idx="1564">
                  <c:v>44743.166666666664</c:v>
                </c:pt>
                <c:pt idx="1565">
                  <c:v>44743.1875</c:v>
                </c:pt>
                <c:pt idx="1566">
                  <c:v>44743.229166666664</c:v>
                </c:pt>
                <c:pt idx="1567">
                  <c:v>44743.25</c:v>
                </c:pt>
                <c:pt idx="1568">
                  <c:v>44743.291666666664</c:v>
                </c:pt>
                <c:pt idx="1569">
                  <c:v>44743.3125</c:v>
                </c:pt>
                <c:pt idx="1570">
                  <c:v>44743.333333333336</c:v>
                </c:pt>
                <c:pt idx="1571">
                  <c:v>44743.354166666664</c:v>
                </c:pt>
                <c:pt idx="1572">
                  <c:v>44743.375</c:v>
                </c:pt>
                <c:pt idx="1573">
                  <c:v>44743.395833333336</c:v>
                </c:pt>
                <c:pt idx="1574">
                  <c:v>44743.416666666664</c:v>
                </c:pt>
                <c:pt idx="1575">
                  <c:v>44743.4375</c:v>
                </c:pt>
                <c:pt idx="1576">
                  <c:v>44743.458333333336</c:v>
                </c:pt>
                <c:pt idx="1577">
                  <c:v>44743.479166666664</c:v>
                </c:pt>
                <c:pt idx="1578">
                  <c:v>44743.5</c:v>
                </c:pt>
                <c:pt idx="1579">
                  <c:v>44743.520833333336</c:v>
                </c:pt>
                <c:pt idx="1580">
                  <c:v>44743.541666666664</c:v>
                </c:pt>
                <c:pt idx="1581">
                  <c:v>44743.5625</c:v>
                </c:pt>
                <c:pt idx="1582">
                  <c:v>44743.583333333336</c:v>
                </c:pt>
                <c:pt idx="1583">
                  <c:v>44743.604166666664</c:v>
                </c:pt>
                <c:pt idx="1584">
                  <c:v>44743.625</c:v>
                </c:pt>
                <c:pt idx="1585">
                  <c:v>44743.645833333336</c:v>
                </c:pt>
                <c:pt idx="1586">
                  <c:v>44743.666666666664</c:v>
                </c:pt>
                <c:pt idx="1587">
                  <c:v>44743.6875</c:v>
                </c:pt>
                <c:pt idx="1588">
                  <c:v>44743.708333333336</c:v>
                </c:pt>
                <c:pt idx="1589">
                  <c:v>44743.729166666664</c:v>
                </c:pt>
                <c:pt idx="1590">
                  <c:v>44743.75</c:v>
                </c:pt>
                <c:pt idx="1591">
                  <c:v>44743.770833333336</c:v>
                </c:pt>
                <c:pt idx="1592">
                  <c:v>44743.791666666664</c:v>
                </c:pt>
                <c:pt idx="1593">
                  <c:v>44743.8125</c:v>
                </c:pt>
                <c:pt idx="1594">
                  <c:v>44743.833333333336</c:v>
                </c:pt>
                <c:pt idx="1595">
                  <c:v>44743.854166666664</c:v>
                </c:pt>
                <c:pt idx="1596">
                  <c:v>44743.875</c:v>
                </c:pt>
                <c:pt idx="1597">
                  <c:v>44743.895833333336</c:v>
                </c:pt>
                <c:pt idx="1598">
                  <c:v>44743.916666666664</c:v>
                </c:pt>
                <c:pt idx="1599">
                  <c:v>44743.9375</c:v>
                </c:pt>
                <c:pt idx="1600">
                  <c:v>44743.958333333336</c:v>
                </c:pt>
                <c:pt idx="1601">
                  <c:v>44743.979166666664</c:v>
                </c:pt>
                <c:pt idx="1602">
                  <c:v>44744</c:v>
                </c:pt>
                <c:pt idx="1603">
                  <c:v>44744.020833333336</c:v>
                </c:pt>
                <c:pt idx="1604">
                  <c:v>44744.041666666664</c:v>
                </c:pt>
                <c:pt idx="1605">
                  <c:v>44744.0625</c:v>
                </c:pt>
                <c:pt idx="1606">
                  <c:v>44744.083333333336</c:v>
                </c:pt>
                <c:pt idx="1607">
                  <c:v>44744.125</c:v>
                </c:pt>
                <c:pt idx="1608">
                  <c:v>44744.145833333336</c:v>
                </c:pt>
                <c:pt idx="1609">
                  <c:v>44744.166666666664</c:v>
                </c:pt>
                <c:pt idx="1610">
                  <c:v>44744.1875</c:v>
                </c:pt>
                <c:pt idx="1611">
                  <c:v>44744.208333333336</c:v>
                </c:pt>
                <c:pt idx="1612">
                  <c:v>44744.25</c:v>
                </c:pt>
                <c:pt idx="1613">
                  <c:v>44744.270833333336</c:v>
                </c:pt>
                <c:pt idx="1614">
                  <c:v>44744.3125</c:v>
                </c:pt>
                <c:pt idx="1615">
                  <c:v>44744.333333333336</c:v>
                </c:pt>
                <c:pt idx="1616">
                  <c:v>44744.354166666664</c:v>
                </c:pt>
                <c:pt idx="1617">
                  <c:v>44744.375</c:v>
                </c:pt>
                <c:pt idx="1618">
                  <c:v>44744.395833333336</c:v>
                </c:pt>
                <c:pt idx="1619">
                  <c:v>44744.416666666664</c:v>
                </c:pt>
                <c:pt idx="1620">
                  <c:v>44744.4375</c:v>
                </c:pt>
                <c:pt idx="1621">
                  <c:v>44744.458333333336</c:v>
                </c:pt>
                <c:pt idx="1622">
                  <c:v>44744.479166666664</c:v>
                </c:pt>
                <c:pt idx="1623">
                  <c:v>44744.5</c:v>
                </c:pt>
                <c:pt idx="1624">
                  <c:v>44744.520833333336</c:v>
                </c:pt>
                <c:pt idx="1625">
                  <c:v>44744.541666666664</c:v>
                </c:pt>
                <c:pt idx="1626">
                  <c:v>44744.5625</c:v>
                </c:pt>
                <c:pt idx="1627">
                  <c:v>44744.583333333336</c:v>
                </c:pt>
                <c:pt idx="1628">
                  <c:v>44744.604166666664</c:v>
                </c:pt>
                <c:pt idx="1629">
                  <c:v>44744.625</c:v>
                </c:pt>
                <c:pt idx="1630">
                  <c:v>44744.645833333336</c:v>
                </c:pt>
                <c:pt idx="1631">
                  <c:v>44744.666666666664</c:v>
                </c:pt>
                <c:pt idx="1632">
                  <c:v>44744.6875</c:v>
                </c:pt>
                <c:pt idx="1633">
                  <c:v>44744.708333333336</c:v>
                </c:pt>
                <c:pt idx="1634">
                  <c:v>44744.729166666664</c:v>
                </c:pt>
                <c:pt idx="1635">
                  <c:v>44744.75</c:v>
                </c:pt>
                <c:pt idx="1636">
                  <c:v>44744.770833333336</c:v>
                </c:pt>
                <c:pt idx="1637">
                  <c:v>44744.791666666664</c:v>
                </c:pt>
                <c:pt idx="1638">
                  <c:v>44744.833333333336</c:v>
                </c:pt>
                <c:pt idx="1639">
                  <c:v>44744.854166666664</c:v>
                </c:pt>
                <c:pt idx="1640">
                  <c:v>44744.875</c:v>
                </c:pt>
                <c:pt idx="1641">
                  <c:v>44744.895833333336</c:v>
                </c:pt>
                <c:pt idx="1642">
                  <c:v>44744.916666666664</c:v>
                </c:pt>
                <c:pt idx="1643">
                  <c:v>44744.9375</c:v>
                </c:pt>
                <c:pt idx="1644">
                  <c:v>44744.958333333336</c:v>
                </c:pt>
                <c:pt idx="1645">
                  <c:v>44744.979166666664</c:v>
                </c:pt>
                <c:pt idx="1646">
                  <c:v>44745</c:v>
                </c:pt>
                <c:pt idx="1647">
                  <c:v>44745.020833333336</c:v>
                </c:pt>
                <c:pt idx="1648">
                  <c:v>44745.0625</c:v>
                </c:pt>
                <c:pt idx="1649">
                  <c:v>44745.083333333336</c:v>
                </c:pt>
                <c:pt idx="1650">
                  <c:v>44745.104166666664</c:v>
                </c:pt>
                <c:pt idx="1651">
                  <c:v>44745.125</c:v>
                </c:pt>
                <c:pt idx="1652">
                  <c:v>44745.145833333336</c:v>
                </c:pt>
                <c:pt idx="1653">
                  <c:v>44745.166666666664</c:v>
                </c:pt>
                <c:pt idx="1654">
                  <c:v>44745.1875</c:v>
                </c:pt>
                <c:pt idx="1655">
                  <c:v>44745.208333333336</c:v>
                </c:pt>
                <c:pt idx="1656">
                  <c:v>44745.229166666664</c:v>
                </c:pt>
                <c:pt idx="1657">
                  <c:v>44745.25</c:v>
                </c:pt>
                <c:pt idx="1658">
                  <c:v>44745.270833333336</c:v>
                </c:pt>
                <c:pt idx="1659">
                  <c:v>44745.291666666664</c:v>
                </c:pt>
                <c:pt idx="1660">
                  <c:v>44745.333333333336</c:v>
                </c:pt>
                <c:pt idx="1661">
                  <c:v>44745.354166666664</c:v>
                </c:pt>
                <c:pt idx="1662">
                  <c:v>44745.375</c:v>
                </c:pt>
                <c:pt idx="1663">
                  <c:v>44745.395833333336</c:v>
                </c:pt>
                <c:pt idx="1664">
                  <c:v>44745.416666666664</c:v>
                </c:pt>
                <c:pt idx="1665">
                  <c:v>44745.4375</c:v>
                </c:pt>
                <c:pt idx="1666">
                  <c:v>44745.458333333336</c:v>
                </c:pt>
                <c:pt idx="1667">
                  <c:v>44745.5</c:v>
                </c:pt>
                <c:pt idx="1668">
                  <c:v>44745.520833333336</c:v>
                </c:pt>
                <c:pt idx="1669">
                  <c:v>44745.541666666664</c:v>
                </c:pt>
                <c:pt idx="1670">
                  <c:v>44745.583333333336</c:v>
                </c:pt>
                <c:pt idx="1671">
                  <c:v>44745.604166666664</c:v>
                </c:pt>
                <c:pt idx="1672">
                  <c:v>44745.625</c:v>
                </c:pt>
                <c:pt idx="1673">
                  <c:v>44745.645833333336</c:v>
                </c:pt>
                <c:pt idx="1674">
                  <c:v>44745.666666666664</c:v>
                </c:pt>
                <c:pt idx="1675">
                  <c:v>44745.6875</c:v>
                </c:pt>
                <c:pt idx="1676">
                  <c:v>44745.708333333336</c:v>
                </c:pt>
                <c:pt idx="1677">
                  <c:v>44745.75</c:v>
                </c:pt>
                <c:pt idx="1678">
                  <c:v>44745.770833333336</c:v>
                </c:pt>
                <c:pt idx="1679">
                  <c:v>44745.791666666664</c:v>
                </c:pt>
                <c:pt idx="1680">
                  <c:v>44745.8125</c:v>
                </c:pt>
                <c:pt idx="1681">
                  <c:v>44745.833333333336</c:v>
                </c:pt>
                <c:pt idx="1682">
                  <c:v>44745.854166666664</c:v>
                </c:pt>
                <c:pt idx="1683">
                  <c:v>44745.875</c:v>
                </c:pt>
                <c:pt idx="1684">
                  <c:v>44745.895833333336</c:v>
                </c:pt>
                <c:pt idx="1685">
                  <c:v>44745.916666666664</c:v>
                </c:pt>
                <c:pt idx="1686">
                  <c:v>44745.9375</c:v>
                </c:pt>
                <c:pt idx="1687">
                  <c:v>44745.979166666664</c:v>
                </c:pt>
                <c:pt idx="1688">
                  <c:v>44746</c:v>
                </c:pt>
                <c:pt idx="1689">
                  <c:v>44746.020833333336</c:v>
                </c:pt>
                <c:pt idx="1690">
                  <c:v>44746.0625</c:v>
                </c:pt>
                <c:pt idx="1691">
                  <c:v>44746.104166666664</c:v>
                </c:pt>
                <c:pt idx="1692">
                  <c:v>44746.125</c:v>
                </c:pt>
                <c:pt idx="1693">
                  <c:v>44746.145833333336</c:v>
                </c:pt>
                <c:pt idx="1694">
                  <c:v>44746.166666666664</c:v>
                </c:pt>
                <c:pt idx="1695">
                  <c:v>44746.1875</c:v>
                </c:pt>
                <c:pt idx="1696">
                  <c:v>44746.208333333336</c:v>
                </c:pt>
                <c:pt idx="1697">
                  <c:v>44746.229166666664</c:v>
                </c:pt>
                <c:pt idx="1698">
                  <c:v>44746.25</c:v>
                </c:pt>
                <c:pt idx="1699">
                  <c:v>44746.270833333336</c:v>
                </c:pt>
                <c:pt idx="1700">
                  <c:v>44746.3125</c:v>
                </c:pt>
                <c:pt idx="1701">
                  <c:v>44746.333333333336</c:v>
                </c:pt>
                <c:pt idx="1702">
                  <c:v>44746.354166666664</c:v>
                </c:pt>
                <c:pt idx="1703">
                  <c:v>44746.375</c:v>
                </c:pt>
                <c:pt idx="1704">
                  <c:v>44746.395833333336</c:v>
                </c:pt>
                <c:pt idx="1705">
                  <c:v>44746.416666666664</c:v>
                </c:pt>
                <c:pt idx="1706">
                  <c:v>44746.4375</c:v>
                </c:pt>
                <c:pt idx="1707">
                  <c:v>44746.458333333336</c:v>
                </c:pt>
                <c:pt idx="1708">
                  <c:v>44746.479166666664</c:v>
                </c:pt>
                <c:pt idx="1709">
                  <c:v>44746.5</c:v>
                </c:pt>
                <c:pt idx="1710">
                  <c:v>44746.520833333336</c:v>
                </c:pt>
                <c:pt idx="1711">
                  <c:v>44746.541666666664</c:v>
                </c:pt>
                <c:pt idx="1712">
                  <c:v>44746.5625</c:v>
                </c:pt>
                <c:pt idx="1713">
                  <c:v>44746.583333333336</c:v>
                </c:pt>
                <c:pt idx="1714">
                  <c:v>44746.604166666664</c:v>
                </c:pt>
                <c:pt idx="1715">
                  <c:v>44746.625</c:v>
                </c:pt>
                <c:pt idx="1716">
                  <c:v>44746.6875</c:v>
                </c:pt>
                <c:pt idx="1717">
                  <c:v>44746.708333333336</c:v>
                </c:pt>
                <c:pt idx="1718">
                  <c:v>44746.729166666664</c:v>
                </c:pt>
                <c:pt idx="1719">
                  <c:v>44746.75</c:v>
                </c:pt>
                <c:pt idx="1720">
                  <c:v>44746.770833333336</c:v>
                </c:pt>
                <c:pt idx="1721">
                  <c:v>44746.791666666664</c:v>
                </c:pt>
                <c:pt idx="1722">
                  <c:v>44746.8125</c:v>
                </c:pt>
                <c:pt idx="1723">
                  <c:v>44746.833333333336</c:v>
                </c:pt>
                <c:pt idx="1724">
                  <c:v>44746.854166666664</c:v>
                </c:pt>
                <c:pt idx="1725">
                  <c:v>44746.875</c:v>
                </c:pt>
                <c:pt idx="1726">
                  <c:v>44746.895833333336</c:v>
                </c:pt>
                <c:pt idx="1727">
                  <c:v>44746.916666666664</c:v>
                </c:pt>
                <c:pt idx="1728">
                  <c:v>44746.9375</c:v>
                </c:pt>
                <c:pt idx="1729">
                  <c:v>44746.958333333336</c:v>
                </c:pt>
                <c:pt idx="1730">
                  <c:v>44746.979166666664</c:v>
                </c:pt>
                <c:pt idx="1731">
                  <c:v>44747</c:v>
                </c:pt>
                <c:pt idx="1732">
                  <c:v>44747.020833333336</c:v>
                </c:pt>
                <c:pt idx="1733">
                  <c:v>44747.041666666664</c:v>
                </c:pt>
                <c:pt idx="1734">
                  <c:v>44747.0625</c:v>
                </c:pt>
                <c:pt idx="1735">
                  <c:v>44747.083333333336</c:v>
                </c:pt>
                <c:pt idx="1736">
                  <c:v>44747.104166666664</c:v>
                </c:pt>
                <c:pt idx="1737">
                  <c:v>44747.125</c:v>
                </c:pt>
                <c:pt idx="1738">
                  <c:v>44747.145833333336</c:v>
                </c:pt>
                <c:pt idx="1739">
                  <c:v>44747.166666666664</c:v>
                </c:pt>
                <c:pt idx="1740">
                  <c:v>44747.1875</c:v>
                </c:pt>
                <c:pt idx="1741">
                  <c:v>44747.208333333336</c:v>
                </c:pt>
                <c:pt idx="1742">
                  <c:v>44747.229166666664</c:v>
                </c:pt>
                <c:pt idx="1743">
                  <c:v>44747.25</c:v>
                </c:pt>
                <c:pt idx="1744">
                  <c:v>44747.270833333336</c:v>
                </c:pt>
                <c:pt idx="1745">
                  <c:v>44747.291666666664</c:v>
                </c:pt>
                <c:pt idx="1746">
                  <c:v>44747.3125</c:v>
                </c:pt>
                <c:pt idx="1747">
                  <c:v>44747.333333333336</c:v>
                </c:pt>
                <c:pt idx="1748">
                  <c:v>44747.354166666664</c:v>
                </c:pt>
                <c:pt idx="1749">
                  <c:v>44747.375</c:v>
                </c:pt>
                <c:pt idx="1750">
                  <c:v>44747.395833333336</c:v>
                </c:pt>
                <c:pt idx="1751">
                  <c:v>44747.416666666664</c:v>
                </c:pt>
                <c:pt idx="1752">
                  <c:v>44747.4375</c:v>
                </c:pt>
                <c:pt idx="1753">
                  <c:v>44747.458333333336</c:v>
                </c:pt>
                <c:pt idx="1754">
                  <c:v>44747.479166666664</c:v>
                </c:pt>
                <c:pt idx="1755">
                  <c:v>44747.5</c:v>
                </c:pt>
                <c:pt idx="1756">
                  <c:v>44747.520833333336</c:v>
                </c:pt>
                <c:pt idx="1757">
                  <c:v>44747.541666666664</c:v>
                </c:pt>
                <c:pt idx="1758">
                  <c:v>44747.5625</c:v>
                </c:pt>
                <c:pt idx="1759">
                  <c:v>44747.583333333336</c:v>
                </c:pt>
                <c:pt idx="1760">
                  <c:v>44747.604166666664</c:v>
                </c:pt>
                <c:pt idx="1761">
                  <c:v>44747.645833333336</c:v>
                </c:pt>
                <c:pt idx="1762">
                  <c:v>44747.666666666664</c:v>
                </c:pt>
                <c:pt idx="1763">
                  <c:v>44747.6875</c:v>
                </c:pt>
                <c:pt idx="1764">
                  <c:v>44747.708333333336</c:v>
                </c:pt>
                <c:pt idx="1765">
                  <c:v>44747.729166666664</c:v>
                </c:pt>
                <c:pt idx="1766">
                  <c:v>44747.75</c:v>
                </c:pt>
                <c:pt idx="1767">
                  <c:v>44747.770833333336</c:v>
                </c:pt>
                <c:pt idx="1768">
                  <c:v>44747.791666666664</c:v>
                </c:pt>
                <c:pt idx="1769">
                  <c:v>44747.8125</c:v>
                </c:pt>
                <c:pt idx="1770">
                  <c:v>44747.833333333336</c:v>
                </c:pt>
                <c:pt idx="1771">
                  <c:v>44747.854166666664</c:v>
                </c:pt>
                <c:pt idx="1772">
                  <c:v>44747.875</c:v>
                </c:pt>
                <c:pt idx="1773">
                  <c:v>44747.895833333336</c:v>
                </c:pt>
                <c:pt idx="1774">
                  <c:v>44747.916666666664</c:v>
                </c:pt>
                <c:pt idx="1775">
                  <c:v>44747.9375</c:v>
                </c:pt>
                <c:pt idx="1776">
                  <c:v>44747.958333333336</c:v>
                </c:pt>
                <c:pt idx="1777">
                  <c:v>44747.979166666664</c:v>
                </c:pt>
                <c:pt idx="1778">
                  <c:v>44748.020833333336</c:v>
                </c:pt>
                <c:pt idx="1779">
                  <c:v>44748.041666666664</c:v>
                </c:pt>
                <c:pt idx="1780">
                  <c:v>44748.0625</c:v>
                </c:pt>
                <c:pt idx="1781">
                  <c:v>44748.083333333336</c:v>
                </c:pt>
                <c:pt idx="1782">
                  <c:v>44748.104166666664</c:v>
                </c:pt>
                <c:pt idx="1783">
                  <c:v>44748.125</c:v>
                </c:pt>
                <c:pt idx="1784">
                  <c:v>44748.145833333336</c:v>
                </c:pt>
                <c:pt idx="1785">
                  <c:v>44748.166666666664</c:v>
                </c:pt>
                <c:pt idx="1786">
                  <c:v>44748.1875</c:v>
                </c:pt>
                <c:pt idx="1787">
                  <c:v>44748.208333333336</c:v>
                </c:pt>
                <c:pt idx="1788">
                  <c:v>44748.229166666664</c:v>
                </c:pt>
                <c:pt idx="1789">
                  <c:v>44748.25</c:v>
                </c:pt>
                <c:pt idx="1790">
                  <c:v>44748.270833333336</c:v>
                </c:pt>
                <c:pt idx="1791">
                  <c:v>44748.3125</c:v>
                </c:pt>
                <c:pt idx="1792">
                  <c:v>44748.333333333336</c:v>
                </c:pt>
                <c:pt idx="1793">
                  <c:v>44748.354166666664</c:v>
                </c:pt>
                <c:pt idx="1794">
                  <c:v>44748.375</c:v>
                </c:pt>
                <c:pt idx="1795">
                  <c:v>44748.395833333336</c:v>
                </c:pt>
                <c:pt idx="1796">
                  <c:v>44748.416666666664</c:v>
                </c:pt>
                <c:pt idx="1797">
                  <c:v>44748.4375</c:v>
                </c:pt>
                <c:pt idx="1798">
                  <c:v>44748.458333333336</c:v>
                </c:pt>
                <c:pt idx="1799">
                  <c:v>44748.479166666664</c:v>
                </c:pt>
                <c:pt idx="1800">
                  <c:v>44748.5</c:v>
                </c:pt>
                <c:pt idx="1801">
                  <c:v>44748.520833333336</c:v>
                </c:pt>
                <c:pt idx="1802">
                  <c:v>44748.541666666664</c:v>
                </c:pt>
                <c:pt idx="1803">
                  <c:v>44748.5625</c:v>
                </c:pt>
                <c:pt idx="1804">
                  <c:v>44748.583333333336</c:v>
                </c:pt>
                <c:pt idx="1805">
                  <c:v>44748.604166666664</c:v>
                </c:pt>
                <c:pt idx="1806">
                  <c:v>44748.625</c:v>
                </c:pt>
                <c:pt idx="1807">
                  <c:v>44748.645833333336</c:v>
                </c:pt>
                <c:pt idx="1808">
                  <c:v>44748.666666666664</c:v>
                </c:pt>
                <c:pt idx="1809">
                  <c:v>44748.6875</c:v>
                </c:pt>
                <c:pt idx="1810">
                  <c:v>44748.708333333336</c:v>
                </c:pt>
                <c:pt idx="1811">
                  <c:v>44748.770833333336</c:v>
                </c:pt>
                <c:pt idx="1812">
                  <c:v>44748.791666666664</c:v>
                </c:pt>
                <c:pt idx="1813">
                  <c:v>44748.8125</c:v>
                </c:pt>
                <c:pt idx="1814">
                  <c:v>44748.833333333336</c:v>
                </c:pt>
                <c:pt idx="1815">
                  <c:v>44748.854166666664</c:v>
                </c:pt>
                <c:pt idx="1816">
                  <c:v>44748.875</c:v>
                </c:pt>
                <c:pt idx="1817">
                  <c:v>44748.895833333336</c:v>
                </c:pt>
                <c:pt idx="1818">
                  <c:v>44748.916666666664</c:v>
                </c:pt>
                <c:pt idx="1819">
                  <c:v>44748.9375</c:v>
                </c:pt>
                <c:pt idx="1820">
                  <c:v>44748.958333333336</c:v>
                </c:pt>
                <c:pt idx="1821">
                  <c:v>44748.979166666664</c:v>
                </c:pt>
                <c:pt idx="1822">
                  <c:v>44749</c:v>
                </c:pt>
                <c:pt idx="1823">
                  <c:v>44749.020833333336</c:v>
                </c:pt>
                <c:pt idx="1824">
                  <c:v>44749.041666666664</c:v>
                </c:pt>
                <c:pt idx="1825">
                  <c:v>44749.0625</c:v>
                </c:pt>
                <c:pt idx="1826">
                  <c:v>44749.083333333336</c:v>
                </c:pt>
                <c:pt idx="1827">
                  <c:v>44749.104166666664</c:v>
                </c:pt>
                <c:pt idx="1828">
                  <c:v>44749.125</c:v>
                </c:pt>
                <c:pt idx="1829">
                  <c:v>44749.145833333336</c:v>
                </c:pt>
                <c:pt idx="1830">
                  <c:v>44749.166666666664</c:v>
                </c:pt>
                <c:pt idx="1831">
                  <c:v>44749.1875</c:v>
                </c:pt>
                <c:pt idx="1832">
                  <c:v>44749.208333333336</c:v>
                </c:pt>
                <c:pt idx="1833">
                  <c:v>44749.229166666664</c:v>
                </c:pt>
                <c:pt idx="1834">
                  <c:v>44749.25</c:v>
                </c:pt>
                <c:pt idx="1835">
                  <c:v>44749.270833333336</c:v>
                </c:pt>
                <c:pt idx="1836">
                  <c:v>44749.291666666664</c:v>
                </c:pt>
                <c:pt idx="1837">
                  <c:v>44749.3125</c:v>
                </c:pt>
                <c:pt idx="1838">
                  <c:v>44749.333333333336</c:v>
                </c:pt>
                <c:pt idx="1839">
                  <c:v>44749.354166666664</c:v>
                </c:pt>
                <c:pt idx="1840">
                  <c:v>44749.375</c:v>
                </c:pt>
                <c:pt idx="1841">
                  <c:v>44749.395833333336</c:v>
                </c:pt>
                <c:pt idx="1842">
                  <c:v>44749.416666666664</c:v>
                </c:pt>
                <c:pt idx="1843">
                  <c:v>44749.4375</c:v>
                </c:pt>
                <c:pt idx="1844">
                  <c:v>44749.458333333336</c:v>
                </c:pt>
                <c:pt idx="1845">
                  <c:v>44749.479166666664</c:v>
                </c:pt>
                <c:pt idx="1846">
                  <c:v>44749.5</c:v>
                </c:pt>
                <c:pt idx="1847">
                  <c:v>44749.520833333336</c:v>
                </c:pt>
                <c:pt idx="1848">
                  <c:v>44749.541666666664</c:v>
                </c:pt>
                <c:pt idx="1849">
                  <c:v>44749.583333333336</c:v>
                </c:pt>
                <c:pt idx="1850">
                  <c:v>44749.604166666664</c:v>
                </c:pt>
                <c:pt idx="1851">
                  <c:v>44749.625</c:v>
                </c:pt>
                <c:pt idx="1852">
                  <c:v>44749.645833333336</c:v>
                </c:pt>
                <c:pt idx="1853">
                  <c:v>44749.666666666664</c:v>
                </c:pt>
                <c:pt idx="1854">
                  <c:v>44749.6875</c:v>
                </c:pt>
                <c:pt idx="1855">
                  <c:v>44749.708333333336</c:v>
                </c:pt>
                <c:pt idx="1856">
                  <c:v>44749.729166666664</c:v>
                </c:pt>
                <c:pt idx="1857">
                  <c:v>44749.75</c:v>
                </c:pt>
                <c:pt idx="1858">
                  <c:v>44749.770833333336</c:v>
                </c:pt>
                <c:pt idx="1859">
                  <c:v>44749.8125</c:v>
                </c:pt>
                <c:pt idx="1860">
                  <c:v>44749.833333333336</c:v>
                </c:pt>
                <c:pt idx="1861">
                  <c:v>44749.854166666664</c:v>
                </c:pt>
                <c:pt idx="1862">
                  <c:v>44749.875</c:v>
                </c:pt>
                <c:pt idx="1863">
                  <c:v>44749.895833333336</c:v>
                </c:pt>
                <c:pt idx="1864">
                  <c:v>44749.916666666664</c:v>
                </c:pt>
                <c:pt idx="1865">
                  <c:v>44749.958333333336</c:v>
                </c:pt>
                <c:pt idx="1866">
                  <c:v>44749.979166666664</c:v>
                </c:pt>
                <c:pt idx="1867">
                  <c:v>44750.020833333336</c:v>
                </c:pt>
                <c:pt idx="1868">
                  <c:v>44750.0625</c:v>
                </c:pt>
                <c:pt idx="1869">
                  <c:v>44750.083333333336</c:v>
                </c:pt>
                <c:pt idx="1870">
                  <c:v>44750.104166666664</c:v>
                </c:pt>
                <c:pt idx="1871">
                  <c:v>44750.125</c:v>
                </c:pt>
                <c:pt idx="1872">
                  <c:v>44750.145833333336</c:v>
                </c:pt>
                <c:pt idx="1873">
                  <c:v>44750.166666666664</c:v>
                </c:pt>
                <c:pt idx="1874">
                  <c:v>44750.1875</c:v>
                </c:pt>
                <c:pt idx="1875">
                  <c:v>44750.208333333336</c:v>
                </c:pt>
                <c:pt idx="1876">
                  <c:v>44750.229166666664</c:v>
                </c:pt>
                <c:pt idx="1877">
                  <c:v>44750.25</c:v>
                </c:pt>
                <c:pt idx="1878">
                  <c:v>44750.270833333336</c:v>
                </c:pt>
                <c:pt idx="1879">
                  <c:v>44750.291666666664</c:v>
                </c:pt>
                <c:pt idx="1880">
                  <c:v>44750.3125</c:v>
                </c:pt>
                <c:pt idx="1881">
                  <c:v>44750.333333333336</c:v>
                </c:pt>
                <c:pt idx="1882">
                  <c:v>44750.354166666664</c:v>
                </c:pt>
                <c:pt idx="1883">
                  <c:v>44750.375</c:v>
                </c:pt>
                <c:pt idx="1884">
                  <c:v>44750.395833333336</c:v>
                </c:pt>
                <c:pt idx="1885">
                  <c:v>44750.4375</c:v>
                </c:pt>
                <c:pt idx="1886">
                  <c:v>44750.458333333336</c:v>
                </c:pt>
                <c:pt idx="1887">
                  <c:v>44750.479166666664</c:v>
                </c:pt>
                <c:pt idx="1888">
                  <c:v>44750.5</c:v>
                </c:pt>
                <c:pt idx="1889">
                  <c:v>44750.520833333336</c:v>
                </c:pt>
                <c:pt idx="1890">
                  <c:v>44750.541666666664</c:v>
                </c:pt>
                <c:pt idx="1891">
                  <c:v>44750.5625</c:v>
                </c:pt>
                <c:pt idx="1892">
                  <c:v>44750.583333333336</c:v>
                </c:pt>
                <c:pt idx="1893">
                  <c:v>44750.625</c:v>
                </c:pt>
                <c:pt idx="1894">
                  <c:v>44750.645833333336</c:v>
                </c:pt>
                <c:pt idx="1895">
                  <c:v>44750.666666666664</c:v>
                </c:pt>
                <c:pt idx="1896">
                  <c:v>44750.6875</c:v>
                </c:pt>
                <c:pt idx="1897">
                  <c:v>44750.708333333336</c:v>
                </c:pt>
                <c:pt idx="1898">
                  <c:v>44750.75</c:v>
                </c:pt>
                <c:pt idx="1899">
                  <c:v>44750.770833333336</c:v>
                </c:pt>
                <c:pt idx="1900">
                  <c:v>44750.791666666664</c:v>
                </c:pt>
                <c:pt idx="1901">
                  <c:v>44750.8125</c:v>
                </c:pt>
                <c:pt idx="1902">
                  <c:v>44750.833333333336</c:v>
                </c:pt>
                <c:pt idx="1903">
                  <c:v>44750.854166666664</c:v>
                </c:pt>
                <c:pt idx="1904">
                  <c:v>44750.875</c:v>
                </c:pt>
                <c:pt idx="1905">
                  <c:v>44750.895833333336</c:v>
                </c:pt>
                <c:pt idx="1906">
                  <c:v>44750.916666666664</c:v>
                </c:pt>
                <c:pt idx="1907">
                  <c:v>44750.9375</c:v>
                </c:pt>
                <c:pt idx="1908">
                  <c:v>44750.958333333336</c:v>
                </c:pt>
                <c:pt idx="1909">
                  <c:v>44750.979166666664</c:v>
                </c:pt>
                <c:pt idx="1910">
                  <c:v>44751</c:v>
                </c:pt>
                <c:pt idx="1911">
                  <c:v>44751.041666666664</c:v>
                </c:pt>
                <c:pt idx="1912">
                  <c:v>44751.125</c:v>
                </c:pt>
                <c:pt idx="1913">
                  <c:v>44751.145833333336</c:v>
                </c:pt>
                <c:pt idx="1914">
                  <c:v>44751.208333333336</c:v>
                </c:pt>
                <c:pt idx="1915">
                  <c:v>44751.25</c:v>
                </c:pt>
                <c:pt idx="1916">
                  <c:v>44751.270833333336</c:v>
                </c:pt>
                <c:pt idx="1917">
                  <c:v>44751.291666666664</c:v>
                </c:pt>
                <c:pt idx="1918">
                  <c:v>44751.3125</c:v>
                </c:pt>
                <c:pt idx="1919">
                  <c:v>44751.333333333336</c:v>
                </c:pt>
                <c:pt idx="1920">
                  <c:v>44751.354166666664</c:v>
                </c:pt>
                <c:pt idx="1921">
                  <c:v>44751.375</c:v>
                </c:pt>
                <c:pt idx="1922">
                  <c:v>44751.395833333336</c:v>
                </c:pt>
                <c:pt idx="1923">
                  <c:v>44751.416666666664</c:v>
                </c:pt>
                <c:pt idx="1924">
                  <c:v>44751.458333333336</c:v>
                </c:pt>
                <c:pt idx="1925">
                  <c:v>44751.479166666664</c:v>
                </c:pt>
                <c:pt idx="1926">
                  <c:v>44751.5</c:v>
                </c:pt>
                <c:pt idx="1927">
                  <c:v>44751.520833333336</c:v>
                </c:pt>
                <c:pt idx="1928">
                  <c:v>44751.541666666664</c:v>
                </c:pt>
                <c:pt idx="1929">
                  <c:v>44751.5625</c:v>
                </c:pt>
                <c:pt idx="1930">
                  <c:v>44751.583333333336</c:v>
                </c:pt>
                <c:pt idx="1931">
                  <c:v>44751.604166666664</c:v>
                </c:pt>
                <c:pt idx="1932">
                  <c:v>44751.625</c:v>
                </c:pt>
                <c:pt idx="1933">
                  <c:v>44751.645833333336</c:v>
                </c:pt>
                <c:pt idx="1934">
                  <c:v>44751.666666666664</c:v>
                </c:pt>
                <c:pt idx="1935">
                  <c:v>44751.6875</c:v>
                </c:pt>
                <c:pt idx="1936">
                  <c:v>44751.708333333336</c:v>
                </c:pt>
                <c:pt idx="1937">
                  <c:v>44751.729166666664</c:v>
                </c:pt>
                <c:pt idx="1938">
                  <c:v>44751.75</c:v>
                </c:pt>
                <c:pt idx="1939">
                  <c:v>44751.791666666664</c:v>
                </c:pt>
                <c:pt idx="1940">
                  <c:v>44751.8125</c:v>
                </c:pt>
                <c:pt idx="1941">
                  <c:v>44751.833333333336</c:v>
                </c:pt>
                <c:pt idx="1942">
                  <c:v>44751.854166666664</c:v>
                </c:pt>
                <c:pt idx="1943">
                  <c:v>44751.875</c:v>
                </c:pt>
                <c:pt idx="1944">
                  <c:v>44751.895833333336</c:v>
                </c:pt>
                <c:pt idx="1945">
                  <c:v>44751.916666666664</c:v>
                </c:pt>
                <c:pt idx="1946">
                  <c:v>44751.979166666664</c:v>
                </c:pt>
                <c:pt idx="1947">
                  <c:v>44752.041666666664</c:v>
                </c:pt>
                <c:pt idx="1948">
                  <c:v>44752.0625</c:v>
                </c:pt>
                <c:pt idx="1949">
                  <c:v>44752.104166666664</c:v>
                </c:pt>
                <c:pt idx="1950">
                  <c:v>44752.125</c:v>
                </c:pt>
                <c:pt idx="1951">
                  <c:v>44752.145833333336</c:v>
                </c:pt>
                <c:pt idx="1952">
                  <c:v>44752.166666666664</c:v>
                </c:pt>
                <c:pt idx="1953">
                  <c:v>44752.1875</c:v>
                </c:pt>
                <c:pt idx="1954">
                  <c:v>44752.208333333336</c:v>
                </c:pt>
                <c:pt idx="1955">
                  <c:v>44752.270833333336</c:v>
                </c:pt>
                <c:pt idx="1956">
                  <c:v>44752.291666666664</c:v>
                </c:pt>
                <c:pt idx="1957">
                  <c:v>44752.3125</c:v>
                </c:pt>
                <c:pt idx="1958">
                  <c:v>44752.333333333336</c:v>
                </c:pt>
                <c:pt idx="1959">
                  <c:v>44752.354166666664</c:v>
                </c:pt>
                <c:pt idx="1960">
                  <c:v>44752.375</c:v>
                </c:pt>
                <c:pt idx="1961">
                  <c:v>44752.395833333336</c:v>
                </c:pt>
                <c:pt idx="1962">
                  <c:v>44752.416666666664</c:v>
                </c:pt>
                <c:pt idx="1963">
                  <c:v>44752.4375</c:v>
                </c:pt>
                <c:pt idx="1964">
                  <c:v>44752.458333333336</c:v>
                </c:pt>
                <c:pt idx="1965">
                  <c:v>44752.479166666664</c:v>
                </c:pt>
                <c:pt idx="1966">
                  <c:v>44752.5</c:v>
                </c:pt>
                <c:pt idx="1967">
                  <c:v>44752.520833333336</c:v>
                </c:pt>
                <c:pt idx="1968">
                  <c:v>44752.541666666664</c:v>
                </c:pt>
                <c:pt idx="1969">
                  <c:v>44752.5625</c:v>
                </c:pt>
                <c:pt idx="1970">
                  <c:v>44752.583333333336</c:v>
                </c:pt>
                <c:pt idx="1971">
                  <c:v>44752.604166666664</c:v>
                </c:pt>
                <c:pt idx="1972">
                  <c:v>44752.625</c:v>
                </c:pt>
                <c:pt idx="1973">
                  <c:v>44752.645833333336</c:v>
                </c:pt>
                <c:pt idx="1974">
                  <c:v>44752.666666666664</c:v>
                </c:pt>
                <c:pt idx="1975">
                  <c:v>44752.6875</c:v>
                </c:pt>
                <c:pt idx="1976">
                  <c:v>44752.75</c:v>
                </c:pt>
                <c:pt idx="1977">
                  <c:v>44752.791666666664</c:v>
                </c:pt>
                <c:pt idx="1978">
                  <c:v>44752.8125</c:v>
                </c:pt>
                <c:pt idx="1979">
                  <c:v>44752.833333333336</c:v>
                </c:pt>
                <c:pt idx="1980">
                  <c:v>44752.854166666664</c:v>
                </c:pt>
                <c:pt idx="1981">
                  <c:v>44752.875</c:v>
                </c:pt>
                <c:pt idx="1982">
                  <c:v>44752.895833333336</c:v>
                </c:pt>
                <c:pt idx="1983">
                  <c:v>44752.916666666664</c:v>
                </c:pt>
                <c:pt idx="1984">
                  <c:v>44752.9375</c:v>
                </c:pt>
                <c:pt idx="1985">
                  <c:v>44752.958333333336</c:v>
                </c:pt>
                <c:pt idx="1986">
                  <c:v>44752.979166666664</c:v>
                </c:pt>
                <c:pt idx="1987">
                  <c:v>44753</c:v>
                </c:pt>
                <c:pt idx="1988">
                  <c:v>44753.0625</c:v>
                </c:pt>
                <c:pt idx="1989">
                  <c:v>44753.166666666664</c:v>
                </c:pt>
                <c:pt idx="1990">
                  <c:v>44753.208333333336</c:v>
                </c:pt>
                <c:pt idx="1991">
                  <c:v>44753.229166666664</c:v>
                </c:pt>
                <c:pt idx="1992">
                  <c:v>44753.270833333336</c:v>
                </c:pt>
                <c:pt idx="1993">
                  <c:v>44753.291666666664</c:v>
                </c:pt>
                <c:pt idx="1994">
                  <c:v>44753.3125</c:v>
                </c:pt>
                <c:pt idx="1995">
                  <c:v>44753.333333333336</c:v>
                </c:pt>
                <c:pt idx="1996">
                  <c:v>44753.354166666664</c:v>
                </c:pt>
                <c:pt idx="1997">
                  <c:v>44753.375</c:v>
                </c:pt>
                <c:pt idx="1998">
                  <c:v>44753.395833333336</c:v>
                </c:pt>
                <c:pt idx="1999">
                  <c:v>44753.416666666664</c:v>
                </c:pt>
                <c:pt idx="2000">
                  <c:v>44753.4375</c:v>
                </c:pt>
                <c:pt idx="2001">
                  <c:v>44753.458333333336</c:v>
                </c:pt>
                <c:pt idx="2002">
                  <c:v>44753.479166666664</c:v>
                </c:pt>
                <c:pt idx="2003">
                  <c:v>44753.5</c:v>
                </c:pt>
                <c:pt idx="2004">
                  <c:v>44753.520833333336</c:v>
                </c:pt>
                <c:pt idx="2005">
                  <c:v>44753.541666666664</c:v>
                </c:pt>
                <c:pt idx="2006">
                  <c:v>44753.5625</c:v>
                </c:pt>
                <c:pt idx="2007">
                  <c:v>44753.604166666664</c:v>
                </c:pt>
                <c:pt idx="2008">
                  <c:v>44753.645833333336</c:v>
                </c:pt>
                <c:pt idx="2009">
                  <c:v>44753.666666666664</c:v>
                </c:pt>
                <c:pt idx="2010">
                  <c:v>44753.6875</c:v>
                </c:pt>
                <c:pt idx="2011">
                  <c:v>44753.708333333336</c:v>
                </c:pt>
                <c:pt idx="2012">
                  <c:v>44753.729166666664</c:v>
                </c:pt>
                <c:pt idx="2013">
                  <c:v>44753.75</c:v>
                </c:pt>
                <c:pt idx="2014">
                  <c:v>44753.770833333336</c:v>
                </c:pt>
                <c:pt idx="2015">
                  <c:v>44753.791666666664</c:v>
                </c:pt>
                <c:pt idx="2016">
                  <c:v>44753.8125</c:v>
                </c:pt>
                <c:pt idx="2017">
                  <c:v>44753.833333333336</c:v>
                </c:pt>
                <c:pt idx="2018">
                  <c:v>44753.854166666664</c:v>
                </c:pt>
                <c:pt idx="2019">
                  <c:v>44753.875</c:v>
                </c:pt>
                <c:pt idx="2020">
                  <c:v>44753.895833333336</c:v>
                </c:pt>
                <c:pt idx="2021">
                  <c:v>44753.9375</c:v>
                </c:pt>
                <c:pt idx="2022">
                  <c:v>44753.958333333336</c:v>
                </c:pt>
                <c:pt idx="2023">
                  <c:v>44753.979166666664</c:v>
                </c:pt>
                <c:pt idx="2024">
                  <c:v>44754</c:v>
                </c:pt>
                <c:pt idx="2025">
                  <c:v>44754.020833333336</c:v>
                </c:pt>
                <c:pt idx="2026">
                  <c:v>44754.041666666664</c:v>
                </c:pt>
                <c:pt idx="2027">
                  <c:v>44754.0625</c:v>
                </c:pt>
                <c:pt idx="2028">
                  <c:v>44754.083333333336</c:v>
                </c:pt>
                <c:pt idx="2029">
                  <c:v>44754.104166666664</c:v>
                </c:pt>
                <c:pt idx="2030">
                  <c:v>44754.125</c:v>
                </c:pt>
                <c:pt idx="2031">
                  <c:v>44754.145833333336</c:v>
                </c:pt>
                <c:pt idx="2032">
                  <c:v>44754.166666666664</c:v>
                </c:pt>
                <c:pt idx="2033">
                  <c:v>44754.1875</c:v>
                </c:pt>
                <c:pt idx="2034">
                  <c:v>44754.208333333336</c:v>
                </c:pt>
                <c:pt idx="2035">
                  <c:v>44754.229166666664</c:v>
                </c:pt>
                <c:pt idx="2036">
                  <c:v>44754.270833333336</c:v>
                </c:pt>
                <c:pt idx="2037">
                  <c:v>44754.291666666664</c:v>
                </c:pt>
                <c:pt idx="2038">
                  <c:v>44754.3125</c:v>
                </c:pt>
                <c:pt idx="2039">
                  <c:v>44754.333333333336</c:v>
                </c:pt>
                <c:pt idx="2040">
                  <c:v>44754.354166666664</c:v>
                </c:pt>
                <c:pt idx="2041">
                  <c:v>44754.375</c:v>
                </c:pt>
                <c:pt idx="2042">
                  <c:v>44754.395833333336</c:v>
                </c:pt>
                <c:pt idx="2043">
                  <c:v>44754.416666666664</c:v>
                </c:pt>
                <c:pt idx="2044">
                  <c:v>44754.4375</c:v>
                </c:pt>
                <c:pt idx="2045">
                  <c:v>44754.458333333336</c:v>
                </c:pt>
                <c:pt idx="2046">
                  <c:v>44754.479166666664</c:v>
                </c:pt>
                <c:pt idx="2047">
                  <c:v>44754.520833333336</c:v>
                </c:pt>
                <c:pt idx="2048">
                  <c:v>44754.541666666664</c:v>
                </c:pt>
                <c:pt idx="2049">
                  <c:v>44754.5625</c:v>
                </c:pt>
                <c:pt idx="2050">
                  <c:v>44754.625</c:v>
                </c:pt>
                <c:pt idx="2051">
                  <c:v>44754.645833333336</c:v>
                </c:pt>
                <c:pt idx="2052">
                  <c:v>44754.666666666664</c:v>
                </c:pt>
                <c:pt idx="2053">
                  <c:v>44754.6875</c:v>
                </c:pt>
                <c:pt idx="2054">
                  <c:v>44754.708333333336</c:v>
                </c:pt>
                <c:pt idx="2055">
                  <c:v>44754.729166666664</c:v>
                </c:pt>
                <c:pt idx="2056">
                  <c:v>44754.75</c:v>
                </c:pt>
                <c:pt idx="2057">
                  <c:v>44754.770833333336</c:v>
                </c:pt>
                <c:pt idx="2058">
                  <c:v>44754.791666666664</c:v>
                </c:pt>
                <c:pt idx="2059">
                  <c:v>44754.8125</c:v>
                </c:pt>
                <c:pt idx="2060">
                  <c:v>44754.833333333336</c:v>
                </c:pt>
                <c:pt idx="2061">
                  <c:v>44754.854166666664</c:v>
                </c:pt>
                <c:pt idx="2062">
                  <c:v>44754.875</c:v>
                </c:pt>
                <c:pt idx="2063">
                  <c:v>44754.916666666664</c:v>
                </c:pt>
                <c:pt idx="2064">
                  <c:v>44754.9375</c:v>
                </c:pt>
                <c:pt idx="2065">
                  <c:v>44754.958333333336</c:v>
                </c:pt>
                <c:pt idx="2066">
                  <c:v>44754.979166666664</c:v>
                </c:pt>
                <c:pt idx="2067">
                  <c:v>44755.020833333336</c:v>
                </c:pt>
                <c:pt idx="2068">
                  <c:v>44755.0625</c:v>
                </c:pt>
                <c:pt idx="2069">
                  <c:v>44755.083333333336</c:v>
                </c:pt>
                <c:pt idx="2070">
                  <c:v>44755.104166666664</c:v>
                </c:pt>
                <c:pt idx="2071">
                  <c:v>44755.125</c:v>
                </c:pt>
                <c:pt idx="2072">
                  <c:v>44755.145833333336</c:v>
                </c:pt>
                <c:pt idx="2073">
                  <c:v>44755.166666666664</c:v>
                </c:pt>
                <c:pt idx="2074">
                  <c:v>44755.208333333336</c:v>
                </c:pt>
                <c:pt idx="2075">
                  <c:v>44755.229166666664</c:v>
                </c:pt>
                <c:pt idx="2076">
                  <c:v>44755.25</c:v>
                </c:pt>
                <c:pt idx="2077">
                  <c:v>44755.270833333336</c:v>
                </c:pt>
                <c:pt idx="2078">
                  <c:v>44755.291666666664</c:v>
                </c:pt>
                <c:pt idx="2079">
                  <c:v>44755.3125</c:v>
                </c:pt>
                <c:pt idx="2080">
                  <c:v>44755.333333333336</c:v>
                </c:pt>
                <c:pt idx="2081">
                  <c:v>44755.354166666664</c:v>
                </c:pt>
                <c:pt idx="2082">
                  <c:v>44755.375</c:v>
                </c:pt>
                <c:pt idx="2083">
                  <c:v>44755.395833333336</c:v>
                </c:pt>
                <c:pt idx="2084">
                  <c:v>44755.4375</c:v>
                </c:pt>
                <c:pt idx="2085">
                  <c:v>44755.458333333336</c:v>
                </c:pt>
                <c:pt idx="2086">
                  <c:v>44755.479166666664</c:v>
                </c:pt>
                <c:pt idx="2087">
                  <c:v>44755.5</c:v>
                </c:pt>
                <c:pt idx="2088">
                  <c:v>44755.520833333336</c:v>
                </c:pt>
                <c:pt idx="2089">
                  <c:v>44755.541666666664</c:v>
                </c:pt>
                <c:pt idx="2090">
                  <c:v>44755.5625</c:v>
                </c:pt>
                <c:pt idx="2091">
                  <c:v>44755.583333333336</c:v>
                </c:pt>
                <c:pt idx="2092">
                  <c:v>44755.604166666664</c:v>
                </c:pt>
                <c:pt idx="2093">
                  <c:v>44755.625</c:v>
                </c:pt>
                <c:pt idx="2094">
                  <c:v>44755.645833333336</c:v>
                </c:pt>
                <c:pt idx="2095">
                  <c:v>44755.666666666664</c:v>
                </c:pt>
                <c:pt idx="2096">
                  <c:v>44755.6875</c:v>
                </c:pt>
                <c:pt idx="2097">
                  <c:v>44755.708333333336</c:v>
                </c:pt>
                <c:pt idx="2098">
                  <c:v>44755.729166666664</c:v>
                </c:pt>
                <c:pt idx="2099">
                  <c:v>44755.75</c:v>
                </c:pt>
                <c:pt idx="2100">
                  <c:v>44755.770833333336</c:v>
                </c:pt>
                <c:pt idx="2101">
                  <c:v>44755.791666666664</c:v>
                </c:pt>
                <c:pt idx="2102">
                  <c:v>44755.8125</c:v>
                </c:pt>
                <c:pt idx="2103">
                  <c:v>44755.833333333336</c:v>
                </c:pt>
                <c:pt idx="2104">
                  <c:v>44755.854166666664</c:v>
                </c:pt>
                <c:pt idx="2105">
                  <c:v>44755.875</c:v>
                </c:pt>
                <c:pt idx="2106">
                  <c:v>44755.895833333336</c:v>
                </c:pt>
                <c:pt idx="2107">
                  <c:v>44755.916666666664</c:v>
                </c:pt>
                <c:pt idx="2108">
                  <c:v>44755.9375</c:v>
                </c:pt>
                <c:pt idx="2109">
                  <c:v>44756.020833333336</c:v>
                </c:pt>
                <c:pt idx="2110">
                  <c:v>44756.041666666664</c:v>
                </c:pt>
                <c:pt idx="2111">
                  <c:v>44756.0625</c:v>
                </c:pt>
                <c:pt idx="2112">
                  <c:v>44756.104166666664</c:v>
                </c:pt>
                <c:pt idx="2113">
                  <c:v>44756.125</c:v>
                </c:pt>
                <c:pt idx="2114">
                  <c:v>44756.145833333336</c:v>
                </c:pt>
                <c:pt idx="2115">
                  <c:v>44756.1875</c:v>
                </c:pt>
                <c:pt idx="2116">
                  <c:v>44756.208333333336</c:v>
                </c:pt>
                <c:pt idx="2117">
                  <c:v>44756.229166666664</c:v>
                </c:pt>
                <c:pt idx="2118">
                  <c:v>44756.25</c:v>
                </c:pt>
                <c:pt idx="2119">
                  <c:v>44756.270833333336</c:v>
                </c:pt>
                <c:pt idx="2120">
                  <c:v>44756.3125</c:v>
                </c:pt>
                <c:pt idx="2121">
                  <c:v>44756.333333333336</c:v>
                </c:pt>
                <c:pt idx="2122">
                  <c:v>44756.354166666664</c:v>
                </c:pt>
                <c:pt idx="2123">
                  <c:v>44756.375</c:v>
                </c:pt>
                <c:pt idx="2124">
                  <c:v>44756.395833333336</c:v>
                </c:pt>
                <c:pt idx="2125">
                  <c:v>44756.416666666664</c:v>
                </c:pt>
                <c:pt idx="2126">
                  <c:v>44756.4375</c:v>
                </c:pt>
                <c:pt idx="2127">
                  <c:v>44756.458333333336</c:v>
                </c:pt>
                <c:pt idx="2128">
                  <c:v>44756.479166666664</c:v>
                </c:pt>
                <c:pt idx="2129">
                  <c:v>44756.5</c:v>
                </c:pt>
                <c:pt idx="2130">
                  <c:v>44756.520833333336</c:v>
                </c:pt>
                <c:pt idx="2131">
                  <c:v>44756.541666666664</c:v>
                </c:pt>
                <c:pt idx="2132">
                  <c:v>44756.5625</c:v>
                </c:pt>
                <c:pt idx="2133">
                  <c:v>44756.583333333336</c:v>
                </c:pt>
                <c:pt idx="2134">
                  <c:v>44756.604166666664</c:v>
                </c:pt>
                <c:pt idx="2135">
                  <c:v>44756.625</c:v>
                </c:pt>
                <c:pt idx="2136">
                  <c:v>44756.645833333336</c:v>
                </c:pt>
                <c:pt idx="2137">
                  <c:v>44756.666666666664</c:v>
                </c:pt>
                <c:pt idx="2138">
                  <c:v>44756.6875</c:v>
                </c:pt>
                <c:pt idx="2139">
                  <c:v>44756.708333333336</c:v>
                </c:pt>
                <c:pt idx="2140">
                  <c:v>44756.75</c:v>
                </c:pt>
                <c:pt idx="2141">
                  <c:v>44756.770833333336</c:v>
                </c:pt>
                <c:pt idx="2142">
                  <c:v>44756.791666666664</c:v>
                </c:pt>
                <c:pt idx="2143">
                  <c:v>44756.8125</c:v>
                </c:pt>
                <c:pt idx="2144">
                  <c:v>44756.833333333336</c:v>
                </c:pt>
                <c:pt idx="2145">
                  <c:v>44756.854166666664</c:v>
                </c:pt>
                <c:pt idx="2146">
                  <c:v>44756.875</c:v>
                </c:pt>
                <c:pt idx="2147">
                  <c:v>44756.895833333336</c:v>
                </c:pt>
                <c:pt idx="2148">
                  <c:v>44756.916666666664</c:v>
                </c:pt>
                <c:pt idx="2149">
                  <c:v>44756.958333333336</c:v>
                </c:pt>
                <c:pt idx="2150">
                  <c:v>44756.979166666664</c:v>
                </c:pt>
                <c:pt idx="2151">
                  <c:v>44757</c:v>
                </c:pt>
                <c:pt idx="2152">
                  <c:v>44757.020833333336</c:v>
                </c:pt>
                <c:pt idx="2153">
                  <c:v>44757.041666666664</c:v>
                </c:pt>
                <c:pt idx="2154">
                  <c:v>44757.0625</c:v>
                </c:pt>
                <c:pt idx="2155">
                  <c:v>44757.083333333336</c:v>
                </c:pt>
                <c:pt idx="2156">
                  <c:v>44757.104166666664</c:v>
                </c:pt>
                <c:pt idx="2157">
                  <c:v>44757.125</c:v>
                </c:pt>
                <c:pt idx="2158">
                  <c:v>44757.145833333336</c:v>
                </c:pt>
                <c:pt idx="2159">
                  <c:v>44757.166666666664</c:v>
                </c:pt>
                <c:pt idx="2160">
                  <c:v>44757.1875</c:v>
                </c:pt>
                <c:pt idx="2161">
                  <c:v>44757.208333333336</c:v>
                </c:pt>
                <c:pt idx="2162">
                  <c:v>44757.229166666664</c:v>
                </c:pt>
                <c:pt idx="2163">
                  <c:v>44757.25</c:v>
                </c:pt>
                <c:pt idx="2164">
                  <c:v>44757.270833333336</c:v>
                </c:pt>
                <c:pt idx="2165">
                  <c:v>44757.291666666664</c:v>
                </c:pt>
                <c:pt idx="2166">
                  <c:v>44757.333333333336</c:v>
                </c:pt>
                <c:pt idx="2167">
                  <c:v>44757.354166666664</c:v>
                </c:pt>
                <c:pt idx="2168">
                  <c:v>44757.375</c:v>
                </c:pt>
                <c:pt idx="2169">
                  <c:v>44757.416666666664</c:v>
                </c:pt>
                <c:pt idx="2170">
                  <c:v>44757.4375</c:v>
                </c:pt>
                <c:pt idx="2171">
                  <c:v>44757.458333333336</c:v>
                </c:pt>
                <c:pt idx="2172">
                  <c:v>44757.479166666664</c:v>
                </c:pt>
                <c:pt idx="2173">
                  <c:v>44757.5</c:v>
                </c:pt>
                <c:pt idx="2174">
                  <c:v>44757.520833333336</c:v>
                </c:pt>
                <c:pt idx="2175">
                  <c:v>44757.541666666664</c:v>
                </c:pt>
                <c:pt idx="2176">
                  <c:v>44757.5625</c:v>
                </c:pt>
                <c:pt idx="2177">
                  <c:v>44757.583333333336</c:v>
                </c:pt>
                <c:pt idx="2178">
                  <c:v>44757.604166666664</c:v>
                </c:pt>
                <c:pt idx="2179">
                  <c:v>44757.625</c:v>
                </c:pt>
                <c:pt idx="2180">
                  <c:v>44757.645833333336</c:v>
                </c:pt>
                <c:pt idx="2181">
                  <c:v>44757.666666666664</c:v>
                </c:pt>
                <c:pt idx="2182">
                  <c:v>44757.6875</c:v>
                </c:pt>
                <c:pt idx="2183">
                  <c:v>44757.708333333336</c:v>
                </c:pt>
                <c:pt idx="2184">
                  <c:v>44757.729166666664</c:v>
                </c:pt>
                <c:pt idx="2185">
                  <c:v>44757.75</c:v>
                </c:pt>
                <c:pt idx="2186">
                  <c:v>44757.770833333336</c:v>
                </c:pt>
                <c:pt idx="2187">
                  <c:v>44757.791666666664</c:v>
                </c:pt>
                <c:pt idx="2188">
                  <c:v>44757.8125</c:v>
                </c:pt>
                <c:pt idx="2189">
                  <c:v>44757.833333333336</c:v>
                </c:pt>
                <c:pt idx="2190">
                  <c:v>44757.854166666664</c:v>
                </c:pt>
                <c:pt idx="2191">
                  <c:v>44757.875</c:v>
                </c:pt>
                <c:pt idx="2192">
                  <c:v>44757.895833333336</c:v>
                </c:pt>
                <c:pt idx="2193">
                  <c:v>44757.916666666664</c:v>
                </c:pt>
                <c:pt idx="2194">
                  <c:v>44757.9375</c:v>
                </c:pt>
                <c:pt idx="2195">
                  <c:v>44757.958333333336</c:v>
                </c:pt>
                <c:pt idx="2196">
                  <c:v>44757.979166666664</c:v>
                </c:pt>
                <c:pt idx="2197">
                  <c:v>44758</c:v>
                </c:pt>
                <c:pt idx="2198">
                  <c:v>44758.020833333336</c:v>
                </c:pt>
                <c:pt idx="2199">
                  <c:v>44758.166666666664</c:v>
                </c:pt>
                <c:pt idx="2200">
                  <c:v>44758.208333333336</c:v>
                </c:pt>
                <c:pt idx="2201">
                  <c:v>44758.229166666664</c:v>
                </c:pt>
                <c:pt idx="2202">
                  <c:v>44758.270833333336</c:v>
                </c:pt>
                <c:pt idx="2203">
                  <c:v>44758.3125</c:v>
                </c:pt>
                <c:pt idx="2204">
                  <c:v>44758.333333333336</c:v>
                </c:pt>
                <c:pt idx="2205">
                  <c:v>44758.354166666664</c:v>
                </c:pt>
                <c:pt idx="2206">
                  <c:v>44758.375</c:v>
                </c:pt>
                <c:pt idx="2207">
                  <c:v>44758.395833333336</c:v>
                </c:pt>
                <c:pt idx="2208">
                  <c:v>44758.416666666664</c:v>
                </c:pt>
                <c:pt idx="2209">
                  <c:v>44758.4375</c:v>
                </c:pt>
                <c:pt idx="2210">
                  <c:v>44758.458333333336</c:v>
                </c:pt>
                <c:pt idx="2211">
                  <c:v>44758.479166666664</c:v>
                </c:pt>
                <c:pt idx="2212">
                  <c:v>44758.5</c:v>
                </c:pt>
                <c:pt idx="2213">
                  <c:v>44758.520833333336</c:v>
                </c:pt>
                <c:pt idx="2214">
                  <c:v>44758.541666666664</c:v>
                </c:pt>
                <c:pt idx="2215">
                  <c:v>44758.5625</c:v>
                </c:pt>
                <c:pt idx="2216">
                  <c:v>44758.583333333336</c:v>
                </c:pt>
                <c:pt idx="2217">
                  <c:v>44758.604166666664</c:v>
                </c:pt>
                <c:pt idx="2218">
                  <c:v>44758.625</c:v>
                </c:pt>
                <c:pt idx="2219">
                  <c:v>44758.645833333336</c:v>
                </c:pt>
                <c:pt idx="2220">
                  <c:v>44758.666666666664</c:v>
                </c:pt>
                <c:pt idx="2221">
                  <c:v>44758.6875</c:v>
                </c:pt>
                <c:pt idx="2222">
                  <c:v>44758.708333333336</c:v>
                </c:pt>
                <c:pt idx="2223">
                  <c:v>44758.729166666664</c:v>
                </c:pt>
                <c:pt idx="2224">
                  <c:v>44758.75</c:v>
                </c:pt>
                <c:pt idx="2225">
                  <c:v>44758.791666666664</c:v>
                </c:pt>
                <c:pt idx="2226">
                  <c:v>44758.8125</c:v>
                </c:pt>
                <c:pt idx="2227">
                  <c:v>44758.833333333336</c:v>
                </c:pt>
                <c:pt idx="2228">
                  <c:v>44758.854166666664</c:v>
                </c:pt>
                <c:pt idx="2229">
                  <c:v>44758.875</c:v>
                </c:pt>
                <c:pt idx="2230">
                  <c:v>44758.895833333336</c:v>
                </c:pt>
                <c:pt idx="2231">
                  <c:v>44758.916666666664</c:v>
                </c:pt>
                <c:pt idx="2232">
                  <c:v>44758.9375</c:v>
                </c:pt>
                <c:pt idx="2233">
                  <c:v>44758.958333333336</c:v>
                </c:pt>
                <c:pt idx="2234">
                  <c:v>44758.979166666664</c:v>
                </c:pt>
                <c:pt idx="2235">
                  <c:v>44759</c:v>
                </c:pt>
                <c:pt idx="2236">
                  <c:v>44759.020833333336</c:v>
                </c:pt>
                <c:pt idx="2237">
                  <c:v>44759.041666666664</c:v>
                </c:pt>
                <c:pt idx="2238">
                  <c:v>44759.083333333336</c:v>
                </c:pt>
                <c:pt idx="2239">
                  <c:v>44759.104166666664</c:v>
                </c:pt>
                <c:pt idx="2240">
                  <c:v>44759.166666666664</c:v>
                </c:pt>
                <c:pt idx="2241">
                  <c:v>44759.1875</c:v>
                </c:pt>
                <c:pt idx="2242">
                  <c:v>44759.208333333336</c:v>
                </c:pt>
                <c:pt idx="2243">
                  <c:v>44759.229166666664</c:v>
                </c:pt>
                <c:pt idx="2244">
                  <c:v>44759.291666666664</c:v>
                </c:pt>
                <c:pt idx="2245">
                  <c:v>44759.3125</c:v>
                </c:pt>
                <c:pt idx="2246">
                  <c:v>44759.333333333336</c:v>
                </c:pt>
                <c:pt idx="2247">
                  <c:v>44759.375</c:v>
                </c:pt>
                <c:pt idx="2248">
                  <c:v>44759.395833333336</c:v>
                </c:pt>
                <c:pt idx="2249">
                  <c:v>44759.416666666664</c:v>
                </c:pt>
                <c:pt idx="2250">
                  <c:v>44759.4375</c:v>
                </c:pt>
                <c:pt idx="2251">
                  <c:v>44759.458333333336</c:v>
                </c:pt>
                <c:pt idx="2252">
                  <c:v>44759.479166666664</c:v>
                </c:pt>
                <c:pt idx="2253">
                  <c:v>44759.5</c:v>
                </c:pt>
                <c:pt idx="2254">
                  <c:v>44759.520833333336</c:v>
                </c:pt>
                <c:pt idx="2255">
                  <c:v>44759.541666666664</c:v>
                </c:pt>
                <c:pt idx="2256">
                  <c:v>44759.5625</c:v>
                </c:pt>
                <c:pt idx="2257">
                  <c:v>44759.583333333336</c:v>
                </c:pt>
                <c:pt idx="2258">
                  <c:v>44759.604166666664</c:v>
                </c:pt>
                <c:pt idx="2259">
                  <c:v>44759.625</c:v>
                </c:pt>
                <c:pt idx="2260">
                  <c:v>44759.645833333336</c:v>
                </c:pt>
                <c:pt idx="2261">
                  <c:v>44759.666666666664</c:v>
                </c:pt>
                <c:pt idx="2262">
                  <c:v>44759.6875</c:v>
                </c:pt>
                <c:pt idx="2263">
                  <c:v>44759.708333333336</c:v>
                </c:pt>
                <c:pt idx="2264">
                  <c:v>44759.729166666664</c:v>
                </c:pt>
                <c:pt idx="2265">
                  <c:v>44759.75</c:v>
                </c:pt>
                <c:pt idx="2266">
                  <c:v>44759.770833333336</c:v>
                </c:pt>
                <c:pt idx="2267">
                  <c:v>44759.791666666664</c:v>
                </c:pt>
                <c:pt idx="2268">
                  <c:v>44759.8125</c:v>
                </c:pt>
                <c:pt idx="2269">
                  <c:v>44759.833333333336</c:v>
                </c:pt>
                <c:pt idx="2270">
                  <c:v>44759.875</c:v>
                </c:pt>
                <c:pt idx="2271">
                  <c:v>44759.979166666664</c:v>
                </c:pt>
                <c:pt idx="2272">
                  <c:v>44760.041666666664</c:v>
                </c:pt>
                <c:pt idx="2273">
                  <c:v>44760.0625</c:v>
                </c:pt>
                <c:pt idx="2274">
                  <c:v>44760.083333333336</c:v>
                </c:pt>
                <c:pt idx="2275">
                  <c:v>44760.125</c:v>
                </c:pt>
                <c:pt idx="2276">
                  <c:v>44760.166666666664</c:v>
                </c:pt>
                <c:pt idx="2277">
                  <c:v>44760.1875</c:v>
                </c:pt>
                <c:pt idx="2278">
                  <c:v>44760.229166666664</c:v>
                </c:pt>
                <c:pt idx="2279">
                  <c:v>44760.25</c:v>
                </c:pt>
                <c:pt idx="2280">
                  <c:v>44760.270833333336</c:v>
                </c:pt>
                <c:pt idx="2281">
                  <c:v>44760.291666666664</c:v>
                </c:pt>
                <c:pt idx="2282">
                  <c:v>44760.3125</c:v>
                </c:pt>
                <c:pt idx="2283">
                  <c:v>44760.333333333336</c:v>
                </c:pt>
                <c:pt idx="2284">
                  <c:v>44760.354166666664</c:v>
                </c:pt>
                <c:pt idx="2285">
                  <c:v>44760.375</c:v>
                </c:pt>
                <c:pt idx="2286">
                  <c:v>44760.395833333336</c:v>
                </c:pt>
                <c:pt idx="2287">
                  <c:v>44760.416666666664</c:v>
                </c:pt>
                <c:pt idx="2288">
                  <c:v>44760.4375</c:v>
                </c:pt>
                <c:pt idx="2289">
                  <c:v>44760.458333333336</c:v>
                </c:pt>
                <c:pt idx="2290">
                  <c:v>44760.479166666664</c:v>
                </c:pt>
                <c:pt idx="2291">
                  <c:v>44760.5</c:v>
                </c:pt>
                <c:pt idx="2292">
                  <c:v>44760.520833333336</c:v>
                </c:pt>
                <c:pt idx="2293">
                  <c:v>44760.541666666664</c:v>
                </c:pt>
                <c:pt idx="2294">
                  <c:v>44760.5625</c:v>
                </c:pt>
                <c:pt idx="2295">
                  <c:v>44760.583333333336</c:v>
                </c:pt>
                <c:pt idx="2296">
                  <c:v>44760.604166666664</c:v>
                </c:pt>
                <c:pt idx="2297">
                  <c:v>44760.625</c:v>
                </c:pt>
                <c:pt idx="2298">
                  <c:v>44760.645833333336</c:v>
                </c:pt>
                <c:pt idx="2299">
                  <c:v>44760.666666666664</c:v>
                </c:pt>
                <c:pt idx="2300">
                  <c:v>44760.6875</c:v>
                </c:pt>
                <c:pt idx="2301">
                  <c:v>44760.708333333336</c:v>
                </c:pt>
                <c:pt idx="2302">
                  <c:v>44760.729166666664</c:v>
                </c:pt>
                <c:pt idx="2303">
                  <c:v>44760.75</c:v>
                </c:pt>
                <c:pt idx="2304">
                  <c:v>44760.770833333336</c:v>
                </c:pt>
                <c:pt idx="2305">
                  <c:v>44760.791666666664</c:v>
                </c:pt>
                <c:pt idx="2306">
                  <c:v>44760.8125</c:v>
                </c:pt>
                <c:pt idx="2307">
                  <c:v>44760.833333333336</c:v>
                </c:pt>
                <c:pt idx="2308">
                  <c:v>44760.875</c:v>
                </c:pt>
                <c:pt idx="2309">
                  <c:v>44760.9375</c:v>
                </c:pt>
                <c:pt idx="2310">
                  <c:v>44760.958333333336</c:v>
                </c:pt>
                <c:pt idx="2311">
                  <c:v>44760.979166666664</c:v>
                </c:pt>
                <c:pt idx="2312">
                  <c:v>44761.020833333336</c:v>
                </c:pt>
                <c:pt idx="2313">
                  <c:v>44761.041666666664</c:v>
                </c:pt>
                <c:pt idx="2314">
                  <c:v>44761.0625</c:v>
                </c:pt>
                <c:pt idx="2315">
                  <c:v>44761.104166666664</c:v>
                </c:pt>
                <c:pt idx="2316">
                  <c:v>44761.125</c:v>
                </c:pt>
                <c:pt idx="2317">
                  <c:v>44761.145833333336</c:v>
                </c:pt>
                <c:pt idx="2318">
                  <c:v>44761.166666666664</c:v>
                </c:pt>
                <c:pt idx="2319">
                  <c:v>44761.1875</c:v>
                </c:pt>
                <c:pt idx="2320">
                  <c:v>44761.208333333336</c:v>
                </c:pt>
                <c:pt idx="2321">
                  <c:v>44761.229166666664</c:v>
                </c:pt>
                <c:pt idx="2322">
                  <c:v>44761.25</c:v>
                </c:pt>
                <c:pt idx="2323">
                  <c:v>44761.270833333336</c:v>
                </c:pt>
                <c:pt idx="2324">
                  <c:v>44761.3125</c:v>
                </c:pt>
                <c:pt idx="2325">
                  <c:v>44761.333333333336</c:v>
                </c:pt>
                <c:pt idx="2326">
                  <c:v>44761.354166666664</c:v>
                </c:pt>
                <c:pt idx="2327">
                  <c:v>44761.375</c:v>
                </c:pt>
                <c:pt idx="2328">
                  <c:v>44761.395833333336</c:v>
                </c:pt>
                <c:pt idx="2329">
                  <c:v>44761.416666666664</c:v>
                </c:pt>
                <c:pt idx="2330">
                  <c:v>44761.4375</c:v>
                </c:pt>
                <c:pt idx="2331">
                  <c:v>44761.458333333336</c:v>
                </c:pt>
                <c:pt idx="2332">
                  <c:v>44761.479166666664</c:v>
                </c:pt>
                <c:pt idx="2333">
                  <c:v>44761.5</c:v>
                </c:pt>
                <c:pt idx="2334">
                  <c:v>44761.520833333336</c:v>
                </c:pt>
                <c:pt idx="2335">
                  <c:v>44761.541666666664</c:v>
                </c:pt>
                <c:pt idx="2336">
                  <c:v>44761.5625</c:v>
                </c:pt>
                <c:pt idx="2337">
                  <c:v>44761.583333333336</c:v>
                </c:pt>
                <c:pt idx="2338">
                  <c:v>44761.604166666664</c:v>
                </c:pt>
                <c:pt idx="2339">
                  <c:v>44761.625</c:v>
                </c:pt>
                <c:pt idx="2340">
                  <c:v>44761.645833333336</c:v>
                </c:pt>
                <c:pt idx="2341">
                  <c:v>44761.666666666664</c:v>
                </c:pt>
                <c:pt idx="2342">
                  <c:v>44761.6875</c:v>
                </c:pt>
                <c:pt idx="2343">
                  <c:v>44761.708333333336</c:v>
                </c:pt>
                <c:pt idx="2344">
                  <c:v>44761.729166666664</c:v>
                </c:pt>
                <c:pt idx="2345">
                  <c:v>44761.770833333336</c:v>
                </c:pt>
                <c:pt idx="2346">
                  <c:v>44761.791666666664</c:v>
                </c:pt>
                <c:pt idx="2347">
                  <c:v>44761.8125</c:v>
                </c:pt>
                <c:pt idx="2348">
                  <c:v>44761.833333333336</c:v>
                </c:pt>
                <c:pt idx="2349">
                  <c:v>44761.854166666664</c:v>
                </c:pt>
                <c:pt idx="2350">
                  <c:v>44761.875</c:v>
                </c:pt>
                <c:pt idx="2351">
                  <c:v>44761.895833333336</c:v>
                </c:pt>
                <c:pt idx="2352">
                  <c:v>44761.9375</c:v>
                </c:pt>
                <c:pt idx="2353">
                  <c:v>44761.958333333336</c:v>
                </c:pt>
                <c:pt idx="2354">
                  <c:v>44761.979166666664</c:v>
                </c:pt>
                <c:pt idx="2355">
                  <c:v>44762.020833333336</c:v>
                </c:pt>
                <c:pt idx="2356">
                  <c:v>44762.041666666664</c:v>
                </c:pt>
                <c:pt idx="2357">
                  <c:v>44762.0625</c:v>
                </c:pt>
                <c:pt idx="2358">
                  <c:v>44762.083333333336</c:v>
                </c:pt>
                <c:pt idx="2359">
                  <c:v>44762.104166666664</c:v>
                </c:pt>
                <c:pt idx="2360">
                  <c:v>44762.125</c:v>
                </c:pt>
                <c:pt idx="2361">
                  <c:v>44762.145833333336</c:v>
                </c:pt>
                <c:pt idx="2362">
                  <c:v>44762.166666666664</c:v>
                </c:pt>
                <c:pt idx="2363">
                  <c:v>44762.208333333336</c:v>
                </c:pt>
                <c:pt idx="2364">
                  <c:v>44762.229166666664</c:v>
                </c:pt>
                <c:pt idx="2365">
                  <c:v>44762.270833333336</c:v>
                </c:pt>
                <c:pt idx="2366">
                  <c:v>44762.291666666664</c:v>
                </c:pt>
                <c:pt idx="2367">
                  <c:v>44762.3125</c:v>
                </c:pt>
                <c:pt idx="2368">
                  <c:v>44762.333333333336</c:v>
                </c:pt>
                <c:pt idx="2369">
                  <c:v>44762.354166666664</c:v>
                </c:pt>
                <c:pt idx="2370">
                  <c:v>44762.375</c:v>
                </c:pt>
                <c:pt idx="2371">
                  <c:v>44762.395833333336</c:v>
                </c:pt>
                <c:pt idx="2372">
                  <c:v>44762.416666666664</c:v>
                </c:pt>
                <c:pt idx="2373">
                  <c:v>44762.458333333336</c:v>
                </c:pt>
                <c:pt idx="2374">
                  <c:v>44762.479166666664</c:v>
                </c:pt>
                <c:pt idx="2375">
                  <c:v>44762.5</c:v>
                </c:pt>
                <c:pt idx="2376">
                  <c:v>44762.520833333336</c:v>
                </c:pt>
                <c:pt idx="2377">
                  <c:v>44762.541666666664</c:v>
                </c:pt>
                <c:pt idx="2378">
                  <c:v>44762.5625</c:v>
                </c:pt>
                <c:pt idx="2379">
                  <c:v>44762.583333333336</c:v>
                </c:pt>
                <c:pt idx="2380">
                  <c:v>44762.604166666664</c:v>
                </c:pt>
                <c:pt idx="2381">
                  <c:v>44762.625</c:v>
                </c:pt>
                <c:pt idx="2382">
                  <c:v>44762.645833333336</c:v>
                </c:pt>
                <c:pt idx="2383">
                  <c:v>44762.666666666664</c:v>
                </c:pt>
                <c:pt idx="2384">
                  <c:v>44762.6875</c:v>
                </c:pt>
                <c:pt idx="2385">
                  <c:v>44762.708333333336</c:v>
                </c:pt>
                <c:pt idx="2386">
                  <c:v>44762.729166666664</c:v>
                </c:pt>
                <c:pt idx="2387">
                  <c:v>44762.75</c:v>
                </c:pt>
                <c:pt idx="2388">
                  <c:v>44762.770833333336</c:v>
                </c:pt>
                <c:pt idx="2389">
                  <c:v>44762.791666666664</c:v>
                </c:pt>
                <c:pt idx="2390">
                  <c:v>44762.8125</c:v>
                </c:pt>
                <c:pt idx="2391">
                  <c:v>44762.833333333336</c:v>
                </c:pt>
                <c:pt idx="2392">
                  <c:v>44762.854166666664</c:v>
                </c:pt>
                <c:pt idx="2393">
                  <c:v>44762.875</c:v>
                </c:pt>
                <c:pt idx="2394">
                  <c:v>44762.9375</c:v>
                </c:pt>
                <c:pt idx="2395">
                  <c:v>44762.979166666664</c:v>
                </c:pt>
                <c:pt idx="2396">
                  <c:v>44763.020833333336</c:v>
                </c:pt>
                <c:pt idx="2397">
                  <c:v>44763.0625</c:v>
                </c:pt>
                <c:pt idx="2398">
                  <c:v>44763.083333333336</c:v>
                </c:pt>
                <c:pt idx="2399">
                  <c:v>44763.125</c:v>
                </c:pt>
                <c:pt idx="2400">
                  <c:v>44763.145833333336</c:v>
                </c:pt>
                <c:pt idx="2401">
                  <c:v>44763.1875</c:v>
                </c:pt>
                <c:pt idx="2402">
                  <c:v>44763.208333333336</c:v>
                </c:pt>
                <c:pt idx="2403">
                  <c:v>44763.25</c:v>
                </c:pt>
                <c:pt idx="2404">
                  <c:v>44763.291666666664</c:v>
                </c:pt>
                <c:pt idx="2405">
                  <c:v>44763.3125</c:v>
                </c:pt>
                <c:pt idx="2406">
                  <c:v>44763.333333333336</c:v>
                </c:pt>
                <c:pt idx="2407">
                  <c:v>44763.375</c:v>
                </c:pt>
                <c:pt idx="2408">
                  <c:v>44763.395833333336</c:v>
                </c:pt>
                <c:pt idx="2409">
                  <c:v>44763.416666666664</c:v>
                </c:pt>
                <c:pt idx="2410">
                  <c:v>44763.4375</c:v>
                </c:pt>
                <c:pt idx="2411">
                  <c:v>44763.458333333336</c:v>
                </c:pt>
                <c:pt idx="2412">
                  <c:v>44763.479166666664</c:v>
                </c:pt>
                <c:pt idx="2413">
                  <c:v>44763.5</c:v>
                </c:pt>
                <c:pt idx="2414">
                  <c:v>44763.520833333336</c:v>
                </c:pt>
                <c:pt idx="2415">
                  <c:v>44763.5625</c:v>
                </c:pt>
                <c:pt idx="2416">
                  <c:v>44763.583333333336</c:v>
                </c:pt>
                <c:pt idx="2417">
                  <c:v>44763.604166666664</c:v>
                </c:pt>
                <c:pt idx="2418">
                  <c:v>44763.625</c:v>
                </c:pt>
                <c:pt idx="2419">
                  <c:v>44763.645833333336</c:v>
                </c:pt>
                <c:pt idx="2420">
                  <c:v>44763.666666666664</c:v>
                </c:pt>
                <c:pt idx="2421">
                  <c:v>44763.6875</c:v>
                </c:pt>
                <c:pt idx="2422">
                  <c:v>44763.708333333336</c:v>
                </c:pt>
                <c:pt idx="2423">
                  <c:v>44763.729166666664</c:v>
                </c:pt>
                <c:pt idx="2424">
                  <c:v>44763.75</c:v>
                </c:pt>
                <c:pt idx="2425">
                  <c:v>44763.791666666664</c:v>
                </c:pt>
                <c:pt idx="2426">
                  <c:v>44763.8125</c:v>
                </c:pt>
                <c:pt idx="2427">
                  <c:v>44763.833333333336</c:v>
                </c:pt>
                <c:pt idx="2428">
                  <c:v>44763.875</c:v>
                </c:pt>
                <c:pt idx="2429">
                  <c:v>44763.895833333336</c:v>
                </c:pt>
                <c:pt idx="2430">
                  <c:v>44763.916666666664</c:v>
                </c:pt>
                <c:pt idx="2431">
                  <c:v>44763.9375</c:v>
                </c:pt>
                <c:pt idx="2432">
                  <c:v>44763.958333333336</c:v>
                </c:pt>
                <c:pt idx="2433">
                  <c:v>44763.979166666664</c:v>
                </c:pt>
                <c:pt idx="2434">
                  <c:v>44764</c:v>
                </c:pt>
                <c:pt idx="2435">
                  <c:v>44764.020833333336</c:v>
                </c:pt>
                <c:pt idx="2436">
                  <c:v>44764.104166666664</c:v>
                </c:pt>
                <c:pt idx="2437">
                  <c:v>44764.166666666664</c:v>
                </c:pt>
                <c:pt idx="2438">
                  <c:v>44764.1875</c:v>
                </c:pt>
                <c:pt idx="2439">
                  <c:v>44764.208333333336</c:v>
                </c:pt>
                <c:pt idx="2440">
                  <c:v>44764.25</c:v>
                </c:pt>
                <c:pt idx="2441">
                  <c:v>44764.291666666664</c:v>
                </c:pt>
                <c:pt idx="2442">
                  <c:v>44764.3125</c:v>
                </c:pt>
                <c:pt idx="2443">
                  <c:v>44764.333333333336</c:v>
                </c:pt>
                <c:pt idx="2444">
                  <c:v>44764.354166666664</c:v>
                </c:pt>
                <c:pt idx="2445">
                  <c:v>44764.375</c:v>
                </c:pt>
                <c:pt idx="2446">
                  <c:v>44764.395833333336</c:v>
                </c:pt>
                <c:pt idx="2447">
                  <c:v>44764.416666666664</c:v>
                </c:pt>
                <c:pt idx="2448">
                  <c:v>44764.4375</c:v>
                </c:pt>
                <c:pt idx="2449">
                  <c:v>44764.458333333336</c:v>
                </c:pt>
                <c:pt idx="2450">
                  <c:v>44764.479166666664</c:v>
                </c:pt>
                <c:pt idx="2451">
                  <c:v>44764.5</c:v>
                </c:pt>
                <c:pt idx="2452">
                  <c:v>44764.520833333336</c:v>
                </c:pt>
                <c:pt idx="2453">
                  <c:v>44764.541666666664</c:v>
                </c:pt>
                <c:pt idx="2454">
                  <c:v>44764.5625</c:v>
                </c:pt>
                <c:pt idx="2455">
                  <c:v>44764.583333333336</c:v>
                </c:pt>
                <c:pt idx="2456">
                  <c:v>44764.604166666664</c:v>
                </c:pt>
                <c:pt idx="2457">
                  <c:v>44764.625</c:v>
                </c:pt>
                <c:pt idx="2458">
                  <c:v>44764.645833333336</c:v>
                </c:pt>
                <c:pt idx="2459">
                  <c:v>44764.708333333336</c:v>
                </c:pt>
                <c:pt idx="2460">
                  <c:v>44764.729166666664</c:v>
                </c:pt>
                <c:pt idx="2461">
                  <c:v>44764.75</c:v>
                </c:pt>
                <c:pt idx="2462">
                  <c:v>44764.770833333336</c:v>
                </c:pt>
                <c:pt idx="2463">
                  <c:v>44764.791666666664</c:v>
                </c:pt>
                <c:pt idx="2464">
                  <c:v>44764.8125</c:v>
                </c:pt>
                <c:pt idx="2465">
                  <c:v>44764.833333333336</c:v>
                </c:pt>
                <c:pt idx="2466">
                  <c:v>44764.854166666664</c:v>
                </c:pt>
                <c:pt idx="2467">
                  <c:v>44764.895833333336</c:v>
                </c:pt>
                <c:pt idx="2468">
                  <c:v>44764.916666666664</c:v>
                </c:pt>
                <c:pt idx="2469">
                  <c:v>44764.9375</c:v>
                </c:pt>
                <c:pt idx="2470">
                  <c:v>44764.958333333336</c:v>
                </c:pt>
                <c:pt idx="2471">
                  <c:v>44764.979166666664</c:v>
                </c:pt>
                <c:pt idx="2472">
                  <c:v>44765</c:v>
                </c:pt>
                <c:pt idx="2473">
                  <c:v>44765.020833333336</c:v>
                </c:pt>
                <c:pt idx="2474">
                  <c:v>44765.041666666664</c:v>
                </c:pt>
                <c:pt idx="2475">
                  <c:v>44765.0625</c:v>
                </c:pt>
                <c:pt idx="2476">
                  <c:v>44765.083333333336</c:v>
                </c:pt>
                <c:pt idx="2477">
                  <c:v>44765.104166666664</c:v>
                </c:pt>
                <c:pt idx="2478">
                  <c:v>44765.125</c:v>
                </c:pt>
                <c:pt idx="2479">
                  <c:v>44765.145833333336</c:v>
                </c:pt>
                <c:pt idx="2480">
                  <c:v>44765.166666666664</c:v>
                </c:pt>
                <c:pt idx="2481">
                  <c:v>44765.1875</c:v>
                </c:pt>
                <c:pt idx="2482">
                  <c:v>44765.208333333336</c:v>
                </c:pt>
                <c:pt idx="2483">
                  <c:v>44765.229166666664</c:v>
                </c:pt>
                <c:pt idx="2484">
                  <c:v>44765.25</c:v>
                </c:pt>
                <c:pt idx="2485">
                  <c:v>44765.291666666664</c:v>
                </c:pt>
                <c:pt idx="2486">
                  <c:v>44765.3125</c:v>
                </c:pt>
                <c:pt idx="2487">
                  <c:v>44765.333333333336</c:v>
                </c:pt>
                <c:pt idx="2488">
                  <c:v>44765.354166666664</c:v>
                </c:pt>
                <c:pt idx="2489">
                  <c:v>44765.375</c:v>
                </c:pt>
                <c:pt idx="2490">
                  <c:v>44765.395833333336</c:v>
                </c:pt>
                <c:pt idx="2491">
                  <c:v>44765.416666666664</c:v>
                </c:pt>
                <c:pt idx="2492">
                  <c:v>44765.458333333336</c:v>
                </c:pt>
                <c:pt idx="2493">
                  <c:v>44765.479166666664</c:v>
                </c:pt>
                <c:pt idx="2494">
                  <c:v>44765.5</c:v>
                </c:pt>
                <c:pt idx="2495">
                  <c:v>44765.520833333336</c:v>
                </c:pt>
                <c:pt idx="2496">
                  <c:v>44765.541666666664</c:v>
                </c:pt>
                <c:pt idx="2497">
                  <c:v>44765.5625</c:v>
                </c:pt>
                <c:pt idx="2498">
                  <c:v>44765.583333333336</c:v>
                </c:pt>
                <c:pt idx="2499">
                  <c:v>44765.604166666664</c:v>
                </c:pt>
                <c:pt idx="2500">
                  <c:v>44765.645833333336</c:v>
                </c:pt>
                <c:pt idx="2501">
                  <c:v>44765.666666666664</c:v>
                </c:pt>
                <c:pt idx="2502">
                  <c:v>44765.770833333336</c:v>
                </c:pt>
                <c:pt idx="2503">
                  <c:v>44765.791666666664</c:v>
                </c:pt>
                <c:pt idx="2504">
                  <c:v>44765.8125</c:v>
                </c:pt>
                <c:pt idx="2505">
                  <c:v>44765.833333333336</c:v>
                </c:pt>
                <c:pt idx="2506">
                  <c:v>44765.854166666664</c:v>
                </c:pt>
                <c:pt idx="2507">
                  <c:v>44765.875</c:v>
                </c:pt>
                <c:pt idx="2508">
                  <c:v>44765.895833333336</c:v>
                </c:pt>
                <c:pt idx="2509">
                  <c:v>44765.916666666664</c:v>
                </c:pt>
                <c:pt idx="2510">
                  <c:v>44765.9375</c:v>
                </c:pt>
                <c:pt idx="2511">
                  <c:v>44765.958333333336</c:v>
                </c:pt>
                <c:pt idx="2512">
                  <c:v>44765.979166666664</c:v>
                </c:pt>
                <c:pt idx="2513">
                  <c:v>44766</c:v>
                </c:pt>
                <c:pt idx="2514">
                  <c:v>44766.020833333336</c:v>
                </c:pt>
                <c:pt idx="2515">
                  <c:v>44766.041666666664</c:v>
                </c:pt>
                <c:pt idx="2516">
                  <c:v>44766.0625</c:v>
                </c:pt>
                <c:pt idx="2517">
                  <c:v>44766.083333333336</c:v>
                </c:pt>
                <c:pt idx="2518">
                  <c:v>44766.104166666664</c:v>
                </c:pt>
                <c:pt idx="2519">
                  <c:v>44766.125</c:v>
                </c:pt>
                <c:pt idx="2520">
                  <c:v>44766.145833333336</c:v>
                </c:pt>
                <c:pt idx="2521">
                  <c:v>44766.166666666664</c:v>
                </c:pt>
                <c:pt idx="2522">
                  <c:v>44766.1875</c:v>
                </c:pt>
                <c:pt idx="2523">
                  <c:v>44766.208333333336</c:v>
                </c:pt>
                <c:pt idx="2524">
                  <c:v>44766.25</c:v>
                </c:pt>
                <c:pt idx="2525">
                  <c:v>44766.270833333336</c:v>
                </c:pt>
                <c:pt idx="2526">
                  <c:v>44766.291666666664</c:v>
                </c:pt>
                <c:pt idx="2527">
                  <c:v>44766.3125</c:v>
                </c:pt>
                <c:pt idx="2528">
                  <c:v>44766.354166666664</c:v>
                </c:pt>
                <c:pt idx="2529">
                  <c:v>44766.375</c:v>
                </c:pt>
                <c:pt idx="2530">
                  <c:v>44766.395833333336</c:v>
                </c:pt>
                <c:pt idx="2531">
                  <c:v>44766.416666666664</c:v>
                </c:pt>
                <c:pt idx="2532">
                  <c:v>44766.4375</c:v>
                </c:pt>
                <c:pt idx="2533">
                  <c:v>44766.458333333336</c:v>
                </c:pt>
                <c:pt idx="2534">
                  <c:v>44766.479166666664</c:v>
                </c:pt>
                <c:pt idx="2535">
                  <c:v>44766.5</c:v>
                </c:pt>
                <c:pt idx="2536">
                  <c:v>44766.520833333336</c:v>
                </c:pt>
                <c:pt idx="2537">
                  <c:v>44766.541666666664</c:v>
                </c:pt>
                <c:pt idx="2538">
                  <c:v>44766.5625</c:v>
                </c:pt>
                <c:pt idx="2539">
                  <c:v>44766.583333333336</c:v>
                </c:pt>
                <c:pt idx="2540">
                  <c:v>44766.604166666664</c:v>
                </c:pt>
                <c:pt idx="2541">
                  <c:v>44766.625</c:v>
                </c:pt>
                <c:pt idx="2542">
                  <c:v>44766.645833333336</c:v>
                </c:pt>
                <c:pt idx="2543">
                  <c:v>44766.666666666664</c:v>
                </c:pt>
                <c:pt idx="2544">
                  <c:v>44766.6875</c:v>
                </c:pt>
                <c:pt idx="2545">
                  <c:v>44766.708333333336</c:v>
                </c:pt>
                <c:pt idx="2546">
                  <c:v>44766.729166666664</c:v>
                </c:pt>
                <c:pt idx="2547">
                  <c:v>44766.75</c:v>
                </c:pt>
                <c:pt idx="2548">
                  <c:v>44766.770833333336</c:v>
                </c:pt>
                <c:pt idx="2549">
                  <c:v>44766.833333333336</c:v>
                </c:pt>
                <c:pt idx="2550">
                  <c:v>44766.854166666664</c:v>
                </c:pt>
                <c:pt idx="2551">
                  <c:v>44766.875</c:v>
                </c:pt>
                <c:pt idx="2552">
                  <c:v>44766.895833333336</c:v>
                </c:pt>
                <c:pt idx="2553">
                  <c:v>44766.916666666664</c:v>
                </c:pt>
                <c:pt idx="2554">
                  <c:v>44766.9375</c:v>
                </c:pt>
                <c:pt idx="2555">
                  <c:v>44766.958333333336</c:v>
                </c:pt>
                <c:pt idx="2556">
                  <c:v>44766.979166666664</c:v>
                </c:pt>
                <c:pt idx="2557">
                  <c:v>44767</c:v>
                </c:pt>
                <c:pt idx="2558">
                  <c:v>44767.041666666664</c:v>
                </c:pt>
                <c:pt idx="2559">
                  <c:v>44767.0625</c:v>
                </c:pt>
                <c:pt idx="2560">
                  <c:v>44767.083333333336</c:v>
                </c:pt>
                <c:pt idx="2561">
                  <c:v>44767.104166666664</c:v>
                </c:pt>
                <c:pt idx="2562">
                  <c:v>44767.125</c:v>
                </c:pt>
                <c:pt idx="2563">
                  <c:v>44767.145833333336</c:v>
                </c:pt>
                <c:pt idx="2564">
                  <c:v>44767.166666666664</c:v>
                </c:pt>
                <c:pt idx="2565">
                  <c:v>44767.1875</c:v>
                </c:pt>
                <c:pt idx="2566">
                  <c:v>44767.208333333336</c:v>
                </c:pt>
                <c:pt idx="2567">
                  <c:v>44767.229166666664</c:v>
                </c:pt>
                <c:pt idx="2568">
                  <c:v>44767.25</c:v>
                </c:pt>
                <c:pt idx="2569">
                  <c:v>44767.270833333336</c:v>
                </c:pt>
                <c:pt idx="2570">
                  <c:v>44767.291666666664</c:v>
                </c:pt>
                <c:pt idx="2571">
                  <c:v>44767.3125</c:v>
                </c:pt>
                <c:pt idx="2572">
                  <c:v>44767.354166666664</c:v>
                </c:pt>
                <c:pt idx="2573">
                  <c:v>44767.375</c:v>
                </c:pt>
                <c:pt idx="2574">
                  <c:v>44767.395833333336</c:v>
                </c:pt>
                <c:pt idx="2575">
                  <c:v>44767.416666666664</c:v>
                </c:pt>
                <c:pt idx="2576">
                  <c:v>44767.4375</c:v>
                </c:pt>
                <c:pt idx="2577">
                  <c:v>44767.458333333336</c:v>
                </c:pt>
                <c:pt idx="2578">
                  <c:v>44767.479166666664</c:v>
                </c:pt>
                <c:pt idx="2579">
                  <c:v>44767.5</c:v>
                </c:pt>
                <c:pt idx="2580">
                  <c:v>44767.520833333336</c:v>
                </c:pt>
                <c:pt idx="2581">
                  <c:v>44767.541666666664</c:v>
                </c:pt>
                <c:pt idx="2582">
                  <c:v>44767.6875</c:v>
                </c:pt>
                <c:pt idx="2583">
                  <c:v>44767.708333333336</c:v>
                </c:pt>
                <c:pt idx="2584">
                  <c:v>44767.729166666664</c:v>
                </c:pt>
                <c:pt idx="2585">
                  <c:v>44767.75</c:v>
                </c:pt>
                <c:pt idx="2586">
                  <c:v>44767.770833333336</c:v>
                </c:pt>
                <c:pt idx="2587">
                  <c:v>44767.791666666664</c:v>
                </c:pt>
                <c:pt idx="2588">
                  <c:v>44767.8125</c:v>
                </c:pt>
                <c:pt idx="2589">
                  <c:v>44767.833333333336</c:v>
                </c:pt>
                <c:pt idx="2590">
                  <c:v>44767.854166666664</c:v>
                </c:pt>
                <c:pt idx="2591">
                  <c:v>44767.875</c:v>
                </c:pt>
                <c:pt idx="2592">
                  <c:v>44767.895833333336</c:v>
                </c:pt>
                <c:pt idx="2593">
                  <c:v>44767.916666666664</c:v>
                </c:pt>
                <c:pt idx="2594">
                  <c:v>44767.9375</c:v>
                </c:pt>
                <c:pt idx="2595">
                  <c:v>44767.958333333336</c:v>
                </c:pt>
                <c:pt idx="2596">
                  <c:v>44767.979166666664</c:v>
                </c:pt>
                <c:pt idx="2597">
                  <c:v>44768</c:v>
                </c:pt>
                <c:pt idx="2598">
                  <c:v>44768.020833333336</c:v>
                </c:pt>
                <c:pt idx="2599">
                  <c:v>44768.041666666664</c:v>
                </c:pt>
                <c:pt idx="2600">
                  <c:v>44768.0625</c:v>
                </c:pt>
                <c:pt idx="2601">
                  <c:v>44768.083333333336</c:v>
                </c:pt>
                <c:pt idx="2602">
                  <c:v>44768.104166666664</c:v>
                </c:pt>
                <c:pt idx="2603">
                  <c:v>44768.125</c:v>
                </c:pt>
                <c:pt idx="2604">
                  <c:v>44768.145833333336</c:v>
                </c:pt>
                <c:pt idx="2605">
                  <c:v>44768.166666666664</c:v>
                </c:pt>
                <c:pt idx="2606">
                  <c:v>44768.1875</c:v>
                </c:pt>
                <c:pt idx="2607">
                  <c:v>44768.25</c:v>
                </c:pt>
                <c:pt idx="2608">
                  <c:v>44768.270833333336</c:v>
                </c:pt>
                <c:pt idx="2609">
                  <c:v>44768.291666666664</c:v>
                </c:pt>
                <c:pt idx="2610">
                  <c:v>44768.3125</c:v>
                </c:pt>
                <c:pt idx="2611">
                  <c:v>44768.333333333336</c:v>
                </c:pt>
                <c:pt idx="2612">
                  <c:v>44768.375</c:v>
                </c:pt>
                <c:pt idx="2613">
                  <c:v>44768.395833333336</c:v>
                </c:pt>
                <c:pt idx="2614">
                  <c:v>44768.416666666664</c:v>
                </c:pt>
                <c:pt idx="2615">
                  <c:v>44768.4375</c:v>
                </c:pt>
                <c:pt idx="2616">
                  <c:v>44768.458333333336</c:v>
                </c:pt>
                <c:pt idx="2617">
                  <c:v>44768.479166666664</c:v>
                </c:pt>
                <c:pt idx="2618">
                  <c:v>44768.5</c:v>
                </c:pt>
                <c:pt idx="2619">
                  <c:v>44768.520833333336</c:v>
                </c:pt>
                <c:pt idx="2620">
                  <c:v>44768.541666666664</c:v>
                </c:pt>
                <c:pt idx="2621">
                  <c:v>44768.5625</c:v>
                </c:pt>
                <c:pt idx="2622">
                  <c:v>44768.583333333336</c:v>
                </c:pt>
                <c:pt idx="2623">
                  <c:v>44768.604166666664</c:v>
                </c:pt>
                <c:pt idx="2624">
                  <c:v>44768.625</c:v>
                </c:pt>
                <c:pt idx="2625">
                  <c:v>44768.645833333336</c:v>
                </c:pt>
                <c:pt idx="2626">
                  <c:v>44768.666666666664</c:v>
                </c:pt>
                <c:pt idx="2627">
                  <c:v>44768.6875</c:v>
                </c:pt>
                <c:pt idx="2628">
                  <c:v>44768.708333333336</c:v>
                </c:pt>
                <c:pt idx="2629">
                  <c:v>44768.729166666664</c:v>
                </c:pt>
                <c:pt idx="2630">
                  <c:v>44768.75</c:v>
                </c:pt>
                <c:pt idx="2631">
                  <c:v>44768.770833333336</c:v>
                </c:pt>
                <c:pt idx="2632">
                  <c:v>44768.791666666664</c:v>
                </c:pt>
                <c:pt idx="2633">
                  <c:v>44768.8125</c:v>
                </c:pt>
                <c:pt idx="2634">
                  <c:v>44768.854166666664</c:v>
                </c:pt>
                <c:pt idx="2635">
                  <c:v>44768.875</c:v>
                </c:pt>
                <c:pt idx="2636">
                  <c:v>44768.895833333336</c:v>
                </c:pt>
                <c:pt idx="2637">
                  <c:v>44768.958333333336</c:v>
                </c:pt>
                <c:pt idx="2638">
                  <c:v>44768.979166666664</c:v>
                </c:pt>
                <c:pt idx="2639">
                  <c:v>44769</c:v>
                </c:pt>
                <c:pt idx="2640">
                  <c:v>44769.020833333336</c:v>
                </c:pt>
                <c:pt idx="2641">
                  <c:v>44769.041666666664</c:v>
                </c:pt>
                <c:pt idx="2642">
                  <c:v>44769.0625</c:v>
                </c:pt>
                <c:pt idx="2643">
                  <c:v>44769.104166666664</c:v>
                </c:pt>
                <c:pt idx="2644">
                  <c:v>44769.145833333336</c:v>
                </c:pt>
                <c:pt idx="2645">
                  <c:v>44769.166666666664</c:v>
                </c:pt>
                <c:pt idx="2646">
                  <c:v>44769.208333333336</c:v>
                </c:pt>
                <c:pt idx="2647">
                  <c:v>44769.229166666664</c:v>
                </c:pt>
                <c:pt idx="2648">
                  <c:v>44769.25</c:v>
                </c:pt>
                <c:pt idx="2649">
                  <c:v>44769.3125</c:v>
                </c:pt>
                <c:pt idx="2650">
                  <c:v>44769.333333333336</c:v>
                </c:pt>
                <c:pt idx="2651">
                  <c:v>44769.354166666664</c:v>
                </c:pt>
                <c:pt idx="2652">
                  <c:v>44769.375</c:v>
                </c:pt>
                <c:pt idx="2653">
                  <c:v>44769.395833333336</c:v>
                </c:pt>
                <c:pt idx="2654">
                  <c:v>44769.416666666664</c:v>
                </c:pt>
                <c:pt idx="2655">
                  <c:v>44769.4375</c:v>
                </c:pt>
                <c:pt idx="2656">
                  <c:v>44769.458333333336</c:v>
                </c:pt>
                <c:pt idx="2657">
                  <c:v>44769.479166666664</c:v>
                </c:pt>
                <c:pt idx="2658">
                  <c:v>44769.5</c:v>
                </c:pt>
                <c:pt idx="2659">
                  <c:v>44769.520833333336</c:v>
                </c:pt>
                <c:pt idx="2660">
                  <c:v>44769.541666666664</c:v>
                </c:pt>
                <c:pt idx="2661">
                  <c:v>44769.5625</c:v>
                </c:pt>
                <c:pt idx="2662">
                  <c:v>44769.583333333336</c:v>
                </c:pt>
                <c:pt idx="2663">
                  <c:v>44769.604166666664</c:v>
                </c:pt>
                <c:pt idx="2664">
                  <c:v>44769.625</c:v>
                </c:pt>
                <c:pt idx="2665">
                  <c:v>44769.645833333336</c:v>
                </c:pt>
                <c:pt idx="2666">
                  <c:v>44769.666666666664</c:v>
                </c:pt>
                <c:pt idx="2667">
                  <c:v>44769.6875</c:v>
                </c:pt>
                <c:pt idx="2668">
                  <c:v>44769.708333333336</c:v>
                </c:pt>
                <c:pt idx="2669">
                  <c:v>44769.729166666664</c:v>
                </c:pt>
                <c:pt idx="2670">
                  <c:v>44769.75</c:v>
                </c:pt>
                <c:pt idx="2671">
                  <c:v>44769.770833333336</c:v>
                </c:pt>
                <c:pt idx="2672">
                  <c:v>44769.791666666664</c:v>
                </c:pt>
                <c:pt idx="2673">
                  <c:v>44769.8125</c:v>
                </c:pt>
                <c:pt idx="2674">
                  <c:v>44769.833333333336</c:v>
                </c:pt>
                <c:pt idx="2675">
                  <c:v>44769.854166666664</c:v>
                </c:pt>
                <c:pt idx="2676">
                  <c:v>44769.895833333336</c:v>
                </c:pt>
                <c:pt idx="2677">
                  <c:v>44769.9375</c:v>
                </c:pt>
                <c:pt idx="2678">
                  <c:v>44769.958333333336</c:v>
                </c:pt>
                <c:pt idx="2679">
                  <c:v>44769.979166666664</c:v>
                </c:pt>
                <c:pt idx="2680">
                  <c:v>44770</c:v>
                </c:pt>
                <c:pt idx="2681">
                  <c:v>44770.020833333336</c:v>
                </c:pt>
                <c:pt idx="2682">
                  <c:v>44770.041666666664</c:v>
                </c:pt>
                <c:pt idx="2683">
                  <c:v>44770.083333333336</c:v>
                </c:pt>
                <c:pt idx="2684">
                  <c:v>44770.104166666664</c:v>
                </c:pt>
                <c:pt idx="2685">
                  <c:v>44770.125</c:v>
                </c:pt>
                <c:pt idx="2686">
                  <c:v>44770.145833333336</c:v>
                </c:pt>
                <c:pt idx="2687">
                  <c:v>44770.166666666664</c:v>
                </c:pt>
                <c:pt idx="2688">
                  <c:v>44770.1875</c:v>
                </c:pt>
                <c:pt idx="2689">
                  <c:v>44770.208333333336</c:v>
                </c:pt>
                <c:pt idx="2690">
                  <c:v>44770.229166666664</c:v>
                </c:pt>
                <c:pt idx="2691">
                  <c:v>44770.25</c:v>
                </c:pt>
                <c:pt idx="2692">
                  <c:v>44770.270833333336</c:v>
                </c:pt>
                <c:pt idx="2693">
                  <c:v>44770.291666666664</c:v>
                </c:pt>
                <c:pt idx="2694">
                  <c:v>44770.3125</c:v>
                </c:pt>
                <c:pt idx="2695">
                  <c:v>44770.333333333336</c:v>
                </c:pt>
                <c:pt idx="2696">
                  <c:v>44770.354166666664</c:v>
                </c:pt>
                <c:pt idx="2697">
                  <c:v>44770.375</c:v>
                </c:pt>
                <c:pt idx="2698">
                  <c:v>44770.395833333336</c:v>
                </c:pt>
                <c:pt idx="2699">
                  <c:v>44770.416666666664</c:v>
                </c:pt>
                <c:pt idx="2700">
                  <c:v>44770.4375</c:v>
                </c:pt>
                <c:pt idx="2701">
                  <c:v>44770.458333333336</c:v>
                </c:pt>
                <c:pt idx="2702">
                  <c:v>44770.479166666664</c:v>
                </c:pt>
                <c:pt idx="2703">
                  <c:v>44770.5</c:v>
                </c:pt>
                <c:pt idx="2704">
                  <c:v>44770.520833333336</c:v>
                </c:pt>
                <c:pt idx="2705">
                  <c:v>44770.541666666664</c:v>
                </c:pt>
                <c:pt idx="2706">
                  <c:v>44770.5625</c:v>
                </c:pt>
                <c:pt idx="2707">
                  <c:v>44770.583333333336</c:v>
                </c:pt>
                <c:pt idx="2708">
                  <c:v>44770.604166666664</c:v>
                </c:pt>
                <c:pt idx="2709">
                  <c:v>44770.625</c:v>
                </c:pt>
                <c:pt idx="2710">
                  <c:v>44770.645833333336</c:v>
                </c:pt>
                <c:pt idx="2711">
                  <c:v>44770.666666666664</c:v>
                </c:pt>
                <c:pt idx="2712">
                  <c:v>44770.6875</c:v>
                </c:pt>
                <c:pt idx="2713">
                  <c:v>44770.708333333336</c:v>
                </c:pt>
                <c:pt idx="2714">
                  <c:v>44770.729166666664</c:v>
                </c:pt>
                <c:pt idx="2715">
                  <c:v>44770.75</c:v>
                </c:pt>
                <c:pt idx="2716">
                  <c:v>44770.770833333336</c:v>
                </c:pt>
                <c:pt idx="2717">
                  <c:v>44770.791666666664</c:v>
                </c:pt>
                <c:pt idx="2718">
                  <c:v>44770.8125</c:v>
                </c:pt>
                <c:pt idx="2719">
                  <c:v>44770.833333333336</c:v>
                </c:pt>
                <c:pt idx="2720">
                  <c:v>44770.875</c:v>
                </c:pt>
                <c:pt idx="2721">
                  <c:v>44770.895833333336</c:v>
                </c:pt>
                <c:pt idx="2722">
                  <c:v>44770.916666666664</c:v>
                </c:pt>
                <c:pt idx="2723">
                  <c:v>44770.9375</c:v>
                </c:pt>
                <c:pt idx="2724">
                  <c:v>44770.958333333336</c:v>
                </c:pt>
                <c:pt idx="2725">
                  <c:v>44770.979166666664</c:v>
                </c:pt>
                <c:pt idx="2726">
                  <c:v>44771.020833333336</c:v>
                </c:pt>
                <c:pt idx="2727">
                  <c:v>44771.104166666664</c:v>
                </c:pt>
                <c:pt idx="2728">
                  <c:v>44771.125</c:v>
                </c:pt>
                <c:pt idx="2729">
                  <c:v>44771.145833333336</c:v>
                </c:pt>
                <c:pt idx="2730">
                  <c:v>44771.166666666664</c:v>
                </c:pt>
                <c:pt idx="2731">
                  <c:v>44771.1875</c:v>
                </c:pt>
                <c:pt idx="2732">
                  <c:v>44771.208333333336</c:v>
                </c:pt>
                <c:pt idx="2733">
                  <c:v>44771.229166666664</c:v>
                </c:pt>
                <c:pt idx="2734">
                  <c:v>44771.25</c:v>
                </c:pt>
                <c:pt idx="2735">
                  <c:v>44771.270833333336</c:v>
                </c:pt>
                <c:pt idx="2736">
                  <c:v>44771.291666666664</c:v>
                </c:pt>
                <c:pt idx="2737">
                  <c:v>44771.3125</c:v>
                </c:pt>
                <c:pt idx="2738">
                  <c:v>44771.333333333336</c:v>
                </c:pt>
                <c:pt idx="2739">
                  <c:v>44771.354166666664</c:v>
                </c:pt>
                <c:pt idx="2740">
                  <c:v>44771.375</c:v>
                </c:pt>
                <c:pt idx="2741">
                  <c:v>44771.395833333336</c:v>
                </c:pt>
                <c:pt idx="2742">
                  <c:v>44771.416666666664</c:v>
                </c:pt>
                <c:pt idx="2743">
                  <c:v>44771.4375</c:v>
                </c:pt>
                <c:pt idx="2744">
                  <c:v>44771.458333333336</c:v>
                </c:pt>
                <c:pt idx="2745">
                  <c:v>44771.479166666664</c:v>
                </c:pt>
                <c:pt idx="2746">
                  <c:v>44771.5</c:v>
                </c:pt>
                <c:pt idx="2747">
                  <c:v>44771.520833333336</c:v>
                </c:pt>
                <c:pt idx="2748">
                  <c:v>44771.541666666664</c:v>
                </c:pt>
                <c:pt idx="2749">
                  <c:v>44771.5625</c:v>
                </c:pt>
                <c:pt idx="2750">
                  <c:v>44771.583333333336</c:v>
                </c:pt>
                <c:pt idx="2751">
                  <c:v>44771.604166666664</c:v>
                </c:pt>
                <c:pt idx="2752">
                  <c:v>44771.625</c:v>
                </c:pt>
                <c:pt idx="2753">
                  <c:v>44771.645833333336</c:v>
                </c:pt>
                <c:pt idx="2754">
                  <c:v>44771.666666666664</c:v>
                </c:pt>
                <c:pt idx="2755">
                  <c:v>44771.6875</c:v>
                </c:pt>
                <c:pt idx="2756">
                  <c:v>44771.708333333336</c:v>
                </c:pt>
                <c:pt idx="2757">
                  <c:v>44771.729166666664</c:v>
                </c:pt>
                <c:pt idx="2758">
                  <c:v>44771.75</c:v>
                </c:pt>
                <c:pt idx="2759">
                  <c:v>44771.770833333336</c:v>
                </c:pt>
                <c:pt idx="2760">
                  <c:v>44771.791666666664</c:v>
                </c:pt>
                <c:pt idx="2761">
                  <c:v>44771.8125</c:v>
                </c:pt>
                <c:pt idx="2762">
                  <c:v>44771.833333333336</c:v>
                </c:pt>
                <c:pt idx="2763">
                  <c:v>44771.854166666664</c:v>
                </c:pt>
                <c:pt idx="2764">
                  <c:v>44771.875</c:v>
                </c:pt>
                <c:pt idx="2765">
                  <c:v>44771.895833333336</c:v>
                </c:pt>
                <c:pt idx="2766">
                  <c:v>44771.916666666664</c:v>
                </c:pt>
                <c:pt idx="2767">
                  <c:v>44771.9375</c:v>
                </c:pt>
                <c:pt idx="2768">
                  <c:v>44771.958333333336</c:v>
                </c:pt>
                <c:pt idx="2769">
                  <c:v>44771.979166666664</c:v>
                </c:pt>
                <c:pt idx="2770">
                  <c:v>44772</c:v>
                </c:pt>
                <c:pt idx="2771">
                  <c:v>44772.020833333336</c:v>
                </c:pt>
                <c:pt idx="2772">
                  <c:v>44772.041666666664</c:v>
                </c:pt>
                <c:pt idx="2773">
                  <c:v>44772.0625</c:v>
                </c:pt>
                <c:pt idx="2774">
                  <c:v>44772.083333333336</c:v>
                </c:pt>
                <c:pt idx="2775">
                  <c:v>44772.104166666664</c:v>
                </c:pt>
                <c:pt idx="2776">
                  <c:v>44772.125</c:v>
                </c:pt>
                <c:pt idx="2777">
                  <c:v>44772.145833333336</c:v>
                </c:pt>
                <c:pt idx="2778">
                  <c:v>44772.166666666664</c:v>
                </c:pt>
                <c:pt idx="2779">
                  <c:v>44772.1875</c:v>
                </c:pt>
                <c:pt idx="2780">
                  <c:v>44772.208333333336</c:v>
                </c:pt>
                <c:pt idx="2781">
                  <c:v>44772.229166666664</c:v>
                </c:pt>
                <c:pt idx="2782">
                  <c:v>44772.25</c:v>
                </c:pt>
                <c:pt idx="2783">
                  <c:v>44772.270833333336</c:v>
                </c:pt>
                <c:pt idx="2784">
                  <c:v>44772.291666666664</c:v>
                </c:pt>
                <c:pt idx="2785">
                  <c:v>44772.3125</c:v>
                </c:pt>
                <c:pt idx="2786">
                  <c:v>44772.333333333336</c:v>
                </c:pt>
                <c:pt idx="2787">
                  <c:v>44772.354166666664</c:v>
                </c:pt>
                <c:pt idx="2788">
                  <c:v>44772.375</c:v>
                </c:pt>
                <c:pt idx="2789">
                  <c:v>44772.395833333336</c:v>
                </c:pt>
                <c:pt idx="2790">
                  <c:v>44772.416666666664</c:v>
                </c:pt>
                <c:pt idx="2791">
                  <c:v>44772.4375</c:v>
                </c:pt>
                <c:pt idx="2792">
                  <c:v>44772.458333333336</c:v>
                </c:pt>
                <c:pt idx="2793">
                  <c:v>44772.479166666664</c:v>
                </c:pt>
                <c:pt idx="2794">
                  <c:v>44772.5</c:v>
                </c:pt>
                <c:pt idx="2795">
                  <c:v>44772.520833333336</c:v>
                </c:pt>
                <c:pt idx="2796">
                  <c:v>44772.541666666664</c:v>
                </c:pt>
                <c:pt idx="2797">
                  <c:v>44772.5625</c:v>
                </c:pt>
                <c:pt idx="2798">
                  <c:v>44772.583333333336</c:v>
                </c:pt>
                <c:pt idx="2799">
                  <c:v>44772.604166666664</c:v>
                </c:pt>
                <c:pt idx="2800">
                  <c:v>44772.625</c:v>
                </c:pt>
                <c:pt idx="2801">
                  <c:v>44772.645833333336</c:v>
                </c:pt>
                <c:pt idx="2802">
                  <c:v>44772.666666666664</c:v>
                </c:pt>
                <c:pt idx="2803">
                  <c:v>44772.729166666664</c:v>
                </c:pt>
                <c:pt idx="2804">
                  <c:v>44772.75</c:v>
                </c:pt>
                <c:pt idx="2805">
                  <c:v>44772.770833333336</c:v>
                </c:pt>
                <c:pt idx="2806">
                  <c:v>44772.791666666664</c:v>
                </c:pt>
                <c:pt idx="2807">
                  <c:v>44772.8125</c:v>
                </c:pt>
                <c:pt idx="2808">
                  <c:v>44772.833333333336</c:v>
                </c:pt>
                <c:pt idx="2809">
                  <c:v>44772.854166666664</c:v>
                </c:pt>
                <c:pt idx="2810">
                  <c:v>44772.875</c:v>
                </c:pt>
                <c:pt idx="2811">
                  <c:v>44772.895833333336</c:v>
                </c:pt>
                <c:pt idx="2812">
                  <c:v>44772.916666666664</c:v>
                </c:pt>
                <c:pt idx="2813">
                  <c:v>44772.9375</c:v>
                </c:pt>
                <c:pt idx="2814">
                  <c:v>44772.958333333336</c:v>
                </c:pt>
                <c:pt idx="2815">
                  <c:v>44772.979166666664</c:v>
                </c:pt>
                <c:pt idx="2816">
                  <c:v>44773</c:v>
                </c:pt>
                <c:pt idx="2817">
                  <c:v>44773.020833333336</c:v>
                </c:pt>
                <c:pt idx="2818">
                  <c:v>44773.041666666664</c:v>
                </c:pt>
                <c:pt idx="2819">
                  <c:v>44773.0625</c:v>
                </c:pt>
                <c:pt idx="2820">
                  <c:v>44773.083333333336</c:v>
                </c:pt>
                <c:pt idx="2821">
                  <c:v>44773.104166666664</c:v>
                </c:pt>
                <c:pt idx="2822">
                  <c:v>44773.125</c:v>
                </c:pt>
                <c:pt idx="2823">
                  <c:v>44773.145833333336</c:v>
                </c:pt>
                <c:pt idx="2824">
                  <c:v>44773.166666666664</c:v>
                </c:pt>
                <c:pt idx="2825">
                  <c:v>44773.1875</c:v>
                </c:pt>
                <c:pt idx="2826">
                  <c:v>44773.208333333336</c:v>
                </c:pt>
                <c:pt idx="2827">
                  <c:v>44773.229166666664</c:v>
                </c:pt>
                <c:pt idx="2828">
                  <c:v>44773.25</c:v>
                </c:pt>
                <c:pt idx="2829">
                  <c:v>44773.270833333336</c:v>
                </c:pt>
                <c:pt idx="2830">
                  <c:v>44773.3125</c:v>
                </c:pt>
                <c:pt idx="2831">
                  <c:v>44773.333333333336</c:v>
                </c:pt>
                <c:pt idx="2832">
                  <c:v>44773.354166666664</c:v>
                </c:pt>
                <c:pt idx="2833">
                  <c:v>44773.375</c:v>
                </c:pt>
                <c:pt idx="2834">
                  <c:v>44773.395833333336</c:v>
                </c:pt>
                <c:pt idx="2835">
                  <c:v>44773.416666666664</c:v>
                </c:pt>
                <c:pt idx="2836">
                  <c:v>44773.4375</c:v>
                </c:pt>
                <c:pt idx="2837">
                  <c:v>44773.458333333336</c:v>
                </c:pt>
                <c:pt idx="2838">
                  <c:v>44773.479166666664</c:v>
                </c:pt>
                <c:pt idx="2839">
                  <c:v>44773.5</c:v>
                </c:pt>
                <c:pt idx="2840">
                  <c:v>44773.520833333336</c:v>
                </c:pt>
                <c:pt idx="2841">
                  <c:v>44773.541666666664</c:v>
                </c:pt>
                <c:pt idx="2842">
                  <c:v>44773.5625</c:v>
                </c:pt>
                <c:pt idx="2843">
                  <c:v>44773.583333333336</c:v>
                </c:pt>
                <c:pt idx="2844">
                  <c:v>44773.604166666664</c:v>
                </c:pt>
                <c:pt idx="2845">
                  <c:v>44773.625</c:v>
                </c:pt>
                <c:pt idx="2846">
                  <c:v>44773.645833333336</c:v>
                </c:pt>
                <c:pt idx="2847">
                  <c:v>44773.666666666664</c:v>
                </c:pt>
                <c:pt idx="2848">
                  <c:v>44773.6875</c:v>
                </c:pt>
                <c:pt idx="2849">
                  <c:v>44773.708333333336</c:v>
                </c:pt>
                <c:pt idx="2850">
                  <c:v>44773.729166666664</c:v>
                </c:pt>
                <c:pt idx="2851">
                  <c:v>44773.75</c:v>
                </c:pt>
                <c:pt idx="2852">
                  <c:v>44773.770833333336</c:v>
                </c:pt>
                <c:pt idx="2853">
                  <c:v>44773.791666666664</c:v>
                </c:pt>
                <c:pt idx="2854">
                  <c:v>44773.8125</c:v>
                </c:pt>
                <c:pt idx="2855">
                  <c:v>44773.833333333336</c:v>
                </c:pt>
                <c:pt idx="2856">
                  <c:v>44773.854166666664</c:v>
                </c:pt>
                <c:pt idx="2857">
                  <c:v>44773.875</c:v>
                </c:pt>
                <c:pt idx="2858">
                  <c:v>44773.895833333336</c:v>
                </c:pt>
                <c:pt idx="2859">
                  <c:v>44773.9375</c:v>
                </c:pt>
                <c:pt idx="2860">
                  <c:v>44773.958333333336</c:v>
                </c:pt>
                <c:pt idx="2861">
                  <c:v>44773.979166666664</c:v>
                </c:pt>
                <c:pt idx="2862">
                  <c:v>44774.020833333336</c:v>
                </c:pt>
                <c:pt idx="2863">
                  <c:v>44774.041666666664</c:v>
                </c:pt>
                <c:pt idx="2864">
                  <c:v>44774.0625</c:v>
                </c:pt>
                <c:pt idx="2865">
                  <c:v>44774.083333333336</c:v>
                </c:pt>
                <c:pt idx="2866">
                  <c:v>44774.104166666664</c:v>
                </c:pt>
                <c:pt idx="2867">
                  <c:v>44774.125</c:v>
                </c:pt>
                <c:pt idx="2868">
                  <c:v>44774.145833333336</c:v>
                </c:pt>
                <c:pt idx="2869">
                  <c:v>44774.166666666664</c:v>
                </c:pt>
                <c:pt idx="2870">
                  <c:v>44774.1875</c:v>
                </c:pt>
                <c:pt idx="2871">
                  <c:v>44774.208333333336</c:v>
                </c:pt>
                <c:pt idx="2872">
                  <c:v>44774.25</c:v>
                </c:pt>
                <c:pt idx="2873">
                  <c:v>44774.270833333336</c:v>
                </c:pt>
                <c:pt idx="2874">
                  <c:v>44774.291666666664</c:v>
                </c:pt>
                <c:pt idx="2875">
                  <c:v>44774.3125</c:v>
                </c:pt>
                <c:pt idx="2876">
                  <c:v>44774.333333333336</c:v>
                </c:pt>
                <c:pt idx="2877">
                  <c:v>44774.354166666664</c:v>
                </c:pt>
                <c:pt idx="2878">
                  <c:v>44774.375</c:v>
                </c:pt>
                <c:pt idx="2879">
                  <c:v>44774.395833333336</c:v>
                </c:pt>
                <c:pt idx="2880">
                  <c:v>44774.416666666664</c:v>
                </c:pt>
                <c:pt idx="2881">
                  <c:v>44774.4375</c:v>
                </c:pt>
                <c:pt idx="2882">
                  <c:v>44774.458333333336</c:v>
                </c:pt>
                <c:pt idx="2883">
                  <c:v>44774.479166666664</c:v>
                </c:pt>
                <c:pt idx="2884">
                  <c:v>44774.5</c:v>
                </c:pt>
                <c:pt idx="2885">
                  <c:v>44774.520833333336</c:v>
                </c:pt>
                <c:pt idx="2886">
                  <c:v>44774.541666666664</c:v>
                </c:pt>
                <c:pt idx="2887">
                  <c:v>44774.5625</c:v>
                </c:pt>
                <c:pt idx="2888">
                  <c:v>44774.583333333336</c:v>
                </c:pt>
                <c:pt idx="2889">
                  <c:v>44774.604166666664</c:v>
                </c:pt>
                <c:pt idx="2890">
                  <c:v>44774.625</c:v>
                </c:pt>
                <c:pt idx="2891">
                  <c:v>44774.645833333336</c:v>
                </c:pt>
                <c:pt idx="2892">
                  <c:v>44774.666666666664</c:v>
                </c:pt>
                <c:pt idx="2893">
                  <c:v>44774.708333333336</c:v>
                </c:pt>
                <c:pt idx="2894">
                  <c:v>44774.729166666664</c:v>
                </c:pt>
                <c:pt idx="2895">
                  <c:v>44774.75</c:v>
                </c:pt>
                <c:pt idx="2896">
                  <c:v>44774.770833333336</c:v>
                </c:pt>
                <c:pt idx="2897">
                  <c:v>44774.791666666664</c:v>
                </c:pt>
                <c:pt idx="2898">
                  <c:v>44774.8125</c:v>
                </c:pt>
                <c:pt idx="2899">
                  <c:v>44774.833333333336</c:v>
                </c:pt>
                <c:pt idx="2900">
                  <c:v>44774.854166666664</c:v>
                </c:pt>
                <c:pt idx="2901">
                  <c:v>44774.875</c:v>
                </c:pt>
                <c:pt idx="2902">
                  <c:v>44774.895833333336</c:v>
                </c:pt>
                <c:pt idx="2903">
                  <c:v>44774.916666666664</c:v>
                </c:pt>
                <c:pt idx="2904">
                  <c:v>44774.9375</c:v>
                </c:pt>
                <c:pt idx="2905">
                  <c:v>44774.958333333336</c:v>
                </c:pt>
                <c:pt idx="2906">
                  <c:v>44774.979166666664</c:v>
                </c:pt>
                <c:pt idx="2907">
                  <c:v>44775</c:v>
                </c:pt>
                <c:pt idx="2908">
                  <c:v>44775.020833333336</c:v>
                </c:pt>
                <c:pt idx="2909">
                  <c:v>44775.041666666664</c:v>
                </c:pt>
                <c:pt idx="2910">
                  <c:v>44775.0625</c:v>
                </c:pt>
                <c:pt idx="2911">
                  <c:v>44775.083333333336</c:v>
                </c:pt>
                <c:pt idx="2912">
                  <c:v>44775.104166666664</c:v>
                </c:pt>
                <c:pt idx="2913">
                  <c:v>44775.125</c:v>
                </c:pt>
                <c:pt idx="2914">
                  <c:v>44775.145833333336</c:v>
                </c:pt>
                <c:pt idx="2915">
                  <c:v>44775.166666666664</c:v>
                </c:pt>
                <c:pt idx="2916">
                  <c:v>44775.1875</c:v>
                </c:pt>
                <c:pt idx="2917">
                  <c:v>44775.208333333336</c:v>
                </c:pt>
                <c:pt idx="2918">
                  <c:v>44775.229166666664</c:v>
                </c:pt>
                <c:pt idx="2919">
                  <c:v>44775.25</c:v>
                </c:pt>
                <c:pt idx="2920">
                  <c:v>44775.270833333336</c:v>
                </c:pt>
                <c:pt idx="2921">
                  <c:v>44775.291666666664</c:v>
                </c:pt>
                <c:pt idx="2922">
                  <c:v>44775.3125</c:v>
                </c:pt>
                <c:pt idx="2923">
                  <c:v>44775.333333333336</c:v>
                </c:pt>
                <c:pt idx="2924">
                  <c:v>44775.354166666664</c:v>
                </c:pt>
                <c:pt idx="2925">
                  <c:v>44775.375</c:v>
                </c:pt>
                <c:pt idx="2926">
                  <c:v>44775.395833333336</c:v>
                </c:pt>
                <c:pt idx="2927">
                  <c:v>44775.416666666664</c:v>
                </c:pt>
                <c:pt idx="2928">
                  <c:v>44775.4375</c:v>
                </c:pt>
                <c:pt idx="2929">
                  <c:v>44775.458333333336</c:v>
                </c:pt>
                <c:pt idx="2930">
                  <c:v>44775.479166666664</c:v>
                </c:pt>
                <c:pt idx="2931">
                  <c:v>44775.5</c:v>
                </c:pt>
                <c:pt idx="2932">
                  <c:v>44775.520833333336</c:v>
                </c:pt>
                <c:pt idx="2933">
                  <c:v>44775.541666666664</c:v>
                </c:pt>
                <c:pt idx="2934">
                  <c:v>44775.5625</c:v>
                </c:pt>
                <c:pt idx="2935">
                  <c:v>44775.583333333336</c:v>
                </c:pt>
                <c:pt idx="2936">
                  <c:v>44775.604166666664</c:v>
                </c:pt>
                <c:pt idx="2937">
                  <c:v>44775.625</c:v>
                </c:pt>
                <c:pt idx="2938">
                  <c:v>44775.645833333336</c:v>
                </c:pt>
                <c:pt idx="2939">
                  <c:v>44775.666666666664</c:v>
                </c:pt>
                <c:pt idx="2940">
                  <c:v>44775.6875</c:v>
                </c:pt>
                <c:pt idx="2941">
                  <c:v>44775.708333333336</c:v>
                </c:pt>
                <c:pt idx="2942">
                  <c:v>44775.729166666664</c:v>
                </c:pt>
                <c:pt idx="2943">
                  <c:v>44775.75</c:v>
                </c:pt>
                <c:pt idx="2944">
                  <c:v>44775.770833333336</c:v>
                </c:pt>
                <c:pt idx="2945">
                  <c:v>44775.791666666664</c:v>
                </c:pt>
                <c:pt idx="2946">
                  <c:v>44775.8125</c:v>
                </c:pt>
                <c:pt idx="2947">
                  <c:v>44775.833333333336</c:v>
                </c:pt>
                <c:pt idx="2948">
                  <c:v>44775.854166666664</c:v>
                </c:pt>
                <c:pt idx="2949">
                  <c:v>44775.875</c:v>
                </c:pt>
                <c:pt idx="2950">
                  <c:v>44775.895833333336</c:v>
                </c:pt>
                <c:pt idx="2951">
                  <c:v>44775.916666666664</c:v>
                </c:pt>
                <c:pt idx="2952">
                  <c:v>44775.9375</c:v>
                </c:pt>
                <c:pt idx="2953">
                  <c:v>44775.958333333336</c:v>
                </c:pt>
                <c:pt idx="2954">
                  <c:v>44775.979166666664</c:v>
                </c:pt>
                <c:pt idx="2955">
                  <c:v>44776</c:v>
                </c:pt>
                <c:pt idx="2956">
                  <c:v>44776.020833333336</c:v>
                </c:pt>
                <c:pt idx="2957">
                  <c:v>44776.041666666664</c:v>
                </c:pt>
                <c:pt idx="2958">
                  <c:v>44776.0625</c:v>
                </c:pt>
                <c:pt idx="2959">
                  <c:v>44776.083333333336</c:v>
                </c:pt>
                <c:pt idx="2960">
                  <c:v>44776.104166666664</c:v>
                </c:pt>
                <c:pt idx="2961">
                  <c:v>44776.125</c:v>
                </c:pt>
                <c:pt idx="2962">
                  <c:v>44776.145833333336</c:v>
                </c:pt>
                <c:pt idx="2963">
                  <c:v>44776.166666666664</c:v>
                </c:pt>
                <c:pt idx="2964">
                  <c:v>44776.1875</c:v>
                </c:pt>
                <c:pt idx="2965">
                  <c:v>44776.208333333336</c:v>
                </c:pt>
                <c:pt idx="2966">
                  <c:v>44776.229166666664</c:v>
                </c:pt>
                <c:pt idx="2967">
                  <c:v>44776.25</c:v>
                </c:pt>
                <c:pt idx="2968">
                  <c:v>44776.270833333336</c:v>
                </c:pt>
                <c:pt idx="2969">
                  <c:v>44776.291666666664</c:v>
                </c:pt>
                <c:pt idx="2970">
                  <c:v>44776.3125</c:v>
                </c:pt>
                <c:pt idx="2971">
                  <c:v>44776.333333333336</c:v>
                </c:pt>
                <c:pt idx="2972">
                  <c:v>44776.354166666664</c:v>
                </c:pt>
                <c:pt idx="2973">
                  <c:v>44776.375</c:v>
                </c:pt>
                <c:pt idx="2974">
                  <c:v>44776.395833333336</c:v>
                </c:pt>
                <c:pt idx="2975">
                  <c:v>44776.416666666664</c:v>
                </c:pt>
                <c:pt idx="2976">
                  <c:v>44776.4375</c:v>
                </c:pt>
                <c:pt idx="2977">
                  <c:v>44776.458333333336</c:v>
                </c:pt>
                <c:pt idx="2978">
                  <c:v>44776.479166666664</c:v>
                </c:pt>
                <c:pt idx="2979">
                  <c:v>44776.5</c:v>
                </c:pt>
                <c:pt idx="2980">
                  <c:v>44776.520833333336</c:v>
                </c:pt>
                <c:pt idx="2981">
                  <c:v>44776.541666666664</c:v>
                </c:pt>
                <c:pt idx="2982">
                  <c:v>44776.5625</c:v>
                </c:pt>
                <c:pt idx="2983">
                  <c:v>44776.583333333336</c:v>
                </c:pt>
                <c:pt idx="2984">
                  <c:v>44776.604166666664</c:v>
                </c:pt>
                <c:pt idx="2985">
                  <c:v>44776.625</c:v>
                </c:pt>
                <c:pt idx="2986">
                  <c:v>44776.645833333336</c:v>
                </c:pt>
                <c:pt idx="2987">
                  <c:v>44776.666666666664</c:v>
                </c:pt>
                <c:pt idx="2988">
                  <c:v>44776.6875</c:v>
                </c:pt>
                <c:pt idx="2989">
                  <c:v>44776.708333333336</c:v>
                </c:pt>
                <c:pt idx="2990">
                  <c:v>44776.729166666664</c:v>
                </c:pt>
                <c:pt idx="2991">
                  <c:v>44776.75</c:v>
                </c:pt>
                <c:pt idx="2992">
                  <c:v>44776.770833333336</c:v>
                </c:pt>
                <c:pt idx="2993">
                  <c:v>44776.791666666664</c:v>
                </c:pt>
                <c:pt idx="2994">
                  <c:v>44776.8125</c:v>
                </c:pt>
                <c:pt idx="2995">
                  <c:v>44776.833333333336</c:v>
                </c:pt>
                <c:pt idx="2996">
                  <c:v>44776.854166666664</c:v>
                </c:pt>
                <c:pt idx="2997">
                  <c:v>44776.895833333336</c:v>
                </c:pt>
                <c:pt idx="2998">
                  <c:v>44776.916666666664</c:v>
                </c:pt>
                <c:pt idx="2999">
                  <c:v>44776.9375</c:v>
                </c:pt>
                <c:pt idx="3000">
                  <c:v>44776.958333333336</c:v>
                </c:pt>
                <c:pt idx="3001">
                  <c:v>44776.979166666664</c:v>
                </c:pt>
                <c:pt idx="3002">
                  <c:v>44777</c:v>
                </c:pt>
                <c:pt idx="3003">
                  <c:v>44777.020833333336</c:v>
                </c:pt>
                <c:pt idx="3004">
                  <c:v>44777.041666666664</c:v>
                </c:pt>
                <c:pt idx="3005">
                  <c:v>44777.0625</c:v>
                </c:pt>
                <c:pt idx="3006">
                  <c:v>44777.083333333336</c:v>
                </c:pt>
                <c:pt idx="3007">
                  <c:v>44777.104166666664</c:v>
                </c:pt>
                <c:pt idx="3008">
                  <c:v>44777.125</c:v>
                </c:pt>
                <c:pt idx="3009">
                  <c:v>44777.145833333336</c:v>
                </c:pt>
                <c:pt idx="3010">
                  <c:v>44777.166666666664</c:v>
                </c:pt>
                <c:pt idx="3011">
                  <c:v>44777.1875</c:v>
                </c:pt>
                <c:pt idx="3012">
                  <c:v>44777.208333333336</c:v>
                </c:pt>
                <c:pt idx="3013">
                  <c:v>44777.229166666664</c:v>
                </c:pt>
                <c:pt idx="3014">
                  <c:v>44777.25</c:v>
                </c:pt>
                <c:pt idx="3015">
                  <c:v>44777.270833333336</c:v>
                </c:pt>
                <c:pt idx="3016">
                  <c:v>44777.333333333336</c:v>
                </c:pt>
                <c:pt idx="3017">
                  <c:v>44777.354166666664</c:v>
                </c:pt>
                <c:pt idx="3018">
                  <c:v>44777.375</c:v>
                </c:pt>
                <c:pt idx="3019">
                  <c:v>44777.395833333336</c:v>
                </c:pt>
                <c:pt idx="3020">
                  <c:v>44777.416666666664</c:v>
                </c:pt>
                <c:pt idx="3021">
                  <c:v>44777.4375</c:v>
                </c:pt>
                <c:pt idx="3022">
                  <c:v>44777.458333333336</c:v>
                </c:pt>
                <c:pt idx="3023">
                  <c:v>44777.479166666664</c:v>
                </c:pt>
                <c:pt idx="3024">
                  <c:v>44777.5</c:v>
                </c:pt>
                <c:pt idx="3025">
                  <c:v>44777.520833333336</c:v>
                </c:pt>
                <c:pt idx="3026">
                  <c:v>44777.541666666664</c:v>
                </c:pt>
                <c:pt idx="3027">
                  <c:v>44777.5625</c:v>
                </c:pt>
                <c:pt idx="3028">
                  <c:v>44777.583333333336</c:v>
                </c:pt>
                <c:pt idx="3029">
                  <c:v>44777.604166666664</c:v>
                </c:pt>
                <c:pt idx="3030">
                  <c:v>44777.625</c:v>
                </c:pt>
                <c:pt idx="3031">
                  <c:v>44777.645833333336</c:v>
                </c:pt>
                <c:pt idx="3032">
                  <c:v>44777.666666666664</c:v>
                </c:pt>
                <c:pt idx="3033">
                  <c:v>44777.6875</c:v>
                </c:pt>
                <c:pt idx="3034">
                  <c:v>44777.708333333336</c:v>
                </c:pt>
                <c:pt idx="3035">
                  <c:v>44777.729166666664</c:v>
                </c:pt>
                <c:pt idx="3036">
                  <c:v>44777.75</c:v>
                </c:pt>
                <c:pt idx="3037">
                  <c:v>44777.770833333336</c:v>
                </c:pt>
                <c:pt idx="3038">
                  <c:v>44777.791666666664</c:v>
                </c:pt>
                <c:pt idx="3039">
                  <c:v>44777.8125</c:v>
                </c:pt>
                <c:pt idx="3040">
                  <c:v>44777.833333333336</c:v>
                </c:pt>
                <c:pt idx="3041">
                  <c:v>44777.854166666664</c:v>
                </c:pt>
                <c:pt idx="3042">
                  <c:v>44777.875</c:v>
                </c:pt>
                <c:pt idx="3043">
                  <c:v>44777.895833333336</c:v>
                </c:pt>
                <c:pt idx="3044">
                  <c:v>44777.916666666664</c:v>
                </c:pt>
                <c:pt idx="3045">
                  <c:v>44777.9375</c:v>
                </c:pt>
                <c:pt idx="3046">
                  <c:v>44777.958333333336</c:v>
                </c:pt>
                <c:pt idx="3047">
                  <c:v>44777.979166666664</c:v>
                </c:pt>
                <c:pt idx="3048">
                  <c:v>44778</c:v>
                </c:pt>
                <c:pt idx="3049">
                  <c:v>44778.020833333336</c:v>
                </c:pt>
                <c:pt idx="3050">
                  <c:v>44778.041666666664</c:v>
                </c:pt>
                <c:pt idx="3051">
                  <c:v>44778.0625</c:v>
                </c:pt>
                <c:pt idx="3052">
                  <c:v>44778.104166666664</c:v>
                </c:pt>
                <c:pt idx="3053">
                  <c:v>44778.125</c:v>
                </c:pt>
                <c:pt idx="3054">
                  <c:v>44778.145833333336</c:v>
                </c:pt>
                <c:pt idx="3055">
                  <c:v>44778.166666666664</c:v>
                </c:pt>
                <c:pt idx="3056">
                  <c:v>44778.1875</c:v>
                </c:pt>
                <c:pt idx="3057">
                  <c:v>44778.208333333336</c:v>
                </c:pt>
                <c:pt idx="3058">
                  <c:v>44778.229166666664</c:v>
                </c:pt>
                <c:pt idx="3059">
                  <c:v>44778.25</c:v>
                </c:pt>
                <c:pt idx="3060">
                  <c:v>44778.270833333336</c:v>
                </c:pt>
                <c:pt idx="3061">
                  <c:v>44778.291666666664</c:v>
                </c:pt>
                <c:pt idx="3062">
                  <c:v>44778.3125</c:v>
                </c:pt>
                <c:pt idx="3063">
                  <c:v>44778.333333333336</c:v>
                </c:pt>
                <c:pt idx="3064">
                  <c:v>44778.354166666664</c:v>
                </c:pt>
                <c:pt idx="3065">
                  <c:v>44778.375</c:v>
                </c:pt>
                <c:pt idx="3066">
                  <c:v>44778.395833333336</c:v>
                </c:pt>
                <c:pt idx="3067">
                  <c:v>44778.416666666664</c:v>
                </c:pt>
                <c:pt idx="3068">
                  <c:v>44778.4375</c:v>
                </c:pt>
                <c:pt idx="3069">
                  <c:v>44778.458333333336</c:v>
                </c:pt>
                <c:pt idx="3070">
                  <c:v>44778.479166666664</c:v>
                </c:pt>
                <c:pt idx="3071">
                  <c:v>44778.5</c:v>
                </c:pt>
                <c:pt idx="3072">
                  <c:v>44778.520833333336</c:v>
                </c:pt>
                <c:pt idx="3073">
                  <c:v>44778.541666666664</c:v>
                </c:pt>
                <c:pt idx="3074">
                  <c:v>44778.5625</c:v>
                </c:pt>
                <c:pt idx="3075">
                  <c:v>44778.583333333336</c:v>
                </c:pt>
                <c:pt idx="3076">
                  <c:v>44778.604166666664</c:v>
                </c:pt>
                <c:pt idx="3077">
                  <c:v>44778.625</c:v>
                </c:pt>
                <c:pt idx="3078">
                  <c:v>44778.645833333336</c:v>
                </c:pt>
                <c:pt idx="3079">
                  <c:v>44778.666666666664</c:v>
                </c:pt>
                <c:pt idx="3080">
                  <c:v>44778.6875</c:v>
                </c:pt>
                <c:pt idx="3081">
                  <c:v>44778.708333333336</c:v>
                </c:pt>
                <c:pt idx="3082">
                  <c:v>44778.729166666664</c:v>
                </c:pt>
                <c:pt idx="3083">
                  <c:v>44778.75</c:v>
                </c:pt>
                <c:pt idx="3084">
                  <c:v>44778.770833333336</c:v>
                </c:pt>
                <c:pt idx="3085">
                  <c:v>44778.791666666664</c:v>
                </c:pt>
                <c:pt idx="3086">
                  <c:v>44778.8125</c:v>
                </c:pt>
                <c:pt idx="3087">
                  <c:v>44778.854166666664</c:v>
                </c:pt>
                <c:pt idx="3088">
                  <c:v>44778.875</c:v>
                </c:pt>
                <c:pt idx="3089">
                  <c:v>44778.895833333336</c:v>
                </c:pt>
                <c:pt idx="3090">
                  <c:v>44778.916666666664</c:v>
                </c:pt>
                <c:pt idx="3091">
                  <c:v>44778.958333333336</c:v>
                </c:pt>
                <c:pt idx="3092">
                  <c:v>44778.979166666664</c:v>
                </c:pt>
                <c:pt idx="3093">
                  <c:v>44779</c:v>
                </c:pt>
                <c:pt idx="3094">
                  <c:v>44779.041666666664</c:v>
                </c:pt>
                <c:pt idx="3095">
                  <c:v>44779.0625</c:v>
                </c:pt>
                <c:pt idx="3096">
                  <c:v>44779.104166666664</c:v>
                </c:pt>
                <c:pt idx="3097">
                  <c:v>44779.125</c:v>
                </c:pt>
                <c:pt idx="3098">
                  <c:v>44779.145833333336</c:v>
                </c:pt>
                <c:pt idx="3099">
                  <c:v>44779.166666666664</c:v>
                </c:pt>
                <c:pt idx="3100">
                  <c:v>44779.1875</c:v>
                </c:pt>
                <c:pt idx="3101">
                  <c:v>44779.208333333336</c:v>
                </c:pt>
                <c:pt idx="3102">
                  <c:v>44779.229166666664</c:v>
                </c:pt>
                <c:pt idx="3103">
                  <c:v>44779.25</c:v>
                </c:pt>
                <c:pt idx="3104">
                  <c:v>44779.270833333336</c:v>
                </c:pt>
                <c:pt idx="3105">
                  <c:v>44779.3125</c:v>
                </c:pt>
                <c:pt idx="3106">
                  <c:v>44779.333333333336</c:v>
                </c:pt>
                <c:pt idx="3107">
                  <c:v>44779.354166666664</c:v>
                </c:pt>
                <c:pt idx="3108">
                  <c:v>44779.375</c:v>
                </c:pt>
                <c:pt idx="3109">
                  <c:v>44779.395833333336</c:v>
                </c:pt>
                <c:pt idx="3110">
                  <c:v>44779.416666666664</c:v>
                </c:pt>
                <c:pt idx="3111">
                  <c:v>44779.4375</c:v>
                </c:pt>
                <c:pt idx="3112">
                  <c:v>44779.458333333336</c:v>
                </c:pt>
                <c:pt idx="3113">
                  <c:v>44779.479166666664</c:v>
                </c:pt>
                <c:pt idx="3114">
                  <c:v>44779.5</c:v>
                </c:pt>
                <c:pt idx="3115">
                  <c:v>44779.520833333336</c:v>
                </c:pt>
                <c:pt idx="3116">
                  <c:v>44779.541666666664</c:v>
                </c:pt>
                <c:pt idx="3117">
                  <c:v>44779.5625</c:v>
                </c:pt>
                <c:pt idx="3118">
                  <c:v>44779.583333333336</c:v>
                </c:pt>
                <c:pt idx="3119">
                  <c:v>44779.604166666664</c:v>
                </c:pt>
                <c:pt idx="3120">
                  <c:v>44779.625</c:v>
                </c:pt>
                <c:pt idx="3121">
                  <c:v>44779.645833333336</c:v>
                </c:pt>
                <c:pt idx="3122">
                  <c:v>44779.666666666664</c:v>
                </c:pt>
                <c:pt idx="3123">
                  <c:v>44779.6875</c:v>
                </c:pt>
                <c:pt idx="3124">
                  <c:v>44779.708333333336</c:v>
                </c:pt>
                <c:pt idx="3125">
                  <c:v>44779.729166666664</c:v>
                </c:pt>
                <c:pt idx="3126">
                  <c:v>44779.75</c:v>
                </c:pt>
                <c:pt idx="3127">
                  <c:v>44779.770833333336</c:v>
                </c:pt>
                <c:pt idx="3128">
                  <c:v>44779.791666666664</c:v>
                </c:pt>
                <c:pt idx="3129">
                  <c:v>44779.8125</c:v>
                </c:pt>
                <c:pt idx="3130">
                  <c:v>44779.833333333336</c:v>
                </c:pt>
                <c:pt idx="3131">
                  <c:v>44779.854166666664</c:v>
                </c:pt>
                <c:pt idx="3132">
                  <c:v>44779.875</c:v>
                </c:pt>
                <c:pt idx="3133">
                  <c:v>44779.895833333336</c:v>
                </c:pt>
                <c:pt idx="3134">
                  <c:v>44779.916666666664</c:v>
                </c:pt>
                <c:pt idx="3135">
                  <c:v>44779.9375</c:v>
                </c:pt>
                <c:pt idx="3136">
                  <c:v>44779.958333333336</c:v>
                </c:pt>
                <c:pt idx="3137">
                  <c:v>44780</c:v>
                </c:pt>
                <c:pt idx="3138">
                  <c:v>44780.041666666664</c:v>
                </c:pt>
                <c:pt idx="3139">
                  <c:v>44780.0625</c:v>
                </c:pt>
                <c:pt idx="3140">
                  <c:v>44780.104166666664</c:v>
                </c:pt>
                <c:pt idx="3141">
                  <c:v>44780.125</c:v>
                </c:pt>
                <c:pt idx="3142">
                  <c:v>44780.145833333336</c:v>
                </c:pt>
                <c:pt idx="3143">
                  <c:v>44780.166666666664</c:v>
                </c:pt>
                <c:pt idx="3144">
                  <c:v>44780.1875</c:v>
                </c:pt>
                <c:pt idx="3145">
                  <c:v>44780.208333333336</c:v>
                </c:pt>
                <c:pt idx="3146">
                  <c:v>44780.229166666664</c:v>
                </c:pt>
                <c:pt idx="3147">
                  <c:v>44780.25</c:v>
                </c:pt>
                <c:pt idx="3148">
                  <c:v>44780.270833333336</c:v>
                </c:pt>
                <c:pt idx="3149">
                  <c:v>44780.333333333336</c:v>
                </c:pt>
                <c:pt idx="3150">
                  <c:v>44780.354166666664</c:v>
                </c:pt>
                <c:pt idx="3151">
                  <c:v>44780.375</c:v>
                </c:pt>
                <c:pt idx="3152">
                  <c:v>44780.395833333336</c:v>
                </c:pt>
                <c:pt idx="3153">
                  <c:v>44780.416666666664</c:v>
                </c:pt>
                <c:pt idx="3154">
                  <c:v>44780.4375</c:v>
                </c:pt>
                <c:pt idx="3155">
                  <c:v>44780.458333333336</c:v>
                </c:pt>
                <c:pt idx="3156">
                  <c:v>44780.479166666664</c:v>
                </c:pt>
                <c:pt idx="3157">
                  <c:v>44780.5</c:v>
                </c:pt>
                <c:pt idx="3158">
                  <c:v>44780.520833333336</c:v>
                </c:pt>
                <c:pt idx="3159">
                  <c:v>44780.541666666664</c:v>
                </c:pt>
                <c:pt idx="3160">
                  <c:v>44780.5625</c:v>
                </c:pt>
                <c:pt idx="3161">
                  <c:v>44780.583333333336</c:v>
                </c:pt>
                <c:pt idx="3162">
                  <c:v>44780.604166666664</c:v>
                </c:pt>
                <c:pt idx="3163">
                  <c:v>44780.625</c:v>
                </c:pt>
                <c:pt idx="3164">
                  <c:v>44780.645833333336</c:v>
                </c:pt>
                <c:pt idx="3165">
                  <c:v>44780.666666666664</c:v>
                </c:pt>
                <c:pt idx="3166">
                  <c:v>44780.6875</c:v>
                </c:pt>
                <c:pt idx="3167">
                  <c:v>44780.708333333336</c:v>
                </c:pt>
                <c:pt idx="3168">
                  <c:v>44780.729166666664</c:v>
                </c:pt>
                <c:pt idx="3169">
                  <c:v>44780.75</c:v>
                </c:pt>
                <c:pt idx="3170">
                  <c:v>44780.770833333336</c:v>
                </c:pt>
                <c:pt idx="3171">
                  <c:v>44780.791666666664</c:v>
                </c:pt>
                <c:pt idx="3172">
                  <c:v>44780.8125</c:v>
                </c:pt>
                <c:pt idx="3173">
                  <c:v>44780.833333333336</c:v>
                </c:pt>
                <c:pt idx="3174">
                  <c:v>44780.854166666664</c:v>
                </c:pt>
                <c:pt idx="3175">
                  <c:v>44780.895833333336</c:v>
                </c:pt>
                <c:pt idx="3176">
                  <c:v>44780.958333333336</c:v>
                </c:pt>
                <c:pt idx="3177">
                  <c:v>44781.125</c:v>
                </c:pt>
                <c:pt idx="3178">
                  <c:v>44781.145833333336</c:v>
                </c:pt>
                <c:pt idx="3179">
                  <c:v>44781.208333333336</c:v>
                </c:pt>
                <c:pt idx="3180">
                  <c:v>44781.25</c:v>
                </c:pt>
                <c:pt idx="3181">
                  <c:v>44781.270833333336</c:v>
                </c:pt>
                <c:pt idx="3182">
                  <c:v>44781.291666666664</c:v>
                </c:pt>
                <c:pt idx="3183">
                  <c:v>44781.3125</c:v>
                </c:pt>
                <c:pt idx="3184">
                  <c:v>44781.333333333336</c:v>
                </c:pt>
                <c:pt idx="3185">
                  <c:v>44781.354166666664</c:v>
                </c:pt>
                <c:pt idx="3186">
                  <c:v>44781.395833333336</c:v>
                </c:pt>
                <c:pt idx="3187">
                  <c:v>44781.416666666664</c:v>
                </c:pt>
                <c:pt idx="3188">
                  <c:v>44781.4375</c:v>
                </c:pt>
                <c:pt idx="3189">
                  <c:v>44781.458333333336</c:v>
                </c:pt>
                <c:pt idx="3190">
                  <c:v>44781.479166666664</c:v>
                </c:pt>
                <c:pt idx="3191">
                  <c:v>44781.5</c:v>
                </c:pt>
                <c:pt idx="3192">
                  <c:v>44781.520833333336</c:v>
                </c:pt>
                <c:pt idx="3193">
                  <c:v>44781.541666666664</c:v>
                </c:pt>
                <c:pt idx="3194">
                  <c:v>44781.5625</c:v>
                </c:pt>
                <c:pt idx="3195">
                  <c:v>44781.583333333336</c:v>
                </c:pt>
                <c:pt idx="3196">
                  <c:v>44781.604166666664</c:v>
                </c:pt>
                <c:pt idx="3197">
                  <c:v>44781.625</c:v>
                </c:pt>
                <c:pt idx="3198">
                  <c:v>44781.645833333336</c:v>
                </c:pt>
                <c:pt idx="3199">
                  <c:v>44781.666666666664</c:v>
                </c:pt>
                <c:pt idx="3200">
                  <c:v>44781.6875</c:v>
                </c:pt>
                <c:pt idx="3201">
                  <c:v>44781.708333333336</c:v>
                </c:pt>
                <c:pt idx="3202">
                  <c:v>44781.729166666664</c:v>
                </c:pt>
                <c:pt idx="3203">
                  <c:v>44781.75</c:v>
                </c:pt>
                <c:pt idx="3204">
                  <c:v>44781.770833333336</c:v>
                </c:pt>
                <c:pt idx="3205">
                  <c:v>44781.791666666664</c:v>
                </c:pt>
                <c:pt idx="3206">
                  <c:v>44781.8125</c:v>
                </c:pt>
                <c:pt idx="3207">
                  <c:v>44781.833333333336</c:v>
                </c:pt>
                <c:pt idx="3208">
                  <c:v>44781.854166666664</c:v>
                </c:pt>
                <c:pt idx="3209">
                  <c:v>44781.9375</c:v>
                </c:pt>
                <c:pt idx="3210">
                  <c:v>44781.958333333336</c:v>
                </c:pt>
                <c:pt idx="3211">
                  <c:v>44782</c:v>
                </c:pt>
                <c:pt idx="3212">
                  <c:v>44782.020833333336</c:v>
                </c:pt>
                <c:pt idx="3213">
                  <c:v>44782.125</c:v>
                </c:pt>
                <c:pt idx="3214">
                  <c:v>44782.145833333336</c:v>
                </c:pt>
                <c:pt idx="3215">
                  <c:v>44782.166666666664</c:v>
                </c:pt>
                <c:pt idx="3216">
                  <c:v>44782.1875</c:v>
                </c:pt>
                <c:pt idx="3217">
                  <c:v>44782.229166666664</c:v>
                </c:pt>
                <c:pt idx="3218">
                  <c:v>44782.270833333336</c:v>
                </c:pt>
                <c:pt idx="3219">
                  <c:v>44782.291666666664</c:v>
                </c:pt>
                <c:pt idx="3220">
                  <c:v>44782.3125</c:v>
                </c:pt>
                <c:pt idx="3221">
                  <c:v>44782.333333333336</c:v>
                </c:pt>
                <c:pt idx="3222">
                  <c:v>44782.354166666664</c:v>
                </c:pt>
                <c:pt idx="3223">
                  <c:v>44782.375</c:v>
                </c:pt>
                <c:pt idx="3224">
                  <c:v>44782.416666666664</c:v>
                </c:pt>
                <c:pt idx="3225">
                  <c:v>44782.4375</c:v>
                </c:pt>
                <c:pt idx="3226">
                  <c:v>44782.458333333336</c:v>
                </c:pt>
                <c:pt idx="3227">
                  <c:v>44782.479166666664</c:v>
                </c:pt>
                <c:pt idx="3228">
                  <c:v>44782.5</c:v>
                </c:pt>
                <c:pt idx="3229">
                  <c:v>44782.520833333336</c:v>
                </c:pt>
                <c:pt idx="3230">
                  <c:v>44782.541666666664</c:v>
                </c:pt>
                <c:pt idx="3231">
                  <c:v>44782.5625</c:v>
                </c:pt>
                <c:pt idx="3232">
                  <c:v>44782.583333333336</c:v>
                </c:pt>
                <c:pt idx="3233">
                  <c:v>44782.604166666664</c:v>
                </c:pt>
                <c:pt idx="3234">
                  <c:v>44782.625</c:v>
                </c:pt>
                <c:pt idx="3235">
                  <c:v>44782.645833333336</c:v>
                </c:pt>
                <c:pt idx="3236">
                  <c:v>44782.666666666664</c:v>
                </c:pt>
                <c:pt idx="3237">
                  <c:v>44782.6875</c:v>
                </c:pt>
                <c:pt idx="3238">
                  <c:v>44782.708333333336</c:v>
                </c:pt>
                <c:pt idx="3239">
                  <c:v>44782.729166666664</c:v>
                </c:pt>
                <c:pt idx="3240">
                  <c:v>44782.75</c:v>
                </c:pt>
                <c:pt idx="3241">
                  <c:v>44782.770833333336</c:v>
                </c:pt>
                <c:pt idx="3242">
                  <c:v>44782.791666666664</c:v>
                </c:pt>
                <c:pt idx="3243">
                  <c:v>44782.8125</c:v>
                </c:pt>
                <c:pt idx="3244">
                  <c:v>44782.833333333336</c:v>
                </c:pt>
                <c:pt idx="3245">
                  <c:v>44782.875</c:v>
                </c:pt>
                <c:pt idx="3246">
                  <c:v>44782.895833333336</c:v>
                </c:pt>
                <c:pt idx="3247">
                  <c:v>44782.916666666664</c:v>
                </c:pt>
                <c:pt idx="3248">
                  <c:v>44782.979166666664</c:v>
                </c:pt>
                <c:pt idx="3249">
                  <c:v>44783.041666666664</c:v>
                </c:pt>
                <c:pt idx="3250">
                  <c:v>44783.0625</c:v>
                </c:pt>
                <c:pt idx="3251">
                  <c:v>44783.104166666664</c:v>
                </c:pt>
                <c:pt idx="3252">
                  <c:v>44783.145833333336</c:v>
                </c:pt>
                <c:pt idx="3253">
                  <c:v>44783.166666666664</c:v>
                </c:pt>
                <c:pt idx="3254">
                  <c:v>44783.1875</c:v>
                </c:pt>
                <c:pt idx="3255">
                  <c:v>44783.229166666664</c:v>
                </c:pt>
                <c:pt idx="3256">
                  <c:v>44783.25</c:v>
                </c:pt>
                <c:pt idx="3257">
                  <c:v>44783.270833333336</c:v>
                </c:pt>
                <c:pt idx="3258">
                  <c:v>44783.291666666664</c:v>
                </c:pt>
                <c:pt idx="3259">
                  <c:v>44783.3125</c:v>
                </c:pt>
                <c:pt idx="3260">
                  <c:v>44783.354166666664</c:v>
                </c:pt>
                <c:pt idx="3261">
                  <c:v>44783.375</c:v>
                </c:pt>
                <c:pt idx="3262">
                  <c:v>44783.395833333336</c:v>
                </c:pt>
                <c:pt idx="3263">
                  <c:v>44783.416666666664</c:v>
                </c:pt>
                <c:pt idx="3264">
                  <c:v>44783.4375</c:v>
                </c:pt>
                <c:pt idx="3265">
                  <c:v>44783.458333333336</c:v>
                </c:pt>
                <c:pt idx="3266">
                  <c:v>44783.479166666664</c:v>
                </c:pt>
                <c:pt idx="3267">
                  <c:v>44783.5</c:v>
                </c:pt>
                <c:pt idx="3268">
                  <c:v>44783.520833333336</c:v>
                </c:pt>
                <c:pt idx="3269">
                  <c:v>44783.541666666664</c:v>
                </c:pt>
                <c:pt idx="3270">
                  <c:v>44783.5625</c:v>
                </c:pt>
                <c:pt idx="3271">
                  <c:v>44783.583333333336</c:v>
                </c:pt>
                <c:pt idx="3272">
                  <c:v>44783.604166666664</c:v>
                </c:pt>
                <c:pt idx="3273">
                  <c:v>44783.625</c:v>
                </c:pt>
                <c:pt idx="3274">
                  <c:v>44783.645833333336</c:v>
                </c:pt>
                <c:pt idx="3275">
                  <c:v>44783.666666666664</c:v>
                </c:pt>
                <c:pt idx="3276">
                  <c:v>44783.6875</c:v>
                </c:pt>
                <c:pt idx="3277">
                  <c:v>44783.708333333336</c:v>
                </c:pt>
                <c:pt idx="3278">
                  <c:v>44783.729166666664</c:v>
                </c:pt>
                <c:pt idx="3279">
                  <c:v>44783.75</c:v>
                </c:pt>
                <c:pt idx="3280">
                  <c:v>44783.770833333336</c:v>
                </c:pt>
                <c:pt idx="3281">
                  <c:v>44783.791666666664</c:v>
                </c:pt>
                <c:pt idx="3282">
                  <c:v>44783.8125</c:v>
                </c:pt>
                <c:pt idx="3283">
                  <c:v>44783.833333333336</c:v>
                </c:pt>
                <c:pt idx="3284">
                  <c:v>44783.854166666664</c:v>
                </c:pt>
                <c:pt idx="3285">
                  <c:v>44783.875</c:v>
                </c:pt>
                <c:pt idx="3286">
                  <c:v>44783.895833333336</c:v>
                </c:pt>
                <c:pt idx="3287">
                  <c:v>44783.916666666664</c:v>
                </c:pt>
                <c:pt idx="3288">
                  <c:v>44783.9375</c:v>
                </c:pt>
                <c:pt idx="3289">
                  <c:v>44783.958333333336</c:v>
                </c:pt>
                <c:pt idx="3290">
                  <c:v>44783.979166666664</c:v>
                </c:pt>
                <c:pt idx="3291">
                  <c:v>44784.020833333336</c:v>
                </c:pt>
                <c:pt idx="3292">
                  <c:v>44784.041666666664</c:v>
                </c:pt>
                <c:pt idx="3293">
                  <c:v>44784.0625</c:v>
                </c:pt>
                <c:pt idx="3294">
                  <c:v>44784.083333333336</c:v>
                </c:pt>
                <c:pt idx="3295">
                  <c:v>44784.145833333336</c:v>
                </c:pt>
                <c:pt idx="3296">
                  <c:v>44784.166666666664</c:v>
                </c:pt>
                <c:pt idx="3297">
                  <c:v>44784.25</c:v>
                </c:pt>
                <c:pt idx="3298">
                  <c:v>44784.270833333336</c:v>
                </c:pt>
                <c:pt idx="3299">
                  <c:v>44784.291666666664</c:v>
                </c:pt>
                <c:pt idx="3300">
                  <c:v>44784.3125</c:v>
                </c:pt>
                <c:pt idx="3301">
                  <c:v>44784.333333333336</c:v>
                </c:pt>
                <c:pt idx="3302">
                  <c:v>44784.375</c:v>
                </c:pt>
                <c:pt idx="3303">
                  <c:v>44784.395833333336</c:v>
                </c:pt>
                <c:pt idx="3304">
                  <c:v>44784.416666666664</c:v>
                </c:pt>
                <c:pt idx="3305">
                  <c:v>44784.4375</c:v>
                </c:pt>
                <c:pt idx="3306">
                  <c:v>44784.458333333336</c:v>
                </c:pt>
                <c:pt idx="3307">
                  <c:v>44784.479166666664</c:v>
                </c:pt>
                <c:pt idx="3308">
                  <c:v>44784.5</c:v>
                </c:pt>
                <c:pt idx="3309">
                  <c:v>44784.520833333336</c:v>
                </c:pt>
                <c:pt idx="3310">
                  <c:v>44784.541666666664</c:v>
                </c:pt>
                <c:pt idx="3311">
                  <c:v>44784.5625</c:v>
                </c:pt>
                <c:pt idx="3312">
                  <c:v>44784.583333333336</c:v>
                </c:pt>
                <c:pt idx="3313">
                  <c:v>44784.604166666664</c:v>
                </c:pt>
                <c:pt idx="3314">
                  <c:v>44784.625</c:v>
                </c:pt>
                <c:pt idx="3315">
                  <c:v>44784.645833333336</c:v>
                </c:pt>
                <c:pt idx="3316">
                  <c:v>44784.666666666664</c:v>
                </c:pt>
                <c:pt idx="3317">
                  <c:v>44784.6875</c:v>
                </c:pt>
                <c:pt idx="3318">
                  <c:v>44784.708333333336</c:v>
                </c:pt>
                <c:pt idx="3319">
                  <c:v>44784.729166666664</c:v>
                </c:pt>
                <c:pt idx="3320">
                  <c:v>44784.75</c:v>
                </c:pt>
                <c:pt idx="3321">
                  <c:v>44784.770833333336</c:v>
                </c:pt>
                <c:pt idx="3322">
                  <c:v>44784.791666666664</c:v>
                </c:pt>
                <c:pt idx="3323">
                  <c:v>44784.8125</c:v>
                </c:pt>
                <c:pt idx="3324">
                  <c:v>44784.833333333336</c:v>
                </c:pt>
                <c:pt idx="3325">
                  <c:v>44784.875</c:v>
                </c:pt>
                <c:pt idx="3326">
                  <c:v>44784.895833333336</c:v>
                </c:pt>
                <c:pt idx="3327">
                  <c:v>44784.916666666664</c:v>
                </c:pt>
                <c:pt idx="3328">
                  <c:v>44784.9375</c:v>
                </c:pt>
                <c:pt idx="3329">
                  <c:v>44784.958333333336</c:v>
                </c:pt>
                <c:pt idx="3330">
                  <c:v>44784.979166666664</c:v>
                </c:pt>
                <c:pt idx="3331">
                  <c:v>44785</c:v>
                </c:pt>
                <c:pt idx="3332">
                  <c:v>44785.020833333336</c:v>
                </c:pt>
                <c:pt idx="3333">
                  <c:v>44785.041666666664</c:v>
                </c:pt>
                <c:pt idx="3334">
                  <c:v>44785.0625</c:v>
                </c:pt>
                <c:pt idx="3335">
                  <c:v>44785.083333333336</c:v>
                </c:pt>
                <c:pt idx="3336">
                  <c:v>44785.104166666664</c:v>
                </c:pt>
                <c:pt idx="3337">
                  <c:v>44785.125</c:v>
                </c:pt>
                <c:pt idx="3338">
                  <c:v>44785.145833333336</c:v>
                </c:pt>
                <c:pt idx="3339">
                  <c:v>44785.166666666664</c:v>
                </c:pt>
                <c:pt idx="3340">
                  <c:v>44785.1875</c:v>
                </c:pt>
                <c:pt idx="3341">
                  <c:v>44785.208333333336</c:v>
                </c:pt>
                <c:pt idx="3342">
                  <c:v>44785.229166666664</c:v>
                </c:pt>
                <c:pt idx="3343">
                  <c:v>44785.25</c:v>
                </c:pt>
                <c:pt idx="3344">
                  <c:v>44785.270833333336</c:v>
                </c:pt>
                <c:pt idx="3345">
                  <c:v>44785.291666666664</c:v>
                </c:pt>
                <c:pt idx="3346">
                  <c:v>44785.3125</c:v>
                </c:pt>
                <c:pt idx="3347">
                  <c:v>44785.354166666664</c:v>
                </c:pt>
                <c:pt idx="3348">
                  <c:v>44785.375</c:v>
                </c:pt>
                <c:pt idx="3349">
                  <c:v>44785.395833333336</c:v>
                </c:pt>
                <c:pt idx="3350">
                  <c:v>44785.416666666664</c:v>
                </c:pt>
                <c:pt idx="3351">
                  <c:v>44785.4375</c:v>
                </c:pt>
                <c:pt idx="3352">
                  <c:v>44785.458333333336</c:v>
                </c:pt>
                <c:pt idx="3353">
                  <c:v>44785.479166666664</c:v>
                </c:pt>
                <c:pt idx="3354">
                  <c:v>44785.5</c:v>
                </c:pt>
                <c:pt idx="3355">
                  <c:v>44785.520833333336</c:v>
                </c:pt>
                <c:pt idx="3356">
                  <c:v>44785.541666666664</c:v>
                </c:pt>
                <c:pt idx="3357">
                  <c:v>44785.5625</c:v>
                </c:pt>
                <c:pt idx="3358">
                  <c:v>44785.583333333336</c:v>
                </c:pt>
                <c:pt idx="3359">
                  <c:v>44785.604166666664</c:v>
                </c:pt>
                <c:pt idx="3360">
                  <c:v>44785.625</c:v>
                </c:pt>
                <c:pt idx="3361">
                  <c:v>44785.645833333336</c:v>
                </c:pt>
                <c:pt idx="3362">
                  <c:v>44785.666666666664</c:v>
                </c:pt>
                <c:pt idx="3363">
                  <c:v>44785.6875</c:v>
                </c:pt>
                <c:pt idx="3364">
                  <c:v>44785.708333333336</c:v>
                </c:pt>
                <c:pt idx="3365">
                  <c:v>44785.729166666664</c:v>
                </c:pt>
                <c:pt idx="3366">
                  <c:v>44785.75</c:v>
                </c:pt>
                <c:pt idx="3367">
                  <c:v>44785.770833333336</c:v>
                </c:pt>
                <c:pt idx="3368">
                  <c:v>44785.791666666664</c:v>
                </c:pt>
                <c:pt idx="3369">
                  <c:v>44785.8125</c:v>
                </c:pt>
                <c:pt idx="3370">
                  <c:v>44785.854166666664</c:v>
                </c:pt>
                <c:pt idx="3371">
                  <c:v>44785.875</c:v>
                </c:pt>
                <c:pt idx="3372">
                  <c:v>44785.895833333336</c:v>
                </c:pt>
                <c:pt idx="3373">
                  <c:v>44785.916666666664</c:v>
                </c:pt>
                <c:pt idx="3374">
                  <c:v>44785.9375</c:v>
                </c:pt>
                <c:pt idx="3375">
                  <c:v>44785.958333333336</c:v>
                </c:pt>
                <c:pt idx="3376">
                  <c:v>44785.979166666664</c:v>
                </c:pt>
                <c:pt idx="3377">
                  <c:v>44786</c:v>
                </c:pt>
                <c:pt idx="3378">
                  <c:v>44786.020833333336</c:v>
                </c:pt>
                <c:pt idx="3379">
                  <c:v>44786.041666666664</c:v>
                </c:pt>
                <c:pt idx="3380">
                  <c:v>44786.0625</c:v>
                </c:pt>
                <c:pt idx="3381">
                  <c:v>44786.083333333336</c:v>
                </c:pt>
                <c:pt idx="3382">
                  <c:v>44786.104166666664</c:v>
                </c:pt>
                <c:pt idx="3383">
                  <c:v>44786.125</c:v>
                </c:pt>
                <c:pt idx="3384">
                  <c:v>44786.166666666664</c:v>
                </c:pt>
                <c:pt idx="3385">
                  <c:v>44786.1875</c:v>
                </c:pt>
                <c:pt idx="3386">
                  <c:v>44786.208333333336</c:v>
                </c:pt>
                <c:pt idx="3387">
                  <c:v>44786.229166666664</c:v>
                </c:pt>
                <c:pt idx="3388">
                  <c:v>44786.25</c:v>
                </c:pt>
                <c:pt idx="3389">
                  <c:v>44786.291666666664</c:v>
                </c:pt>
                <c:pt idx="3390">
                  <c:v>44786.3125</c:v>
                </c:pt>
                <c:pt idx="3391">
                  <c:v>44786.333333333336</c:v>
                </c:pt>
                <c:pt idx="3392">
                  <c:v>44786.375</c:v>
                </c:pt>
                <c:pt idx="3393">
                  <c:v>44786.395833333336</c:v>
                </c:pt>
                <c:pt idx="3394">
                  <c:v>44786.416666666664</c:v>
                </c:pt>
                <c:pt idx="3395">
                  <c:v>44786.4375</c:v>
                </c:pt>
                <c:pt idx="3396">
                  <c:v>44786.458333333336</c:v>
                </c:pt>
                <c:pt idx="3397">
                  <c:v>44786.479166666664</c:v>
                </c:pt>
                <c:pt idx="3398">
                  <c:v>44786.5</c:v>
                </c:pt>
                <c:pt idx="3399">
                  <c:v>44786.520833333336</c:v>
                </c:pt>
                <c:pt idx="3400">
                  <c:v>44786.541666666664</c:v>
                </c:pt>
                <c:pt idx="3401">
                  <c:v>44786.5625</c:v>
                </c:pt>
                <c:pt idx="3402">
                  <c:v>44786.583333333336</c:v>
                </c:pt>
                <c:pt idx="3403">
                  <c:v>44786.604166666664</c:v>
                </c:pt>
                <c:pt idx="3404">
                  <c:v>44786.625</c:v>
                </c:pt>
                <c:pt idx="3405">
                  <c:v>44786.645833333336</c:v>
                </c:pt>
                <c:pt idx="3406">
                  <c:v>44786.666666666664</c:v>
                </c:pt>
                <c:pt idx="3407">
                  <c:v>44786.6875</c:v>
                </c:pt>
                <c:pt idx="3408">
                  <c:v>44786.708333333336</c:v>
                </c:pt>
                <c:pt idx="3409">
                  <c:v>44786.729166666664</c:v>
                </c:pt>
                <c:pt idx="3410">
                  <c:v>44786.75</c:v>
                </c:pt>
                <c:pt idx="3411">
                  <c:v>44786.770833333336</c:v>
                </c:pt>
                <c:pt idx="3412">
                  <c:v>44786.791666666664</c:v>
                </c:pt>
                <c:pt idx="3413">
                  <c:v>44786.8125</c:v>
                </c:pt>
                <c:pt idx="3414">
                  <c:v>44786.833333333336</c:v>
                </c:pt>
                <c:pt idx="3415">
                  <c:v>44786.854166666664</c:v>
                </c:pt>
                <c:pt idx="3416">
                  <c:v>44786.875</c:v>
                </c:pt>
                <c:pt idx="3417">
                  <c:v>44786.895833333336</c:v>
                </c:pt>
                <c:pt idx="3418">
                  <c:v>44786.916666666664</c:v>
                </c:pt>
                <c:pt idx="3419">
                  <c:v>44786.9375</c:v>
                </c:pt>
                <c:pt idx="3420">
                  <c:v>44786.958333333336</c:v>
                </c:pt>
                <c:pt idx="3421">
                  <c:v>44786.979166666664</c:v>
                </c:pt>
                <c:pt idx="3422">
                  <c:v>44787</c:v>
                </c:pt>
                <c:pt idx="3423">
                  <c:v>44787.020833333336</c:v>
                </c:pt>
                <c:pt idx="3424">
                  <c:v>44787.041666666664</c:v>
                </c:pt>
                <c:pt idx="3425">
                  <c:v>44787.0625</c:v>
                </c:pt>
                <c:pt idx="3426">
                  <c:v>44787.083333333336</c:v>
                </c:pt>
                <c:pt idx="3427">
                  <c:v>44787.104166666664</c:v>
                </c:pt>
                <c:pt idx="3428">
                  <c:v>44787.125</c:v>
                </c:pt>
                <c:pt idx="3429">
                  <c:v>44787.145833333336</c:v>
                </c:pt>
                <c:pt idx="3430">
                  <c:v>44787.166666666664</c:v>
                </c:pt>
                <c:pt idx="3431">
                  <c:v>44787.1875</c:v>
                </c:pt>
                <c:pt idx="3432">
                  <c:v>44787.229166666664</c:v>
                </c:pt>
                <c:pt idx="3433">
                  <c:v>44787.25</c:v>
                </c:pt>
                <c:pt idx="3434">
                  <c:v>44787.333333333336</c:v>
                </c:pt>
                <c:pt idx="3435">
                  <c:v>44787.354166666664</c:v>
                </c:pt>
                <c:pt idx="3436">
                  <c:v>44787.375</c:v>
                </c:pt>
                <c:pt idx="3437">
                  <c:v>44787.416666666664</c:v>
                </c:pt>
                <c:pt idx="3438">
                  <c:v>44787.4375</c:v>
                </c:pt>
                <c:pt idx="3439">
                  <c:v>44787.458333333336</c:v>
                </c:pt>
                <c:pt idx="3440">
                  <c:v>44787.479166666664</c:v>
                </c:pt>
                <c:pt idx="3441">
                  <c:v>44787.5</c:v>
                </c:pt>
                <c:pt idx="3442">
                  <c:v>44787.520833333336</c:v>
                </c:pt>
                <c:pt idx="3443">
                  <c:v>44787.541666666664</c:v>
                </c:pt>
                <c:pt idx="3444">
                  <c:v>44787.5625</c:v>
                </c:pt>
                <c:pt idx="3445">
                  <c:v>44787.583333333336</c:v>
                </c:pt>
                <c:pt idx="3446">
                  <c:v>44787.604166666664</c:v>
                </c:pt>
                <c:pt idx="3447">
                  <c:v>44787.625</c:v>
                </c:pt>
                <c:pt idx="3448">
                  <c:v>44787.645833333336</c:v>
                </c:pt>
                <c:pt idx="3449">
                  <c:v>44787.666666666664</c:v>
                </c:pt>
                <c:pt idx="3450">
                  <c:v>44787.6875</c:v>
                </c:pt>
                <c:pt idx="3451">
                  <c:v>44787.708333333336</c:v>
                </c:pt>
                <c:pt idx="3452">
                  <c:v>44787.729166666664</c:v>
                </c:pt>
                <c:pt idx="3453">
                  <c:v>44787.75</c:v>
                </c:pt>
                <c:pt idx="3454">
                  <c:v>44787.770833333336</c:v>
                </c:pt>
                <c:pt idx="3455">
                  <c:v>44787.791666666664</c:v>
                </c:pt>
                <c:pt idx="3456">
                  <c:v>44787.8125</c:v>
                </c:pt>
                <c:pt idx="3457">
                  <c:v>44787.833333333336</c:v>
                </c:pt>
                <c:pt idx="3458">
                  <c:v>44787.854166666664</c:v>
                </c:pt>
                <c:pt idx="3459">
                  <c:v>44787.875</c:v>
                </c:pt>
                <c:pt idx="3460">
                  <c:v>44787.895833333336</c:v>
                </c:pt>
                <c:pt idx="3461">
                  <c:v>44787.9375</c:v>
                </c:pt>
                <c:pt idx="3462">
                  <c:v>44787.958333333336</c:v>
                </c:pt>
                <c:pt idx="3463">
                  <c:v>44787.979166666664</c:v>
                </c:pt>
                <c:pt idx="3464">
                  <c:v>44788</c:v>
                </c:pt>
                <c:pt idx="3465">
                  <c:v>44788.020833333336</c:v>
                </c:pt>
                <c:pt idx="3466">
                  <c:v>44788.041666666664</c:v>
                </c:pt>
                <c:pt idx="3467">
                  <c:v>44788.0625</c:v>
                </c:pt>
                <c:pt idx="3468">
                  <c:v>44788.083333333336</c:v>
                </c:pt>
                <c:pt idx="3469">
                  <c:v>44788.104166666664</c:v>
                </c:pt>
                <c:pt idx="3470">
                  <c:v>44788.145833333336</c:v>
                </c:pt>
                <c:pt idx="3471">
                  <c:v>44788.166666666664</c:v>
                </c:pt>
                <c:pt idx="3472">
                  <c:v>44788.1875</c:v>
                </c:pt>
                <c:pt idx="3473">
                  <c:v>44788.229166666664</c:v>
                </c:pt>
                <c:pt idx="3474">
                  <c:v>44788.25</c:v>
                </c:pt>
                <c:pt idx="3475">
                  <c:v>44788.270833333336</c:v>
                </c:pt>
                <c:pt idx="3476">
                  <c:v>44788.291666666664</c:v>
                </c:pt>
                <c:pt idx="3477">
                  <c:v>44788.3125</c:v>
                </c:pt>
                <c:pt idx="3478">
                  <c:v>44788.333333333336</c:v>
                </c:pt>
                <c:pt idx="3479">
                  <c:v>44788.354166666664</c:v>
                </c:pt>
                <c:pt idx="3480">
                  <c:v>44788.375</c:v>
                </c:pt>
                <c:pt idx="3481">
                  <c:v>44788.395833333336</c:v>
                </c:pt>
                <c:pt idx="3482">
                  <c:v>44788.416666666664</c:v>
                </c:pt>
                <c:pt idx="3483">
                  <c:v>44788.4375</c:v>
                </c:pt>
                <c:pt idx="3484">
                  <c:v>44788.458333333336</c:v>
                </c:pt>
                <c:pt idx="3485">
                  <c:v>44788.479166666664</c:v>
                </c:pt>
                <c:pt idx="3486">
                  <c:v>44788.5</c:v>
                </c:pt>
                <c:pt idx="3487">
                  <c:v>44788.520833333336</c:v>
                </c:pt>
                <c:pt idx="3488">
                  <c:v>44788.541666666664</c:v>
                </c:pt>
                <c:pt idx="3489">
                  <c:v>44788.5625</c:v>
                </c:pt>
                <c:pt idx="3490">
                  <c:v>44788.583333333336</c:v>
                </c:pt>
                <c:pt idx="3491">
                  <c:v>44788.604166666664</c:v>
                </c:pt>
                <c:pt idx="3492">
                  <c:v>44788.625</c:v>
                </c:pt>
                <c:pt idx="3493">
                  <c:v>44788.645833333336</c:v>
                </c:pt>
                <c:pt idx="3494">
                  <c:v>44788.666666666664</c:v>
                </c:pt>
                <c:pt idx="3495">
                  <c:v>44788.6875</c:v>
                </c:pt>
                <c:pt idx="3496">
                  <c:v>44788.708333333336</c:v>
                </c:pt>
                <c:pt idx="3497">
                  <c:v>44788.729166666664</c:v>
                </c:pt>
                <c:pt idx="3498">
                  <c:v>44788.75</c:v>
                </c:pt>
                <c:pt idx="3499">
                  <c:v>44788.770833333336</c:v>
                </c:pt>
                <c:pt idx="3500">
                  <c:v>44788.791666666664</c:v>
                </c:pt>
                <c:pt idx="3501">
                  <c:v>44788.8125</c:v>
                </c:pt>
                <c:pt idx="3502">
                  <c:v>44788.833333333336</c:v>
                </c:pt>
                <c:pt idx="3503">
                  <c:v>44788.854166666664</c:v>
                </c:pt>
                <c:pt idx="3504">
                  <c:v>44788.875</c:v>
                </c:pt>
                <c:pt idx="3505">
                  <c:v>44788.895833333336</c:v>
                </c:pt>
                <c:pt idx="3506">
                  <c:v>44788.916666666664</c:v>
                </c:pt>
                <c:pt idx="3507">
                  <c:v>44788.9375</c:v>
                </c:pt>
                <c:pt idx="3508">
                  <c:v>44788.958333333336</c:v>
                </c:pt>
                <c:pt idx="3509">
                  <c:v>44788.979166666664</c:v>
                </c:pt>
                <c:pt idx="3510">
                  <c:v>44789</c:v>
                </c:pt>
                <c:pt idx="3511">
                  <c:v>44789.020833333336</c:v>
                </c:pt>
                <c:pt idx="3512">
                  <c:v>44789.041666666664</c:v>
                </c:pt>
                <c:pt idx="3513">
                  <c:v>44789.0625</c:v>
                </c:pt>
                <c:pt idx="3514">
                  <c:v>44789.083333333336</c:v>
                </c:pt>
                <c:pt idx="3515">
                  <c:v>44789.104166666664</c:v>
                </c:pt>
                <c:pt idx="3516">
                  <c:v>44789.125</c:v>
                </c:pt>
                <c:pt idx="3517">
                  <c:v>44789.145833333336</c:v>
                </c:pt>
                <c:pt idx="3518">
                  <c:v>44789.166666666664</c:v>
                </c:pt>
                <c:pt idx="3519">
                  <c:v>44789.1875</c:v>
                </c:pt>
                <c:pt idx="3520">
                  <c:v>44789.208333333336</c:v>
                </c:pt>
                <c:pt idx="3521">
                  <c:v>44789.229166666664</c:v>
                </c:pt>
                <c:pt idx="3522">
                  <c:v>44789.25</c:v>
                </c:pt>
                <c:pt idx="3523">
                  <c:v>44789.270833333336</c:v>
                </c:pt>
                <c:pt idx="3524">
                  <c:v>44789.291666666664</c:v>
                </c:pt>
                <c:pt idx="3525">
                  <c:v>44789.3125</c:v>
                </c:pt>
                <c:pt idx="3526">
                  <c:v>44789.333333333336</c:v>
                </c:pt>
                <c:pt idx="3527">
                  <c:v>44789.354166666664</c:v>
                </c:pt>
                <c:pt idx="3528">
                  <c:v>44789.375</c:v>
                </c:pt>
                <c:pt idx="3529">
                  <c:v>44789.416666666664</c:v>
                </c:pt>
                <c:pt idx="3530">
                  <c:v>44789.4375</c:v>
                </c:pt>
                <c:pt idx="3531">
                  <c:v>44789.458333333336</c:v>
                </c:pt>
                <c:pt idx="3532">
                  <c:v>44789.5</c:v>
                </c:pt>
                <c:pt idx="3533">
                  <c:v>44789.520833333336</c:v>
                </c:pt>
                <c:pt idx="3534">
                  <c:v>44789.541666666664</c:v>
                </c:pt>
                <c:pt idx="3535">
                  <c:v>44789.5625</c:v>
                </c:pt>
                <c:pt idx="3536">
                  <c:v>44789.583333333336</c:v>
                </c:pt>
                <c:pt idx="3537">
                  <c:v>44789.604166666664</c:v>
                </c:pt>
                <c:pt idx="3538">
                  <c:v>44789.625</c:v>
                </c:pt>
                <c:pt idx="3539">
                  <c:v>44789.645833333336</c:v>
                </c:pt>
                <c:pt idx="3540">
                  <c:v>44789.666666666664</c:v>
                </c:pt>
                <c:pt idx="3541">
                  <c:v>44789.6875</c:v>
                </c:pt>
                <c:pt idx="3542">
                  <c:v>44789.708333333336</c:v>
                </c:pt>
                <c:pt idx="3543">
                  <c:v>44789.729166666664</c:v>
                </c:pt>
                <c:pt idx="3544">
                  <c:v>44789.75</c:v>
                </c:pt>
                <c:pt idx="3545">
                  <c:v>44789.770833333336</c:v>
                </c:pt>
                <c:pt idx="3546">
                  <c:v>44789.791666666664</c:v>
                </c:pt>
                <c:pt idx="3547">
                  <c:v>44789.8125</c:v>
                </c:pt>
                <c:pt idx="3548">
                  <c:v>44789.833333333336</c:v>
                </c:pt>
                <c:pt idx="3549">
                  <c:v>44789.854166666664</c:v>
                </c:pt>
                <c:pt idx="3550">
                  <c:v>44789.875</c:v>
                </c:pt>
                <c:pt idx="3551">
                  <c:v>44789.895833333336</c:v>
                </c:pt>
                <c:pt idx="3552">
                  <c:v>44789.916666666664</c:v>
                </c:pt>
                <c:pt idx="3553">
                  <c:v>44789.9375</c:v>
                </c:pt>
                <c:pt idx="3554">
                  <c:v>44789.958333333336</c:v>
                </c:pt>
                <c:pt idx="3555">
                  <c:v>44789.979166666664</c:v>
                </c:pt>
                <c:pt idx="3556">
                  <c:v>44790</c:v>
                </c:pt>
                <c:pt idx="3557">
                  <c:v>44790.020833333336</c:v>
                </c:pt>
                <c:pt idx="3558">
                  <c:v>44790.041666666664</c:v>
                </c:pt>
                <c:pt idx="3559">
                  <c:v>44790.0625</c:v>
                </c:pt>
                <c:pt idx="3560">
                  <c:v>44790.083333333336</c:v>
                </c:pt>
                <c:pt idx="3561">
                  <c:v>44790.104166666664</c:v>
                </c:pt>
                <c:pt idx="3562">
                  <c:v>44790.125</c:v>
                </c:pt>
                <c:pt idx="3563">
                  <c:v>44790.145833333336</c:v>
                </c:pt>
                <c:pt idx="3564">
                  <c:v>44790.208333333336</c:v>
                </c:pt>
                <c:pt idx="3565">
                  <c:v>44790.333333333336</c:v>
                </c:pt>
                <c:pt idx="3566">
                  <c:v>44790.354166666664</c:v>
                </c:pt>
                <c:pt idx="3567">
                  <c:v>44790.375</c:v>
                </c:pt>
                <c:pt idx="3568">
                  <c:v>44790.395833333336</c:v>
                </c:pt>
                <c:pt idx="3569">
                  <c:v>44790.416666666664</c:v>
                </c:pt>
                <c:pt idx="3570">
                  <c:v>44790.4375</c:v>
                </c:pt>
                <c:pt idx="3571">
                  <c:v>44790.458333333336</c:v>
                </c:pt>
                <c:pt idx="3572">
                  <c:v>44790.479166666664</c:v>
                </c:pt>
                <c:pt idx="3573">
                  <c:v>44790.5</c:v>
                </c:pt>
                <c:pt idx="3574">
                  <c:v>44790.520833333336</c:v>
                </c:pt>
                <c:pt idx="3575">
                  <c:v>44790.541666666664</c:v>
                </c:pt>
                <c:pt idx="3576">
                  <c:v>44790.5625</c:v>
                </c:pt>
                <c:pt idx="3577">
                  <c:v>44790.583333333336</c:v>
                </c:pt>
                <c:pt idx="3578">
                  <c:v>44790.604166666664</c:v>
                </c:pt>
                <c:pt idx="3579">
                  <c:v>44790.625</c:v>
                </c:pt>
                <c:pt idx="3580">
                  <c:v>44790.645833333336</c:v>
                </c:pt>
                <c:pt idx="3581">
                  <c:v>44790.666666666664</c:v>
                </c:pt>
                <c:pt idx="3582">
                  <c:v>44790.6875</c:v>
                </c:pt>
                <c:pt idx="3583">
                  <c:v>44790.708333333336</c:v>
                </c:pt>
                <c:pt idx="3584">
                  <c:v>44790.729166666664</c:v>
                </c:pt>
                <c:pt idx="3585">
                  <c:v>44790.75</c:v>
                </c:pt>
                <c:pt idx="3586">
                  <c:v>44790.770833333336</c:v>
                </c:pt>
                <c:pt idx="3587">
                  <c:v>44790.791666666664</c:v>
                </c:pt>
                <c:pt idx="3588">
                  <c:v>44790.8125</c:v>
                </c:pt>
                <c:pt idx="3589">
                  <c:v>44790.833333333336</c:v>
                </c:pt>
                <c:pt idx="3590">
                  <c:v>44790.854166666664</c:v>
                </c:pt>
                <c:pt idx="3591">
                  <c:v>44790.875</c:v>
                </c:pt>
                <c:pt idx="3592">
                  <c:v>44790.895833333336</c:v>
                </c:pt>
                <c:pt idx="3593">
                  <c:v>44790.916666666664</c:v>
                </c:pt>
                <c:pt idx="3594">
                  <c:v>44790.9375</c:v>
                </c:pt>
                <c:pt idx="3595">
                  <c:v>44790.958333333336</c:v>
                </c:pt>
                <c:pt idx="3596">
                  <c:v>44790.979166666664</c:v>
                </c:pt>
                <c:pt idx="3597">
                  <c:v>44791</c:v>
                </c:pt>
                <c:pt idx="3598">
                  <c:v>44791.020833333336</c:v>
                </c:pt>
                <c:pt idx="3599">
                  <c:v>44791.041666666664</c:v>
                </c:pt>
                <c:pt idx="3600">
                  <c:v>44791.0625</c:v>
                </c:pt>
                <c:pt idx="3601">
                  <c:v>44791.083333333336</c:v>
                </c:pt>
                <c:pt idx="3602">
                  <c:v>44791.104166666664</c:v>
                </c:pt>
                <c:pt idx="3603">
                  <c:v>44791.125</c:v>
                </c:pt>
                <c:pt idx="3604">
                  <c:v>44791.145833333336</c:v>
                </c:pt>
                <c:pt idx="3605">
                  <c:v>44791.166666666664</c:v>
                </c:pt>
                <c:pt idx="3606">
                  <c:v>44791.1875</c:v>
                </c:pt>
                <c:pt idx="3607">
                  <c:v>44791.208333333336</c:v>
                </c:pt>
                <c:pt idx="3608">
                  <c:v>44791.229166666664</c:v>
                </c:pt>
                <c:pt idx="3609">
                  <c:v>44791.25</c:v>
                </c:pt>
                <c:pt idx="3610">
                  <c:v>44791.270833333336</c:v>
                </c:pt>
                <c:pt idx="3611">
                  <c:v>44791.291666666664</c:v>
                </c:pt>
                <c:pt idx="3612">
                  <c:v>44791.3125</c:v>
                </c:pt>
                <c:pt idx="3613">
                  <c:v>44791.333333333336</c:v>
                </c:pt>
                <c:pt idx="3614">
                  <c:v>44791.354166666664</c:v>
                </c:pt>
                <c:pt idx="3615">
                  <c:v>44791.375</c:v>
                </c:pt>
                <c:pt idx="3616">
                  <c:v>44791.395833333336</c:v>
                </c:pt>
                <c:pt idx="3617">
                  <c:v>44791.416666666664</c:v>
                </c:pt>
                <c:pt idx="3618">
                  <c:v>44791.4375</c:v>
                </c:pt>
                <c:pt idx="3619">
                  <c:v>44791.479166666664</c:v>
                </c:pt>
                <c:pt idx="3620">
                  <c:v>44791.5</c:v>
                </c:pt>
                <c:pt idx="3621">
                  <c:v>44791.520833333336</c:v>
                </c:pt>
                <c:pt idx="3622">
                  <c:v>44791.541666666664</c:v>
                </c:pt>
                <c:pt idx="3623">
                  <c:v>44791.5625</c:v>
                </c:pt>
                <c:pt idx="3624">
                  <c:v>44791.583333333336</c:v>
                </c:pt>
                <c:pt idx="3625">
                  <c:v>44791.604166666664</c:v>
                </c:pt>
                <c:pt idx="3626">
                  <c:v>44791.625</c:v>
                </c:pt>
                <c:pt idx="3627">
                  <c:v>44791.645833333336</c:v>
                </c:pt>
                <c:pt idx="3628">
                  <c:v>44791.666666666664</c:v>
                </c:pt>
                <c:pt idx="3629">
                  <c:v>44791.6875</c:v>
                </c:pt>
                <c:pt idx="3630">
                  <c:v>44791.708333333336</c:v>
                </c:pt>
                <c:pt idx="3631">
                  <c:v>44791.729166666664</c:v>
                </c:pt>
                <c:pt idx="3632">
                  <c:v>44791.75</c:v>
                </c:pt>
                <c:pt idx="3633">
                  <c:v>44791.770833333336</c:v>
                </c:pt>
                <c:pt idx="3634">
                  <c:v>44791.791666666664</c:v>
                </c:pt>
                <c:pt idx="3635">
                  <c:v>44791.8125</c:v>
                </c:pt>
                <c:pt idx="3636">
                  <c:v>44791.854166666664</c:v>
                </c:pt>
                <c:pt idx="3637">
                  <c:v>44791.875</c:v>
                </c:pt>
                <c:pt idx="3638">
                  <c:v>44791.895833333336</c:v>
                </c:pt>
                <c:pt idx="3639">
                  <c:v>44791.916666666664</c:v>
                </c:pt>
                <c:pt idx="3640">
                  <c:v>44791.9375</c:v>
                </c:pt>
                <c:pt idx="3641">
                  <c:v>44791.958333333336</c:v>
                </c:pt>
                <c:pt idx="3642">
                  <c:v>44792.020833333336</c:v>
                </c:pt>
                <c:pt idx="3643">
                  <c:v>44792.041666666664</c:v>
                </c:pt>
                <c:pt idx="3644">
                  <c:v>44792.0625</c:v>
                </c:pt>
                <c:pt idx="3645">
                  <c:v>44792.083333333336</c:v>
                </c:pt>
                <c:pt idx="3646">
                  <c:v>44792.104166666664</c:v>
                </c:pt>
                <c:pt idx="3647">
                  <c:v>44792.125</c:v>
                </c:pt>
                <c:pt idx="3648">
                  <c:v>44792.145833333336</c:v>
                </c:pt>
                <c:pt idx="3649">
                  <c:v>44792.166666666664</c:v>
                </c:pt>
                <c:pt idx="3650">
                  <c:v>44792.1875</c:v>
                </c:pt>
                <c:pt idx="3651">
                  <c:v>44792.208333333336</c:v>
                </c:pt>
                <c:pt idx="3652">
                  <c:v>44792.229166666664</c:v>
                </c:pt>
                <c:pt idx="3653">
                  <c:v>44792.25</c:v>
                </c:pt>
                <c:pt idx="3654">
                  <c:v>44792.270833333336</c:v>
                </c:pt>
                <c:pt idx="3655">
                  <c:v>44792.291666666664</c:v>
                </c:pt>
                <c:pt idx="3656">
                  <c:v>44792.3125</c:v>
                </c:pt>
                <c:pt idx="3657">
                  <c:v>44792.333333333336</c:v>
                </c:pt>
                <c:pt idx="3658">
                  <c:v>44792.354166666664</c:v>
                </c:pt>
                <c:pt idx="3659">
                  <c:v>44792.375</c:v>
                </c:pt>
                <c:pt idx="3660">
                  <c:v>44792.395833333336</c:v>
                </c:pt>
                <c:pt idx="3661">
                  <c:v>44792.416666666664</c:v>
                </c:pt>
                <c:pt idx="3662">
                  <c:v>44792.4375</c:v>
                </c:pt>
                <c:pt idx="3663">
                  <c:v>44792.458333333336</c:v>
                </c:pt>
                <c:pt idx="3664">
                  <c:v>44792.479166666664</c:v>
                </c:pt>
                <c:pt idx="3665">
                  <c:v>44792.5</c:v>
                </c:pt>
                <c:pt idx="3666">
                  <c:v>44792.520833333336</c:v>
                </c:pt>
                <c:pt idx="3667">
                  <c:v>44792.541666666664</c:v>
                </c:pt>
                <c:pt idx="3668">
                  <c:v>44792.5625</c:v>
                </c:pt>
                <c:pt idx="3669">
                  <c:v>44792.583333333336</c:v>
                </c:pt>
                <c:pt idx="3670">
                  <c:v>44792.604166666664</c:v>
                </c:pt>
                <c:pt idx="3671">
                  <c:v>44792.625</c:v>
                </c:pt>
                <c:pt idx="3672">
                  <c:v>44792.645833333336</c:v>
                </c:pt>
                <c:pt idx="3673">
                  <c:v>44792.666666666664</c:v>
                </c:pt>
                <c:pt idx="3674">
                  <c:v>44792.6875</c:v>
                </c:pt>
                <c:pt idx="3675">
                  <c:v>44792.708333333336</c:v>
                </c:pt>
                <c:pt idx="3676">
                  <c:v>44792.729166666664</c:v>
                </c:pt>
                <c:pt idx="3677">
                  <c:v>44792.75</c:v>
                </c:pt>
                <c:pt idx="3678">
                  <c:v>44792.770833333336</c:v>
                </c:pt>
                <c:pt idx="3679">
                  <c:v>44792.791666666664</c:v>
                </c:pt>
                <c:pt idx="3680">
                  <c:v>44792.8125</c:v>
                </c:pt>
                <c:pt idx="3681">
                  <c:v>44792.833333333336</c:v>
                </c:pt>
                <c:pt idx="3682">
                  <c:v>44792.854166666664</c:v>
                </c:pt>
                <c:pt idx="3683">
                  <c:v>44792.875</c:v>
                </c:pt>
                <c:pt idx="3684">
                  <c:v>44792.895833333336</c:v>
                </c:pt>
                <c:pt idx="3685">
                  <c:v>44792.916666666664</c:v>
                </c:pt>
                <c:pt idx="3686">
                  <c:v>44792.9375</c:v>
                </c:pt>
                <c:pt idx="3687">
                  <c:v>44792.958333333336</c:v>
                </c:pt>
                <c:pt idx="3688">
                  <c:v>44792.979166666664</c:v>
                </c:pt>
                <c:pt idx="3689">
                  <c:v>44793</c:v>
                </c:pt>
                <c:pt idx="3690">
                  <c:v>44793.020833333336</c:v>
                </c:pt>
                <c:pt idx="3691">
                  <c:v>44793.041666666664</c:v>
                </c:pt>
                <c:pt idx="3692">
                  <c:v>44793.0625</c:v>
                </c:pt>
                <c:pt idx="3693">
                  <c:v>44793.083333333336</c:v>
                </c:pt>
                <c:pt idx="3694">
                  <c:v>44793.104166666664</c:v>
                </c:pt>
                <c:pt idx="3695">
                  <c:v>44793.125</c:v>
                </c:pt>
                <c:pt idx="3696">
                  <c:v>44793.145833333336</c:v>
                </c:pt>
                <c:pt idx="3697">
                  <c:v>44793.166666666664</c:v>
                </c:pt>
                <c:pt idx="3698">
                  <c:v>44793.1875</c:v>
                </c:pt>
                <c:pt idx="3699">
                  <c:v>44793.208333333336</c:v>
                </c:pt>
                <c:pt idx="3700">
                  <c:v>44793.229166666664</c:v>
                </c:pt>
                <c:pt idx="3701">
                  <c:v>44793.25</c:v>
                </c:pt>
                <c:pt idx="3702">
                  <c:v>44793.270833333336</c:v>
                </c:pt>
                <c:pt idx="3703">
                  <c:v>44793.291666666664</c:v>
                </c:pt>
                <c:pt idx="3704">
                  <c:v>44793.3125</c:v>
                </c:pt>
                <c:pt idx="3705">
                  <c:v>44793.333333333336</c:v>
                </c:pt>
                <c:pt idx="3706">
                  <c:v>44793.354166666664</c:v>
                </c:pt>
                <c:pt idx="3707">
                  <c:v>44793.375</c:v>
                </c:pt>
                <c:pt idx="3708">
                  <c:v>44793.395833333336</c:v>
                </c:pt>
                <c:pt idx="3709">
                  <c:v>44793.416666666664</c:v>
                </c:pt>
                <c:pt idx="3710">
                  <c:v>44793.4375</c:v>
                </c:pt>
                <c:pt idx="3711">
                  <c:v>44793.458333333336</c:v>
                </c:pt>
                <c:pt idx="3712">
                  <c:v>44793.479166666664</c:v>
                </c:pt>
                <c:pt idx="3713">
                  <c:v>44793.5</c:v>
                </c:pt>
                <c:pt idx="3714">
                  <c:v>44793.520833333336</c:v>
                </c:pt>
                <c:pt idx="3715">
                  <c:v>44793.541666666664</c:v>
                </c:pt>
                <c:pt idx="3716">
                  <c:v>44793.5625</c:v>
                </c:pt>
                <c:pt idx="3717">
                  <c:v>44793.583333333336</c:v>
                </c:pt>
                <c:pt idx="3718">
                  <c:v>44793.604166666664</c:v>
                </c:pt>
                <c:pt idx="3719">
                  <c:v>44793.625</c:v>
                </c:pt>
                <c:pt idx="3720">
                  <c:v>44793.645833333336</c:v>
                </c:pt>
                <c:pt idx="3721">
                  <c:v>44793.666666666664</c:v>
                </c:pt>
                <c:pt idx="3722">
                  <c:v>44793.6875</c:v>
                </c:pt>
                <c:pt idx="3723">
                  <c:v>44793.708333333336</c:v>
                </c:pt>
                <c:pt idx="3724">
                  <c:v>44793.729166666664</c:v>
                </c:pt>
                <c:pt idx="3725">
                  <c:v>44793.75</c:v>
                </c:pt>
                <c:pt idx="3726">
                  <c:v>44793.770833333336</c:v>
                </c:pt>
                <c:pt idx="3727">
                  <c:v>44793.791666666664</c:v>
                </c:pt>
                <c:pt idx="3728">
                  <c:v>44793.8125</c:v>
                </c:pt>
                <c:pt idx="3729">
                  <c:v>44793.854166666664</c:v>
                </c:pt>
                <c:pt idx="3730">
                  <c:v>44793.875</c:v>
                </c:pt>
                <c:pt idx="3731">
                  <c:v>44793.895833333336</c:v>
                </c:pt>
                <c:pt idx="3732">
                  <c:v>44793.916666666664</c:v>
                </c:pt>
                <c:pt idx="3733">
                  <c:v>44793.958333333336</c:v>
                </c:pt>
                <c:pt idx="3734">
                  <c:v>44793.979166666664</c:v>
                </c:pt>
                <c:pt idx="3735">
                  <c:v>44794</c:v>
                </c:pt>
                <c:pt idx="3736">
                  <c:v>44794.020833333336</c:v>
                </c:pt>
                <c:pt idx="3737">
                  <c:v>44794.041666666664</c:v>
                </c:pt>
                <c:pt idx="3738">
                  <c:v>44794.166666666664</c:v>
                </c:pt>
                <c:pt idx="3739">
                  <c:v>44794.208333333336</c:v>
                </c:pt>
                <c:pt idx="3740">
                  <c:v>44794.229166666664</c:v>
                </c:pt>
                <c:pt idx="3741">
                  <c:v>44794.291666666664</c:v>
                </c:pt>
                <c:pt idx="3742">
                  <c:v>44794.333333333336</c:v>
                </c:pt>
                <c:pt idx="3743">
                  <c:v>44794.354166666664</c:v>
                </c:pt>
                <c:pt idx="3744">
                  <c:v>44794.395833333336</c:v>
                </c:pt>
                <c:pt idx="3745">
                  <c:v>44794.416666666664</c:v>
                </c:pt>
                <c:pt idx="3746">
                  <c:v>44794.4375</c:v>
                </c:pt>
                <c:pt idx="3747">
                  <c:v>44794.458333333336</c:v>
                </c:pt>
                <c:pt idx="3748">
                  <c:v>44794.479166666664</c:v>
                </c:pt>
                <c:pt idx="3749">
                  <c:v>44794.5</c:v>
                </c:pt>
                <c:pt idx="3750">
                  <c:v>44794.520833333336</c:v>
                </c:pt>
                <c:pt idx="3751">
                  <c:v>44794.541666666664</c:v>
                </c:pt>
                <c:pt idx="3752">
                  <c:v>44794.5625</c:v>
                </c:pt>
                <c:pt idx="3753">
                  <c:v>44794.583333333336</c:v>
                </c:pt>
                <c:pt idx="3754">
                  <c:v>44794.604166666664</c:v>
                </c:pt>
                <c:pt idx="3755">
                  <c:v>44794.625</c:v>
                </c:pt>
                <c:pt idx="3756">
                  <c:v>44794.645833333336</c:v>
                </c:pt>
                <c:pt idx="3757">
                  <c:v>44794.666666666664</c:v>
                </c:pt>
                <c:pt idx="3758">
                  <c:v>44794.6875</c:v>
                </c:pt>
                <c:pt idx="3759">
                  <c:v>44794.708333333336</c:v>
                </c:pt>
                <c:pt idx="3760">
                  <c:v>44794.729166666664</c:v>
                </c:pt>
                <c:pt idx="3761">
                  <c:v>44794.75</c:v>
                </c:pt>
                <c:pt idx="3762">
                  <c:v>44794.770833333336</c:v>
                </c:pt>
                <c:pt idx="3763">
                  <c:v>44794.791666666664</c:v>
                </c:pt>
                <c:pt idx="3764">
                  <c:v>44794.8125</c:v>
                </c:pt>
                <c:pt idx="3765">
                  <c:v>44794.833333333336</c:v>
                </c:pt>
                <c:pt idx="3766">
                  <c:v>44794.854166666664</c:v>
                </c:pt>
                <c:pt idx="3767">
                  <c:v>44794.875</c:v>
                </c:pt>
                <c:pt idx="3768">
                  <c:v>44794.895833333336</c:v>
                </c:pt>
                <c:pt idx="3769">
                  <c:v>44794.958333333336</c:v>
                </c:pt>
                <c:pt idx="3770">
                  <c:v>44794.979166666664</c:v>
                </c:pt>
                <c:pt idx="3771">
                  <c:v>44795</c:v>
                </c:pt>
                <c:pt idx="3772">
                  <c:v>44795.104166666664</c:v>
                </c:pt>
                <c:pt idx="3773">
                  <c:v>44795.145833333336</c:v>
                </c:pt>
                <c:pt idx="3774">
                  <c:v>44795.166666666664</c:v>
                </c:pt>
                <c:pt idx="3775">
                  <c:v>44795.1875</c:v>
                </c:pt>
                <c:pt idx="3776">
                  <c:v>44795.208333333336</c:v>
                </c:pt>
                <c:pt idx="3777">
                  <c:v>44795.229166666664</c:v>
                </c:pt>
                <c:pt idx="3778">
                  <c:v>44795.25</c:v>
                </c:pt>
                <c:pt idx="3779">
                  <c:v>44795.270833333336</c:v>
                </c:pt>
                <c:pt idx="3780">
                  <c:v>44795.291666666664</c:v>
                </c:pt>
                <c:pt idx="3781">
                  <c:v>44795.3125</c:v>
                </c:pt>
                <c:pt idx="3782">
                  <c:v>44795.333333333336</c:v>
                </c:pt>
                <c:pt idx="3783">
                  <c:v>44795.354166666664</c:v>
                </c:pt>
                <c:pt idx="3784">
                  <c:v>44795.375</c:v>
                </c:pt>
                <c:pt idx="3785">
                  <c:v>44795.395833333336</c:v>
                </c:pt>
                <c:pt idx="3786">
                  <c:v>44795.416666666664</c:v>
                </c:pt>
                <c:pt idx="3787">
                  <c:v>44795.4375</c:v>
                </c:pt>
                <c:pt idx="3788">
                  <c:v>44795.458333333336</c:v>
                </c:pt>
                <c:pt idx="3789">
                  <c:v>44795.479166666664</c:v>
                </c:pt>
                <c:pt idx="3790">
                  <c:v>44795.5</c:v>
                </c:pt>
                <c:pt idx="3791">
                  <c:v>44795.520833333336</c:v>
                </c:pt>
                <c:pt idx="3792">
                  <c:v>44795.541666666664</c:v>
                </c:pt>
                <c:pt idx="3793">
                  <c:v>44795.5625</c:v>
                </c:pt>
                <c:pt idx="3794">
                  <c:v>44795.583333333336</c:v>
                </c:pt>
                <c:pt idx="3795">
                  <c:v>44795.604166666664</c:v>
                </c:pt>
                <c:pt idx="3796">
                  <c:v>44795.645833333336</c:v>
                </c:pt>
                <c:pt idx="3797">
                  <c:v>44795.666666666664</c:v>
                </c:pt>
                <c:pt idx="3798">
                  <c:v>44795.6875</c:v>
                </c:pt>
                <c:pt idx="3799">
                  <c:v>44795.708333333336</c:v>
                </c:pt>
                <c:pt idx="3800">
                  <c:v>44795.729166666664</c:v>
                </c:pt>
                <c:pt idx="3801">
                  <c:v>44795.75</c:v>
                </c:pt>
                <c:pt idx="3802">
                  <c:v>44795.791666666664</c:v>
                </c:pt>
                <c:pt idx="3803">
                  <c:v>44795.8125</c:v>
                </c:pt>
                <c:pt idx="3804">
                  <c:v>44795.833333333336</c:v>
                </c:pt>
                <c:pt idx="3805">
                  <c:v>44795.854166666664</c:v>
                </c:pt>
                <c:pt idx="3806">
                  <c:v>44795.875</c:v>
                </c:pt>
                <c:pt idx="3807">
                  <c:v>44795.895833333336</c:v>
                </c:pt>
                <c:pt idx="3808">
                  <c:v>44795.916666666664</c:v>
                </c:pt>
                <c:pt idx="3809">
                  <c:v>44795.9375</c:v>
                </c:pt>
                <c:pt idx="3810">
                  <c:v>44795.958333333336</c:v>
                </c:pt>
                <c:pt idx="3811">
                  <c:v>44795.979166666664</c:v>
                </c:pt>
                <c:pt idx="3812">
                  <c:v>44796</c:v>
                </c:pt>
                <c:pt idx="3813">
                  <c:v>44796.020833333336</c:v>
                </c:pt>
                <c:pt idx="3814">
                  <c:v>44796.041666666664</c:v>
                </c:pt>
                <c:pt idx="3815">
                  <c:v>44796.0625</c:v>
                </c:pt>
                <c:pt idx="3816">
                  <c:v>44796.104166666664</c:v>
                </c:pt>
                <c:pt idx="3817">
                  <c:v>44796.125</c:v>
                </c:pt>
                <c:pt idx="3818">
                  <c:v>44796.145833333336</c:v>
                </c:pt>
                <c:pt idx="3819">
                  <c:v>44796.166666666664</c:v>
                </c:pt>
                <c:pt idx="3820">
                  <c:v>44796.1875</c:v>
                </c:pt>
                <c:pt idx="3821">
                  <c:v>44796.208333333336</c:v>
                </c:pt>
                <c:pt idx="3822">
                  <c:v>44796.229166666664</c:v>
                </c:pt>
                <c:pt idx="3823">
                  <c:v>44796.25</c:v>
                </c:pt>
                <c:pt idx="3824">
                  <c:v>44796.270833333336</c:v>
                </c:pt>
                <c:pt idx="3825">
                  <c:v>44796.291666666664</c:v>
                </c:pt>
                <c:pt idx="3826">
                  <c:v>44796.3125</c:v>
                </c:pt>
                <c:pt idx="3827">
                  <c:v>44796.333333333336</c:v>
                </c:pt>
                <c:pt idx="3828">
                  <c:v>44796.354166666664</c:v>
                </c:pt>
                <c:pt idx="3829">
                  <c:v>44796.375</c:v>
                </c:pt>
                <c:pt idx="3830">
                  <c:v>44796.395833333336</c:v>
                </c:pt>
                <c:pt idx="3831">
                  <c:v>44796.416666666664</c:v>
                </c:pt>
                <c:pt idx="3832">
                  <c:v>44796.4375</c:v>
                </c:pt>
                <c:pt idx="3833">
                  <c:v>44796.458333333336</c:v>
                </c:pt>
                <c:pt idx="3834">
                  <c:v>44796.479166666664</c:v>
                </c:pt>
                <c:pt idx="3835">
                  <c:v>44796.5</c:v>
                </c:pt>
                <c:pt idx="3836">
                  <c:v>44796.520833333336</c:v>
                </c:pt>
                <c:pt idx="3837">
                  <c:v>44796.541666666664</c:v>
                </c:pt>
                <c:pt idx="3838">
                  <c:v>44796.5625</c:v>
                </c:pt>
                <c:pt idx="3839">
                  <c:v>44796.583333333336</c:v>
                </c:pt>
                <c:pt idx="3840">
                  <c:v>44796.604166666664</c:v>
                </c:pt>
                <c:pt idx="3841">
                  <c:v>44796.625</c:v>
                </c:pt>
                <c:pt idx="3842">
                  <c:v>44796.645833333336</c:v>
                </c:pt>
                <c:pt idx="3843">
                  <c:v>44796.666666666664</c:v>
                </c:pt>
                <c:pt idx="3844">
                  <c:v>44796.6875</c:v>
                </c:pt>
                <c:pt idx="3845">
                  <c:v>44796.708333333336</c:v>
                </c:pt>
                <c:pt idx="3846">
                  <c:v>44796.729166666664</c:v>
                </c:pt>
                <c:pt idx="3847">
                  <c:v>44796.75</c:v>
                </c:pt>
                <c:pt idx="3848">
                  <c:v>44796.770833333336</c:v>
                </c:pt>
                <c:pt idx="3849">
                  <c:v>44796.791666666664</c:v>
                </c:pt>
                <c:pt idx="3850">
                  <c:v>44796.8125</c:v>
                </c:pt>
                <c:pt idx="3851">
                  <c:v>44796.833333333336</c:v>
                </c:pt>
                <c:pt idx="3852">
                  <c:v>44796.875</c:v>
                </c:pt>
                <c:pt idx="3853">
                  <c:v>44796.895833333336</c:v>
                </c:pt>
                <c:pt idx="3854">
                  <c:v>44796.9375</c:v>
                </c:pt>
                <c:pt idx="3855">
                  <c:v>44796.958333333336</c:v>
                </c:pt>
                <c:pt idx="3856">
                  <c:v>44796.979166666664</c:v>
                </c:pt>
                <c:pt idx="3857">
                  <c:v>44797</c:v>
                </c:pt>
                <c:pt idx="3858">
                  <c:v>44797.020833333336</c:v>
                </c:pt>
                <c:pt idx="3859">
                  <c:v>44797.041666666664</c:v>
                </c:pt>
                <c:pt idx="3860">
                  <c:v>44797.0625</c:v>
                </c:pt>
                <c:pt idx="3861">
                  <c:v>44797.104166666664</c:v>
                </c:pt>
                <c:pt idx="3862">
                  <c:v>44797.125</c:v>
                </c:pt>
                <c:pt idx="3863">
                  <c:v>44797.229166666664</c:v>
                </c:pt>
                <c:pt idx="3864">
                  <c:v>44797.291666666664</c:v>
                </c:pt>
                <c:pt idx="3865">
                  <c:v>44797.3125</c:v>
                </c:pt>
                <c:pt idx="3866">
                  <c:v>44797.354166666664</c:v>
                </c:pt>
                <c:pt idx="3867">
                  <c:v>44797.375</c:v>
                </c:pt>
                <c:pt idx="3868">
                  <c:v>44797.395833333336</c:v>
                </c:pt>
                <c:pt idx="3869">
                  <c:v>44797.416666666664</c:v>
                </c:pt>
                <c:pt idx="3870">
                  <c:v>44797.4375</c:v>
                </c:pt>
                <c:pt idx="3871">
                  <c:v>44797.458333333336</c:v>
                </c:pt>
                <c:pt idx="3872">
                  <c:v>44797.479166666664</c:v>
                </c:pt>
                <c:pt idx="3873">
                  <c:v>44797.5</c:v>
                </c:pt>
                <c:pt idx="3874">
                  <c:v>44797.520833333336</c:v>
                </c:pt>
                <c:pt idx="3875">
                  <c:v>44797.541666666664</c:v>
                </c:pt>
                <c:pt idx="3876">
                  <c:v>44797.5625</c:v>
                </c:pt>
                <c:pt idx="3877">
                  <c:v>44797.583333333336</c:v>
                </c:pt>
                <c:pt idx="3878">
                  <c:v>44797.604166666664</c:v>
                </c:pt>
                <c:pt idx="3879">
                  <c:v>44797.625</c:v>
                </c:pt>
                <c:pt idx="3880">
                  <c:v>44797.645833333336</c:v>
                </c:pt>
                <c:pt idx="3881">
                  <c:v>44797.666666666664</c:v>
                </c:pt>
                <c:pt idx="3882">
                  <c:v>44797.6875</c:v>
                </c:pt>
                <c:pt idx="3883">
                  <c:v>44797.708333333336</c:v>
                </c:pt>
                <c:pt idx="3884">
                  <c:v>44797.729166666664</c:v>
                </c:pt>
                <c:pt idx="3885">
                  <c:v>44797.75</c:v>
                </c:pt>
                <c:pt idx="3886">
                  <c:v>44797.770833333336</c:v>
                </c:pt>
                <c:pt idx="3887">
                  <c:v>44797.791666666664</c:v>
                </c:pt>
                <c:pt idx="3888">
                  <c:v>44797.8125</c:v>
                </c:pt>
                <c:pt idx="3889">
                  <c:v>44797.833333333336</c:v>
                </c:pt>
                <c:pt idx="3890">
                  <c:v>44797.854166666664</c:v>
                </c:pt>
                <c:pt idx="3891">
                  <c:v>44797.875</c:v>
                </c:pt>
                <c:pt idx="3892">
                  <c:v>44797.895833333336</c:v>
                </c:pt>
                <c:pt idx="3893">
                  <c:v>44797.916666666664</c:v>
                </c:pt>
                <c:pt idx="3894">
                  <c:v>44797.9375</c:v>
                </c:pt>
                <c:pt idx="3895">
                  <c:v>44797.958333333336</c:v>
                </c:pt>
                <c:pt idx="3896">
                  <c:v>44797.979166666664</c:v>
                </c:pt>
                <c:pt idx="3897">
                  <c:v>44798</c:v>
                </c:pt>
                <c:pt idx="3898">
                  <c:v>44798.020833333336</c:v>
                </c:pt>
                <c:pt idx="3899">
                  <c:v>44798.041666666664</c:v>
                </c:pt>
                <c:pt idx="3900">
                  <c:v>44798.083333333336</c:v>
                </c:pt>
                <c:pt idx="3901">
                  <c:v>44798.104166666664</c:v>
                </c:pt>
                <c:pt idx="3902">
                  <c:v>44798.125</c:v>
                </c:pt>
                <c:pt idx="3903">
                  <c:v>44798.145833333336</c:v>
                </c:pt>
                <c:pt idx="3904">
                  <c:v>44798.166666666664</c:v>
                </c:pt>
                <c:pt idx="3905">
                  <c:v>44798.1875</c:v>
                </c:pt>
                <c:pt idx="3906">
                  <c:v>44798.229166666664</c:v>
                </c:pt>
                <c:pt idx="3907">
                  <c:v>44798.25</c:v>
                </c:pt>
                <c:pt idx="3908">
                  <c:v>44798.270833333336</c:v>
                </c:pt>
                <c:pt idx="3909">
                  <c:v>44798.291666666664</c:v>
                </c:pt>
                <c:pt idx="3910">
                  <c:v>44798.3125</c:v>
                </c:pt>
                <c:pt idx="3911">
                  <c:v>44798.333333333336</c:v>
                </c:pt>
                <c:pt idx="3912">
                  <c:v>44798.354166666664</c:v>
                </c:pt>
                <c:pt idx="3913">
                  <c:v>44798.395833333336</c:v>
                </c:pt>
                <c:pt idx="3914">
                  <c:v>44798.416666666664</c:v>
                </c:pt>
                <c:pt idx="3915">
                  <c:v>44798.4375</c:v>
                </c:pt>
              </c:numCache>
            </c:numRef>
          </c:xVal>
          <c:yVal>
            <c:numRef>
              <c:f>CREG!$H$2:$H$3917</c:f>
              <c:numCache>
                <c:formatCode>General</c:formatCode>
                <c:ptCount val="3916"/>
                <c:pt idx="0">
                  <c:v>-10.275499999999999</c:v>
                </c:pt>
                <c:pt idx="1">
                  <c:v>-17.041699999999999</c:v>
                </c:pt>
                <c:pt idx="2">
                  <c:v>-13.9025</c:v>
                </c:pt>
                <c:pt idx="3">
                  <c:v>-17.151800000000001</c:v>
                </c:pt>
                <c:pt idx="4">
                  <c:v>-10.577500000000001</c:v>
                </c:pt>
                <c:pt idx="5">
                  <c:v>-10.639699999999999</c:v>
                </c:pt>
                <c:pt idx="6">
                  <c:v>-5.4444900000000001</c:v>
                </c:pt>
                <c:pt idx="7">
                  <c:v>-6.7773199999999996</c:v>
                </c:pt>
                <c:pt idx="8">
                  <c:v>-6.73597</c:v>
                </c:pt>
                <c:pt idx="9">
                  <c:v>7.4314999999999998</c:v>
                </c:pt>
                <c:pt idx="10">
                  <c:v>18.135100000000001</c:v>
                </c:pt>
                <c:pt idx="11">
                  <c:v>18.613700000000001</c:v>
                </c:pt>
                <c:pt idx="12">
                  <c:v>7.4830300000000003</c:v>
                </c:pt>
                <c:pt idx="13">
                  <c:v>12.4575</c:v>
                </c:pt>
                <c:pt idx="14">
                  <c:v>10.6805</c:v>
                </c:pt>
                <c:pt idx="15">
                  <c:v>9.4879800000000003</c:v>
                </c:pt>
                <c:pt idx="16">
                  <c:v>10.731999999999999</c:v>
                </c:pt>
                <c:pt idx="17">
                  <c:v>10.6953</c:v>
                </c:pt>
                <c:pt idx="18">
                  <c:v>9.1564700000000006</c:v>
                </c:pt>
                <c:pt idx="19">
                  <c:v>8.2989999999999995</c:v>
                </c:pt>
                <c:pt idx="20">
                  <c:v>9.5932099999999991</c:v>
                </c:pt>
                <c:pt idx="21">
                  <c:v>9.3359100000000002</c:v>
                </c:pt>
                <c:pt idx="22">
                  <c:v>9.2531099999999995</c:v>
                </c:pt>
                <c:pt idx="23">
                  <c:v>6.4666199999999998</c:v>
                </c:pt>
                <c:pt idx="24">
                  <c:v>6.3951099999999999</c:v>
                </c:pt>
                <c:pt idx="25">
                  <c:v>-1.2944500000000001</c:v>
                </c:pt>
                <c:pt idx="26">
                  <c:v>-2.2862499999999999</c:v>
                </c:pt>
                <c:pt idx="27">
                  <c:v>-8.0663900000000002</c:v>
                </c:pt>
                <c:pt idx="28">
                  <c:v>-6.3758100000000004</c:v>
                </c:pt>
                <c:pt idx="29">
                  <c:v>-11.495699999999999</c:v>
                </c:pt>
                <c:pt idx="30">
                  <c:v>-12.6599</c:v>
                </c:pt>
                <c:pt idx="31">
                  <c:v>-4.1507100000000001</c:v>
                </c:pt>
                <c:pt idx="32">
                  <c:v>-9.7634899999999991</c:v>
                </c:pt>
                <c:pt idx="33">
                  <c:v>-8.2347699999999993</c:v>
                </c:pt>
                <c:pt idx="34">
                  <c:v>-12.972200000000001</c:v>
                </c:pt>
                <c:pt idx="35">
                  <c:v>-11.056100000000001</c:v>
                </c:pt>
                <c:pt idx="36">
                  <c:v>-11.9397</c:v>
                </c:pt>
                <c:pt idx="37">
                  <c:v>-9.8712599999999995</c:v>
                </c:pt>
                <c:pt idx="38">
                  <c:v>-9.5211600000000001</c:v>
                </c:pt>
                <c:pt idx="39">
                  <c:v>-10.9946</c:v>
                </c:pt>
                <c:pt idx="40">
                  <c:v>-12.0692</c:v>
                </c:pt>
                <c:pt idx="41">
                  <c:v>-12.605</c:v>
                </c:pt>
                <c:pt idx="42">
                  <c:v>-11.7509</c:v>
                </c:pt>
                <c:pt idx="43">
                  <c:v>-11.5822</c:v>
                </c:pt>
                <c:pt idx="44">
                  <c:v>-4.9632100000000001</c:v>
                </c:pt>
                <c:pt idx="45">
                  <c:v>-2.80315</c:v>
                </c:pt>
                <c:pt idx="46">
                  <c:v>-2.9683299999999999</c:v>
                </c:pt>
                <c:pt idx="47">
                  <c:v>2.6982499999999998</c:v>
                </c:pt>
                <c:pt idx="48">
                  <c:v>2.9575300000000002</c:v>
                </c:pt>
                <c:pt idx="49">
                  <c:v>6.9528600000000003</c:v>
                </c:pt>
                <c:pt idx="50">
                  <c:v>4.8213100000000004</c:v>
                </c:pt>
                <c:pt idx="51">
                  <c:v>8.0108300000000003</c:v>
                </c:pt>
                <c:pt idx="52">
                  <c:v>7.57789</c:v>
                </c:pt>
                <c:pt idx="53">
                  <c:v>6.8021900000000004</c:v>
                </c:pt>
                <c:pt idx="54">
                  <c:v>7.0242800000000001</c:v>
                </c:pt>
                <c:pt idx="55">
                  <c:v>7.8380900000000002</c:v>
                </c:pt>
                <c:pt idx="56">
                  <c:v>6.8220799999999997</c:v>
                </c:pt>
                <c:pt idx="57">
                  <c:v>6.7233700000000001</c:v>
                </c:pt>
                <c:pt idx="58">
                  <c:v>8.4771199999999993</c:v>
                </c:pt>
                <c:pt idx="59">
                  <c:v>5.96774</c:v>
                </c:pt>
                <c:pt idx="60">
                  <c:v>6.7521399999999998</c:v>
                </c:pt>
                <c:pt idx="61">
                  <c:v>8.7372800000000002</c:v>
                </c:pt>
                <c:pt idx="62">
                  <c:v>5.9405099999999997</c:v>
                </c:pt>
                <c:pt idx="63">
                  <c:v>6.3611800000000001</c:v>
                </c:pt>
                <c:pt idx="64">
                  <c:v>6.5473100000000004</c:v>
                </c:pt>
                <c:pt idx="65">
                  <c:v>6.3967099999999997</c:v>
                </c:pt>
                <c:pt idx="66">
                  <c:v>5.3208399999999996</c:v>
                </c:pt>
                <c:pt idx="67">
                  <c:v>5.3303700000000003</c:v>
                </c:pt>
                <c:pt idx="68">
                  <c:v>6.2606900000000003</c:v>
                </c:pt>
                <c:pt idx="69">
                  <c:v>4.5033599999999998</c:v>
                </c:pt>
                <c:pt idx="70">
                  <c:v>4.0262599999999997</c:v>
                </c:pt>
                <c:pt idx="71">
                  <c:v>3.4895700000000001</c:v>
                </c:pt>
                <c:pt idx="72">
                  <c:v>1.7297899999999999</c:v>
                </c:pt>
                <c:pt idx="73">
                  <c:v>1.4328099999999999</c:v>
                </c:pt>
                <c:pt idx="74">
                  <c:v>0.27531</c:v>
                </c:pt>
                <c:pt idx="75">
                  <c:v>-5.3436500000000002</c:v>
                </c:pt>
                <c:pt idx="76">
                  <c:v>-7.2968099999999998</c:v>
                </c:pt>
                <c:pt idx="77">
                  <c:v>-4.9393099999999999</c:v>
                </c:pt>
                <c:pt idx="78">
                  <c:v>-6.37256</c:v>
                </c:pt>
                <c:pt idx="79">
                  <c:v>-14.5844</c:v>
                </c:pt>
                <c:pt idx="80">
                  <c:v>-13.210699999999999</c:v>
                </c:pt>
                <c:pt idx="81">
                  <c:v>-12.552199999999999</c:v>
                </c:pt>
                <c:pt idx="82">
                  <c:v>-11.2515</c:v>
                </c:pt>
                <c:pt idx="83">
                  <c:v>-13.3218</c:v>
                </c:pt>
                <c:pt idx="84">
                  <c:v>-20.301300000000001</c:v>
                </c:pt>
                <c:pt idx="85">
                  <c:v>-18.299900000000001</c:v>
                </c:pt>
                <c:pt idx="86">
                  <c:v>-21.089500000000001</c:v>
                </c:pt>
                <c:pt idx="87">
                  <c:v>-19.3949</c:v>
                </c:pt>
                <c:pt idx="88">
                  <c:v>-20.2789</c:v>
                </c:pt>
                <c:pt idx="89">
                  <c:v>-12.85</c:v>
                </c:pt>
                <c:pt idx="90">
                  <c:v>-14.427099999999999</c:v>
                </c:pt>
                <c:pt idx="91">
                  <c:v>-15.536799999999999</c:v>
                </c:pt>
                <c:pt idx="92">
                  <c:v>-10.9132</c:v>
                </c:pt>
                <c:pt idx="93">
                  <c:v>-11.139799999999999</c:v>
                </c:pt>
                <c:pt idx="94">
                  <c:v>-6.6513999999999998</c:v>
                </c:pt>
                <c:pt idx="95">
                  <c:v>-3.4007100000000001</c:v>
                </c:pt>
                <c:pt idx="96">
                  <c:v>1.4468300000000001</c:v>
                </c:pt>
                <c:pt idx="97">
                  <c:v>3.1448299999999998</c:v>
                </c:pt>
                <c:pt idx="98">
                  <c:v>2.9252099999999999</c:v>
                </c:pt>
                <c:pt idx="99">
                  <c:v>6.0996899999999998</c:v>
                </c:pt>
                <c:pt idx="100">
                  <c:v>6.2365199999999996</c:v>
                </c:pt>
                <c:pt idx="101">
                  <c:v>6.4055099999999996</c:v>
                </c:pt>
                <c:pt idx="102">
                  <c:v>-2.7732199999999998</c:v>
                </c:pt>
                <c:pt idx="103">
                  <c:v>8.2196999999999996</c:v>
                </c:pt>
                <c:pt idx="104">
                  <c:v>5.9984599999999997</c:v>
                </c:pt>
                <c:pt idx="105">
                  <c:v>13.9908</c:v>
                </c:pt>
                <c:pt idx="106">
                  <c:v>2.0815199999999998</c:v>
                </c:pt>
                <c:pt idx="107">
                  <c:v>7.5696199999999996</c:v>
                </c:pt>
                <c:pt idx="108">
                  <c:v>4.14438</c:v>
                </c:pt>
                <c:pt idx="109">
                  <c:v>9.1254000000000008</c:v>
                </c:pt>
                <c:pt idx="110">
                  <c:v>14.436999999999999</c:v>
                </c:pt>
                <c:pt idx="111">
                  <c:v>6.0104499999999996</c:v>
                </c:pt>
                <c:pt idx="112">
                  <c:v>17.9391</c:v>
                </c:pt>
                <c:pt idx="113">
                  <c:v>7.6638299999999999</c:v>
                </c:pt>
                <c:pt idx="114">
                  <c:v>12.536799999999999</c:v>
                </c:pt>
                <c:pt idx="115">
                  <c:v>3.7513000000000001</c:v>
                </c:pt>
                <c:pt idx="116">
                  <c:v>6.2788500000000003</c:v>
                </c:pt>
                <c:pt idx="117">
                  <c:v>-6.7317499999999999</c:v>
                </c:pt>
                <c:pt idx="118">
                  <c:v>-4.0884099999999997</c:v>
                </c:pt>
                <c:pt idx="119">
                  <c:v>-4.6040299999999998</c:v>
                </c:pt>
                <c:pt idx="120">
                  <c:v>-12.1975</c:v>
                </c:pt>
                <c:pt idx="121">
                  <c:v>-20.722100000000001</c:v>
                </c:pt>
                <c:pt idx="122">
                  <c:v>-17.261099999999999</c:v>
                </c:pt>
                <c:pt idx="123">
                  <c:v>-24.567399999999999</c:v>
                </c:pt>
                <c:pt idx="124">
                  <c:v>-18.936199999999999</c:v>
                </c:pt>
                <c:pt idx="125">
                  <c:v>-18.331399999999999</c:v>
                </c:pt>
                <c:pt idx="126">
                  <c:v>-16.843599999999999</c:v>
                </c:pt>
                <c:pt idx="127">
                  <c:v>-20.85</c:v>
                </c:pt>
                <c:pt idx="128">
                  <c:v>-20.973500000000001</c:v>
                </c:pt>
                <c:pt idx="129">
                  <c:v>-20.8581</c:v>
                </c:pt>
                <c:pt idx="130">
                  <c:v>-20.741599999999998</c:v>
                </c:pt>
                <c:pt idx="131">
                  <c:v>-22.3687</c:v>
                </c:pt>
                <c:pt idx="132">
                  <c:v>-28.177600000000002</c:v>
                </c:pt>
                <c:pt idx="133">
                  <c:v>-19.704899999999999</c:v>
                </c:pt>
                <c:pt idx="134">
                  <c:v>-13.704800000000001</c:v>
                </c:pt>
                <c:pt idx="135">
                  <c:v>-13.404199999999999</c:v>
                </c:pt>
                <c:pt idx="136">
                  <c:v>-9.3400800000000004</c:v>
                </c:pt>
                <c:pt idx="137">
                  <c:v>-13.647</c:v>
                </c:pt>
                <c:pt idx="138">
                  <c:v>-11.215199999999999</c:v>
                </c:pt>
                <c:pt idx="139">
                  <c:v>-14.035500000000001</c:v>
                </c:pt>
                <c:pt idx="140">
                  <c:v>-7.0548299999999999</c:v>
                </c:pt>
                <c:pt idx="141">
                  <c:v>-3.45973</c:v>
                </c:pt>
                <c:pt idx="142">
                  <c:v>1.0590999999999999</c:v>
                </c:pt>
                <c:pt idx="143">
                  <c:v>6.97729</c:v>
                </c:pt>
                <c:pt idx="144">
                  <c:v>15.186</c:v>
                </c:pt>
                <c:pt idx="145">
                  <c:v>10.086499999999999</c:v>
                </c:pt>
                <c:pt idx="146">
                  <c:v>12.8697</c:v>
                </c:pt>
                <c:pt idx="147">
                  <c:v>17.858799999999999</c:v>
                </c:pt>
                <c:pt idx="148">
                  <c:v>7.5986700000000003</c:v>
                </c:pt>
                <c:pt idx="149">
                  <c:v>14.6172</c:v>
                </c:pt>
                <c:pt idx="150">
                  <c:v>10.54</c:v>
                </c:pt>
                <c:pt idx="151">
                  <c:v>8.3176299999999994</c:v>
                </c:pt>
                <c:pt idx="152">
                  <c:v>8.5008300000000006</c:v>
                </c:pt>
                <c:pt idx="153">
                  <c:v>9.1488099999999992</c:v>
                </c:pt>
                <c:pt idx="154">
                  <c:v>6.01593</c:v>
                </c:pt>
                <c:pt idx="155">
                  <c:v>7.2844300000000004</c:v>
                </c:pt>
                <c:pt idx="156">
                  <c:v>7.95139</c:v>
                </c:pt>
                <c:pt idx="157">
                  <c:v>8.85853</c:v>
                </c:pt>
                <c:pt idx="158">
                  <c:v>8.4971800000000002</c:v>
                </c:pt>
                <c:pt idx="159">
                  <c:v>11.7195</c:v>
                </c:pt>
                <c:pt idx="160">
                  <c:v>1.28725</c:v>
                </c:pt>
                <c:pt idx="161">
                  <c:v>-2.7101500000000001</c:v>
                </c:pt>
                <c:pt idx="162">
                  <c:v>-8.6832799999999999</c:v>
                </c:pt>
                <c:pt idx="163">
                  <c:v>-10.5686</c:v>
                </c:pt>
                <c:pt idx="164">
                  <c:v>-11.9917</c:v>
                </c:pt>
                <c:pt idx="165">
                  <c:v>-19.0625</c:v>
                </c:pt>
                <c:pt idx="166">
                  <c:v>-17.443200000000001</c:v>
                </c:pt>
                <c:pt idx="167">
                  <c:v>-14.536799999999999</c:v>
                </c:pt>
                <c:pt idx="168">
                  <c:v>-15.837400000000001</c:v>
                </c:pt>
                <c:pt idx="169">
                  <c:v>-18.098700000000001</c:v>
                </c:pt>
                <c:pt idx="170">
                  <c:v>-17.733599999999999</c:v>
                </c:pt>
                <c:pt idx="171">
                  <c:v>-9.07728</c:v>
                </c:pt>
                <c:pt idx="172">
                  <c:v>-12.3073</c:v>
                </c:pt>
                <c:pt idx="173">
                  <c:v>-7.3358400000000001</c:v>
                </c:pt>
                <c:pt idx="174">
                  <c:v>-7.0363499999999997</c:v>
                </c:pt>
                <c:pt idx="175">
                  <c:v>-8.1792899999999999</c:v>
                </c:pt>
                <c:pt idx="176">
                  <c:v>-6.1353</c:v>
                </c:pt>
                <c:pt idx="177">
                  <c:v>-8.5939700000000006</c:v>
                </c:pt>
                <c:pt idx="178">
                  <c:v>-21.559699999999999</c:v>
                </c:pt>
                <c:pt idx="179">
                  <c:v>-10.9031</c:v>
                </c:pt>
                <c:pt idx="180">
                  <c:v>-11.6282</c:v>
                </c:pt>
                <c:pt idx="181">
                  <c:v>-9.5577299999999994</c:v>
                </c:pt>
                <c:pt idx="182">
                  <c:v>-4.3998100000000004</c:v>
                </c:pt>
                <c:pt idx="183">
                  <c:v>1.9997400000000001</c:v>
                </c:pt>
                <c:pt idx="184">
                  <c:v>7.9656099999999999</c:v>
                </c:pt>
                <c:pt idx="185">
                  <c:v>4.9521699999999997</c:v>
                </c:pt>
                <c:pt idx="186">
                  <c:v>6.43649</c:v>
                </c:pt>
                <c:pt idx="187">
                  <c:v>7.5868099999999998</c:v>
                </c:pt>
                <c:pt idx="188">
                  <c:v>9.0621200000000002</c:v>
                </c:pt>
                <c:pt idx="189">
                  <c:v>8.0848399999999998</c:v>
                </c:pt>
                <c:pt idx="190">
                  <c:v>6.2835700000000001</c:v>
                </c:pt>
                <c:pt idx="191">
                  <c:v>5.8449200000000001</c:v>
                </c:pt>
                <c:pt idx="192">
                  <c:v>5.7087399999999997</c:v>
                </c:pt>
                <c:pt idx="193">
                  <c:v>6.01736</c:v>
                </c:pt>
                <c:pt idx="194">
                  <c:v>4.95547</c:v>
                </c:pt>
                <c:pt idx="195">
                  <c:v>7.0219300000000002</c:v>
                </c:pt>
                <c:pt idx="196">
                  <c:v>5.8686600000000002</c:v>
                </c:pt>
                <c:pt idx="197">
                  <c:v>5.8142699999999996</c:v>
                </c:pt>
                <c:pt idx="198">
                  <c:v>5.13931</c:v>
                </c:pt>
                <c:pt idx="199">
                  <c:v>4.8023600000000002</c:v>
                </c:pt>
                <c:pt idx="200">
                  <c:v>4.7095599999999997</c:v>
                </c:pt>
                <c:pt idx="201">
                  <c:v>6.9940100000000003</c:v>
                </c:pt>
                <c:pt idx="202">
                  <c:v>5.5910700000000002</c:v>
                </c:pt>
                <c:pt idx="203">
                  <c:v>3.6537299999999999</c:v>
                </c:pt>
                <c:pt idx="204">
                  <c:v>5.9104299999999999</c:v>
                </c:pt>
                <c:pt idx="205">
                  <c:v>4.4361800000000002</c:v>
                </c:pt>
                <c:pt idx="206">
                  <c:v>4.8673000000000002</c:v>
                </c:pt>
                <c:pt idx="207">
                  <c:v>2.7345999999999999</c:v>
                </c:pt>
                <c:pt idx="208">
                  <c:v>1.91821</c:v>
                </c:pt>
                <c:pt idx="209">
                  <c:v>0.28505799999999998</c:v>
                </c:pt>
                <c:pt idx="210">
                  <c:v>-3.06854</c:v>
                </c:pt>
                <c:pt idx="211">
                  <c:v>-5.8544499999999999</c:v>
                </c:pt>
                <c:pt idx="212">
                  <c:v>-3.8133599999999999</c:v>
                </c:pt>
                <c:pt idx="213">
                  <c:v>-3.1587700000000001</c:v>
                </c:pt>
                <c:pt idx="214">
                  <c:v>-6.64499</c:v>
                </c:pt>
                <c:pt idx="215">
                  <c:v>-6.1265099999999997</c:v>
                </c:pt>
                <c:pt idx="216">
                  <c:v>-8.2813599999999994</c:v>
                </c:pt>
                <c:pt idx="217">
                  <c:v>-8.1057900000000007</c:v>
                </c:pt>
                <c:pt idx="218">
                  <c:v>-4.7953999999999999</c:v>
                </c:pt>
                <c:pt idx="219">
                  <c:v>-6.7605000000000004</c:v>
                </c:pt>
                <c:pt idx="220">
                  <c:v>-18.099799999999998</c:v>
                </c:pt>
                <c:pt idx="221">
                  <c:v>-21.169599999999999</c:v>
                </c:pt>
                <c:pt idx="222">
                  <c:v>-18.698599999999999</c:v>
                </c:pt>
                <c:pt idx="223">
                  <c:v>-20.656700000000001</c:v>
                </c:pt>
                <c:pt idx="224">
                  <c:v>-8.3840299999999992</c:v>
                </c:pt>
                <c:pt idx="225">
                  <c:v>-11.6274</c:v>
                </c:pt>
                <c:pt idx="226">
                  <c:v>-9.9419400000000007</c:v>
                </c:pt>
                <c:pt idx="227">
                  <c:v>-10.4047</c:v>
                </c:pt>
                <c:pt idx="228">
                  <c:v>-16.604399999999998</c:v>
                </c:pt>
                <c:pt idx="229">
                  <c:v>-9.7776399999999999</c:v>
                </c:pt>
                <c:pt idx="230">
                  <c:v>-7.8674799999999996</c:v>
                </c:pt>
                <c:pt idx="231">
                  <c:v>-4.0472799999999998</c:v>
                </c:pt>
                <c:pt idx="232">
                  <c:v>0.80832000000000004</c:v>
                </c:pt>
                <c:pt idx="233">
                  <c:v>3.2646500000000001</c:v>
                </c:pt>
                <c:pt idx="234">
                  <c:v>4.1777699999999998</c:v>
                </c:pt>
                <c:pt idx="235">
                  <c:v>5.2755200000000002</c:v>
                </c:pt>
                <c:pt idx="236">
                  <c:v>5.0264499999999996</c:v>
                </c:pt>
                <c:pt idx="237">
                  <c:v>5.6440400000000004</c:v>
                </c:pt>
                <c:pt idx="238">
                  <c:v>5.2834599999999998</c:v>
                </c:pt>
                <c:pt idx="239">
                  <c:v>5.1870000000000003</c:v>
                </c:pt>
                <c:pt idx="240">
                  <c:v>6.1527700000000003</c:v>
                </c:pt>
                <c:pt idx="241">
                  <c:v>4.3332600000000001</c:v>
                </c:pt>
                <c:pt idx="242">
                  <c:v>4.1078000000000001</c:v>
                </c:pt>
                <c:pt idx="243">
                  <c:v>6.59206</c:v>
                </c:pt>
                <c:pt idx="244">
                  <c:v>5.4997400000000001</c:v>
                </c:pt>
                <c:pt idx="245">
                  <c:v>5.71225</c:v>
                </c:pt>
                <c:pt idx="246">
                  <c:v>3.43912</c:v>
                </c:pt>
                <c:pt idx="247">
                  <c:v>4.9312699999999996</c:v>
                </c:pt>
                <c:pt idx="248">
                  <c:v>4.0298600000000002</c:v>
                </c:pt>
                <c:pt idx="249">
                  <c:v>4.3484299999999996</c:v>
                </c:pt>
                <c:pt idx="250">
                  <c:v>3.76416</c:v>
                </c:pt>
                <c:pt idx="251">
                  <c:v>3.9944899999999999</c:v>
                </c:pt>
                <c:pt idx="252">
                  <c:v>2.6862499999999998</c:v>
                </c:pt>
                <c:pt idx="253">
                  <c:v>4.1440999999999999</c:v>
                </c:pt>
                <c:pt idx="254">
                  <c:v>-1.9204600000000001</c:v>
                </c:pt>
                <c:pt idx="255">
                  <c:v>-7.8301499999999997</c:v>
                </c:pt>
                <c:pt idx="256">
                  <c:v>-8.5666899999999995</c:v>
                </c:pt>
                <c:pt idx="257">
                  <c:v>-15.0123</c:v>
                </c:pt>
                <c:pt idx="258">
                  <c:v>-6.5354799999999997</c:v>
                </c:pt>
                <c:pt idx="259">
                  <c:v>-18.0625</c:v>
                </c:pt>
                <c:pt idx="260">
                  <c:v>-18.307099999999998</c:v>
                </c:pt>
                <c:pt idx="261">
                  <c:v>-11.949299999999999</c:v>
                </c:pt>
                <c:pt idx="262">
                  <c:v>-12.4458</c:v>
                </c:pt>
                <c:pt idx="263">
                  <c:v>-6.69442</c:v>
                </c:pt>
                <c:pt idx="264">
                  <c:v>-16.508900000000001</c:v>
                </c:pt>
                <c:pt idx="265">
                  <c:v>-9.7269500000000004</c:v>
                </c:pt>
                <c:pt idx="266">
                  <c:v>-14.513</c:v>
                </c:pt>
                <c:pt idx="267">
                  <c:v>-20.9559</c:v>
                </c:pt>
                <c:pt idx="268">
                  <c:v>-17.108000000000001</c:v>
                </c:pt>
                <c:pt idx="269">
                  <c:v>-21.408000000000001</c:v>
                </c:pt>
                <c:pt idx="270">
                  <c:v>-17.4818</c:v>
                </c:pt>
                <c:pt idx="271">
                  <c:v>-17.567699999999999</c:v>
                </c:pt>
                <c:pt idx="272">
                  <c:v>-10.5525</c:v>
                </c:pt>
                <c:pt idx="273">
                  <c:v>-10.0823</c:v>
                </c:pt>
                <c:pt idx="274">
                  <c:v>-12.0901</c:v>
                </c:pt>
                <c:pt idx="275">
                  <c:v>-7.6179399999999999</c:v>
                </c:pt>
                <c:pt idx="276">
                  <c:v>-7.1280299999999999</c:v>
                </c:pt>
                <c:pt idx="277">
                  <c:v>1.46898</c:v>
                </c:pt>
                <c:pt idx="278">
                  <c:v>-0.20672099999999999</c:v>
                </c:pt>
                <c:pt idx="279">
                  <c:v>3.1737000000000002</c:v>
                </c:pt>
                <c:pt idx="280">
                  <c:v>2.4550700000000001</c:v>
                </c:pt>
                <c:pt idx="281">
                  <c:v>4.8209099999999996</c:v>
                </c:pt>
                <c:pt idx="282">
                  <c:v>3.3068200000000001</c:v>
                </c:pt>
                <c:pt idx="283">
                  <c:v>4.57247</c:v>
                </c:pt>
                <c:pt idx="284">
                  <c:v>5.1975699999999998</c:v>
                </c:pt>
                <c:pt idx="285">
                  <c:v>5.7314999999999996</c:v>
                </c:pt>
                <c:pt idx="286">
                  <c:v>5.6658499999999998</c:v>
                </c:pt>
                <c:pt idx="287">
                  <c:v>4.5342099999999999</c:v>
                </c:pt>
                <c:pt idx="288">
                  <c:v>4.9163800000000002</c:v>
                </c:pt>
                <c:pt idx="289">
                  <c:v>6.0895599999999996</c:v>
                </c:pt>
                <c:pt idx="290">
                  <c:v>5.22539</c:v>
                </c:pt>
                <c:pt idx="291">
                  <c:v>5.4983700000000004</c:v>
                </c:pt>
                <c:pt idx="292">
                  <c:v>4.88286</c:v>
                </c:pt>
                <c:pt idx="293">
                  <c:v>2.8866999999999998</c:v>
                </c:pt>
                <c:pt idx="294">
                  <c:v>7.3258200000000002</c:v>
                </c:pt>
                <c:pt idx="295">
                  <c:v>6.8347199999999999</c:v>
                </c:pt>
                <c:pt idx="296">
                  <c:v>5.0227700000000004</c:v>
                </c:pt>
                <c:pt idx="297">
                  <c:v>5.2898800000000001</c:v>
                </c:pt>
                <c:pt idx="298">
                  <c:v>2.3731399999999998</c:v>
                </c:pt>
                <c:pt idx="299">
                  <c:v>1.87581</c:v>
                </c:pt>
                <c:pt idx="300">
                  <c:v>-2.8216800000000002</c:v>
                </c:pt>
                <c:pt idx="301">
                  <c:v>-6.9085900000000002</c:v>
                </c:pt>
                <c:pt idx="302">
                  <c:v>-11.1839</c:v>
                </c:pt>
                <c:pt idx="303">
                  <c:v>-15.090999999999999</c:v>
                </c:pt>
                <c:pt idx="304">
                  <c:v>-12.016</c:v>
                </c:pt>
                <c:pt idx="305">
                  <c:v>-9.4423999999999992</c:v>
                </c:pt>
                <c:pt idx="306">
                  <c:v>-17.138100000000001</c:v>
                </c:pt>
                <c:pt idx="307">
                  <c:v>-21.047699999999999</c:v>
                </c:pt>
                <c:pt idx="308">
                  <c:v>-23.597200000000001</c:v>
                </c:pt>
                <c:pt idx="309">
                  <c:v>-11.867699999999999</c:v>
                </c:pt>
                <c:pt idx="310">
                  <c:v>-25.0745</c:v>
                </c:pt>
                <c:pt idx="311">
                  <c:v>-19.717600000000001</c:v>
                </c:pt>
                <c:pt idx="312">
                  <c:v>-23.247199999999999</c:v>
                </c:pt>
                <c:pt idx="313">
                  <c:v>-22.8337</c:v>
                </c:pt>
                <c:pt idx="314">
                  <c:v>-19.3035</c:v>
                </c:pt>
                <c:pt idx="315">
                  <c:v>-17.7682</c:v>
                </c:pt>
                <c:pt idx="316">
                  <c:v>-12.854100000000001</c:v>
                </c:pt>
                <c:pt idx="317">
                  <c:v>-15.2525</c:v>
                </c:pt>
                <c:pt idx="318">
                  <c:v>-15.854100000000001</c:v>
                </c:pt>
                <c:pt idx="319">
                  <c:v>-17.731100000000001</c:v>
                </c:pt>
                <c:pt idx="320">
                  <c:v>-10.1576</c:v>
                </c:pt>
                <c:pt idx="321">
                  <c:v>-13.0024</c:v>
                </c:pt>
                <c:pt idx="322">
                  <c:v>-9.9721200000000003</c:v>
                </c:pt>
                <c:pt idx="323">
                  <c:v>-9.1536799999999996</c:v>
                </c:pt>
                <c:pt idx="324">
                  <c:v>-1.6582699999999999</c:v>
                </c:pt>
                <c:pt idx="325">
                  <c:v>1.47485</c:v>
                </c:pt>
                <c:pt idx="326">
                  <c:v>2.8889399999999998</c:v>
                </c:pt>
                <c:pt idx="327">
                  <c:v>4.3636499999999998</c:v>
                </c:pt>
                <c:pt idx="328">
                  <c:v>6.1466500000000002</c:v>
                </c:pt>
                <c:pt idx="329">
                  <c:v>5.6321500000000002</c:v>
                </c:pt>
                <c:pt idx="330">
                  <c:v>2.7524000000000002</c:v>
                </c:pt>
                <c:pt idx="331">
                  <c:v>4.5222800000000003</c:v>
                </c:pt>
                <c:pt idx="332">
                  <c:v>1.9802299999999999</c:v>
                </c:pt>
                <c:pt idx="333">
                  <c:v>9.8939199999999996</c:v>
                </c:pt>
                <c:pt idx="334">
                  <c:v>8.0504599999999993</c:v>
                </c:pt>
                <c:pt idx="335">
                  <c:v>5.8381999999999996</c:v>
                </c:pt>
                <c:pt idx="336">
                  <c:v>5.56975</c:v>
                </c:pt>
                <c:pt idx="337">
                  <c:v>9.0982800000000008</c:v>
                </c:pt>
                <c:pt idx="338">
                  <c:v>11.2742</c:v>
                </c:pt>
                <c:pt idx="339">
                  <c:v>3.2807599999999999</c:v>
                </c:pt>
                <c:pt idx="340">
                  <c:v>-3.6644199999999998</c:v>
                </c:pt>
                <c:pt idx="341">
                  <c:v>-7.4436099999999996</c:v>
                </c:pt>
                <c:pt idx="342">
                  <c:v>-6.6489000000000003</c:v>
                </c:pt>
                <c:pt idx="343">
                  <c:v>-10.543200000000001</c:v>
                </c:pt>
                <c:pt idx="344">
                  <c:v>-13.2652</c:v>
                </c:pt>
                <c:pt idx="345">
                  <c:v>-12.351599999999999</c:v>
                </c:pt>
                <c:pt idx="346">
                  <c:v>-8.3944200000000002</c:v>
                </c:pt>
                <c:pt idx="347">
                  <c:v>-20.1568</c:v>
                </c:pt>
                <c:pt idx="348">
                  <c:v>-19.180900000000001</c:v>
                </c:pt>
                <c:pt idx="349">
                  <c:v>-16.336400000000001</c:v>
                </c:pt>
                <c:pt idx="350">
                  <c:v>-21.493500000000001</c:v>
                </c:pt>
                <c:pt idx="351">
                  <c:v>-14.324299999999999</c:v>
                </c:pt>
                <c:pt idx="352">
                  <c:v>-10.164899999999999</c:v>
                </c:pt>
                <c:pt idx="353">
                  <c:v>-10.9656</c:v>
                </c:pt>
                <c:pt idx="354">
                  <c:v>-8.1944599999999994</c:v>
                </c:pt>
                <c:pt idx="355">
                  <c:v>-3.7156899999999999</c:v>
                </c:pt>
                <c:pt idx="356">
                  <c:v>-8.5013400000000008</c:v>
                </c:pt>
                <c:pt idx="357">
                  <c:v>-7.9686199999999996</c:v>
                </c:pt>
                <c:pt idx="358">
                  <c:v>-2.69794</c:v>
                </c:pt>
                <c:pt idx="359">
                  <c:v>-6.19116</c:v>
                </c:pt>
                <c:pt idx="360">
                  <c:v>-1.3721099999999999</c:v>
                </c:pt>
                <c:pt idx="361">
                  <c:v>0.60341299999999998</c:v>
                </c:pt>
                <c:pt idx="362">
                  <c:v>1.8108299999999999</c:v>
                </c:pt>
                <c:pt idx="363">
                  <c:v>1.9001699999999999</c:v>
                </c:pt>
                <c:pt idx="364">
                  <c:v>4.0190099999999997</c:v>
                </c:pt>
                <c:pt idx="365">
                  <c:v>4.8338999999999999</c:v>
                </c:pt>
                <c:pt idx="366">
                  <c:v>5.1704499999999998</c:v>
                </c:pt>
                <c:pt idx="367">
                  <c:v>6.3310199999999996</c:v>
                </c:pt>
                <c:pt idx="368">
                  <c:v>5.84788</c:v>
                </c:pt>
                <c:pt idx="369">
                  <c:v>6.9656900000000004</c:v>
                </c:pt>
                <c:pt idx="370">
                  <c:v>6.8136599999999996</c:v>
                </c:pt>
                <c:pt idx="371">
                  <c:v>6.0832300000000004</c:v>
                </c:pt>
                <c:pt idx="372">
                  <c:v>7.8073100000000002</c:v>
                </c:pt>
                <c:pt idx="373">
                  <c:v>5.0481999999999996</c:v>
                </c:pt>
                <c:pt idx="374">
                  <c:v>7.16038</c:v>
                </c:pt>
                <c:pt idx="375">
                  <c:v>7.1154599999999997</c:v>
                </c:pt>
                <c:pt idx="376">
                  <c:v>4.9623799999999996</c:v>
                </c:pt>
                <c:pt idx="377">
                  <c:v>6.43682</c:v>
                </c:pt>
                <c:pt idx="378">
                  <c:v>5.8664300000000003</c:v>
                </c:pt>
                <c:pt idx="379">
                  <c:v>6.1868299999999996</c:v>
                </c:pt>
                <c:pt idx="380">
                  <c:v>4.9632800000000001</c:v>
                </c:pt>
                <c:pt idx="381">
                  <c:v>4.7329100000000004</c:v>
                </c:pt>
                <c:pt idx="382">
                  <c:v>5.0936599999999999</c:v>
                </c:pt>
                <c:pt idx="383">
                  <c:v>5.96868</c:v>
                </c:pt>
                <c:pt idx="384">
                  <c:v>5.0341300000000002</c:v>
                </c:pt>
                <c:pt idx="385">
                  <c:v>5.6756500000000001</c:v>
                </c:pt>
                <c:pt idx="386">
                  <c:v>2.2275100000000001</c:v>
                </c:pt>
                <c:pt idx="387">
                  <c:v>-2.7506300000000001</c:v>
                </c:pt>
                <c:pt idx="388">
                  <c:v>-7.5930299999999997</c:v>
                </c:pt>
                <c:pt idx="389">
                  <c:v>-9.5143799999999992</c:v>
                </c:pt>
                <c:pt idx="390">
                  <c:v>-12.858700000000001</c:v>
                </c:pt>
                <c:pt idx="391">
                  <c:v>-18.236699999999999</c:v>
                </c:pt>
                <c:pt idx="392">
                  <c:v>-15.760300000000001</c:v>
                </c:pt>
                <c:pt idx="393">
                  <c:v>-15.046200000000001</c:v>
                </c:pt>
                <c:pt idx="394">
                  <c:v>-14.480499999999999</c:v>
                </c:pt>
                <c:pt idx="395">
                  <c:v>-16.874099999999999</c:v>
                </c:pt>
                <c:pt idx="396">
                  <c:v>-24.133099999999999</c:v>
                </c:pt>
                <c:pt idx="397">
                  <c:v>-19.476800000000001</c:v>
                </c:pt>
                <c:pt idx="398">
                  <c:v>-20.910599999999999</c:v>
                </c:pt>
                <c:pt idx="399">
                  <c:v>-24.798300000000001</c:v>
                </c:pt>
                <c:pt idx="400">
                  <c:v>-20.648399999999999</c:v>
                </c:pt>
                <c:pt idx="401">
                  <c:v>-15.033300000000001</c:v>
                </c:pt>
                <c:pt idx="402">
                  <c:v>-15.3255</c:v>
                </c:pt>
                <c:pt idx="403">
                  <c:v>-14.611000000000001</c:v>
                </c:pt>
                <c:pt idx="404">
                  <c:v>-12.5871</c:v>
                </c:pt>
                <c:pt idx="405">
                  <c:v>-13.904999999999999</c:v>
                </c:pt>
                <c:pt idx="406">
                  <c:v>-14.4612</c:v>
                </c:pt>
                <c:pt idx="407">
                  <c:v>-11.3674</c:v>
                </c:pt>
                <c:pt idx="408">
                  <c:v>-13.910500000000001</c:v>
                </c:pt>
                <c:pt idx="409">
                  <c:v>-10.542400000000001</c:v>
                </c:pt>
                <c:pt idx="410">
                  <c:v>-8.8012099999999993</c:v>
                </c:pt>
                <c:pt idx="411">
                  <c:v>-2.2126600000000001</c:v>
                </c:pt>
                <c:pt idx="412">
                  <c:v>-0.27352500000000002</c:v>
                </c:pt>
                <c:pt idx="413">
                  <c:v>1.7373099999999999</c:v>
                </c:pt>
                <c:pt idx="414">
                  <c:v>4.89039</c:v>
                </c:pt>
                <c:pt idx="415">
                  <c:v>6.6744599999999998</c:v>
                </c:pt>
                <c:pt idx="416">
                  <c:v>6.55321</c:v>
                </c:pt>
                <c:pt idx="417">
                  <c:v>7.7804200000000003</c:v>
                </c:pt>
                <c:pt idx="418">
                  <c:v>7.1161000000000003</c:v>
                </c:pt>
                <c:pt idx="419">
                  <c:v>6.7269600000000001</c:v>
                </c:pt>
                <c:pt idx="420">
                  <c:v>7.4429800000000004</c:v>
                </c:pt>
                <c:pt idx="421">
                  <c:v>7.2779699999999998</c:v>
                </c:pt>
                <c:pt idx="422">
                  <c:v>6.3588399999999998</c:v>
                </c:pt>
                <c:pt idx="423">
                  <c:v>4.9732099999999999</c:v>
                </c:pt>
                <c:pt idx="424">
                  <c:v>6.1628299999999996</c:v>
                </c:pt>
                <c:pt idx="425">
                  <c:v>4.9683700000000002</c:v>
                </c:pt>
                <c:pt idx="426">
                  <c:v>9.9245300000000007</c:v>
                </c:pt>
                <c:pt idx="427">
                  <c:v>7.0614400000000002</c:v>
                </c:pt>
                <c:pt idx="428">
                  <c:v>5.38809</c:v>
                </c:pt>
                <c:pt idx="429">
                  <c:v>4.6261400000000004</c:v>
                </c:pt>
                <c:pt idx="430">
                  <c:v>9.9611999999999998</c:v>
                </c:pt>
                <c:pt idx="431">
                  <c:v>-15.1067</c:v>
                </c:pt>
                <c:pt idx="432">
                  <c:v>-2.9345500000000002</c:v>
                </c:pt>
                <c:pt idx="433">
                  <c:v>-8.3288600000000006</c:v>
                </c:pt>
                <c:pt idx="434">
                  <c:v>-13.025499999999999</c:v>
                </c:pt>
                <c:pt idx="435">
                  <c:v>-16.575199999999999</c:v>
                </c:pt>
                <c:pt idx="436">
                  <c:v>-11.447699999999999</c:v>
                </c:pt>
                <c:pt idx="437">
                  <c:v>-13.638999999999999</c:v>
                </c:pt>
                <c:pt idx="438">
                  <c:v>-18.6538</c:v>
                </c:pt>
                <c:pt idx="439">
                  <c:v>-16.507100000000001</c:v>
                </c:pt>
                <c:pt idx="440">
                  <c:v>-23.3188</c:v>
                </c:pt>
                <c:pt idx="441">
                  <c:v>-21.421900000000001</c:v>
                </c:pt>
                <c:pt idx="442">
                  <c:v>-16.704599999999999</c:v>
                </c:pt>
                <c:pt idx="443">
                  <c:v>-21.3933</c:v>
                </c:pt>
                <c:pt idx="444">
                  <c:v>-24.445399999999999</c:v>
                </c:pt>
                <c:pt idx="445">
                  <c:v>-20.797000000000001</c:v>
                </c:pt>
                <c:pt idx="446">
                  <c:v>-17.503499999999999</c:v>
                </c:pt>
                <c:pt idx="447">
                  <c:v>-20.3064</c:v>
                </c:pt>
                <c:pt idx="448">
                  <c:v>-11.5665</c:v>
                </c:pt>
                <c:pt idx="449">
                  <c:v>-17.504300000000001</c:v>
                </c:pt>
                <c:pt idx="450">
                  <c:v>-17.0641</c:v>
                </c:pt>
                <c:pt idx="451">
                  <c:v>-16.5365</c:v>
                </c:pt>
                <c:pt idx="452">
                  <c:v>-8.3565500000000004</c:v>
                </c:pt>
                <c:pt idx="453">
                  <c:v>-11.443899999999999</c:v>
                </c:pt>
                <c:pt idx="454">
                  <c:v>-8.5392299999999999</c:v>
                </c:pt>
                <c:pt idx="455">
                  <c:v>-4.1438100000000002</c:v>
                </c:pt>
                <c:pt idx="456">
                  <c:v>0.94111599999999995</c:v>
                </c:pt>
                <c:pt idx="457">
                  <c:v>2.5858300000000001</c:v>
                </c:pt>
                <c:pt idx="458">
                  <c:v>5.6401500000000002</c:v>
                </c:pt>
                <c:pt idx="459">
                  <c:v>8.4238099999999996</c:v>
                </c:pt>
                <c:pt idx="460">
                  <c:v>13.1578</c:v>
                </c:pt>
                <c:pt idx="461">
                  <c:v>9.5374199999999991</c:v>
                </c:pt>
                <c:pt idx="462">
                  <c:v>12.6699</c:v>
                </c:pt>
                <c:pt idx="463">
                  <c:v>5.6531599999999997</c:v>
                </c:pt>
                <c:pt idx="464">
                  <c:v>7.0012400000000001</c:v>
                </c:pt>
                <c:pt idx="465">
                  <c:v>9.2388300000000001</c:v>
                </c:pt>
                <c:pt idx="466">
                  <c:v>7.9455099999999996</c:v>
                </c:pt>
                <c:pt idx="467">
                  <c:v>8.13551</c:v>
                </c:pt>
                <c:pt idx="468">
                  <c:v>8.1410999999999998</c:v>
                </c:pt>
                <c:pt idx="469">
                  <c:v>12.2829</c:v>
                </c:pt>
                <c:pt idx="470">
                  <c:v>9.4924599999999995</c:v>
                </c:pt>
                <c:pt idx="471">
                  <c:v>7.2271999999999998</c:v>
                </c:pt>
                <c:pt idx="472">
                  <c:v>5.7683600000000004</c:v>
                </c:pt>
                <c:pt idx="473">
                  <c:v>8.9016000000000002</c:v>
                </c:pt>
                <c:pt idx="474">
                  <c:v>9.0380099999999999</c:v>
                </c:pt>
                <c:pt idx="475">
                  <c:v>11.8156</c:v>
                </c:pt>
                <c:pt idx="476">
                  <c:v>12.314</c:v>
                </c:pt>
                <c:pt idx="477">
                  <c:v>2.3389000000000002</c:v>
                </c:pt>
                <c:pt idx="478">
                  <c:v>-2.9588800000000002</c:v>
                </c:pt>
                <c:pt idx="479">
                  <c:v>-5.7994599999999998</c:v>
                </c:pt>
                <c:pt idx="480">
                  <c:v>-7.4965700000000002</c:v>
                </c:pt>
                <c:pt idx="481">
                  <c:v>-9.6688899999999993</c:v>
                </c:pt>
                <c:pt idx="482">
                  <c:v>-10.018599999999999</c:v>
                </c:pt>
                <c:pt idx="483">
                  <c:v>-13.9238</c:v>
                </c:pt>
                <c:pt idx="484">
                  <c:v>-14.916700000000001</c:v>
                </c:pt>
                <c:pt idx="485">
                  <c:v>-14.3085</c:v>
                </c:pt>
                <c:pt idx="486">
                  <c:v>-14.0924</c:v>
                </c:pt>
                <c:pt idx="487">
                  <c:v>-21.589200000000002</c:v>
                </c:pt>
                <c:pt idx="488">
                  <c:v>-22.207699999999999</c:v>
                </c:pt>
                <c:pt idx="489">
                  <c:v>-24.139199999999999</c:v>
                </c:pt>
                <c:pt idx="490">
                  <c:v>-18.147200000000002</c:v>
                </c:pt>
                <c:pt idx="491">
                  <c:v>-19.8065</c:v>
                </c:pt>
                <c:pt idx="492">
                  <c:v>-16.2607</c:v>
                </c:pt>
                <c:pt idx="493">
                  <c:v>-13.4665</c:v>
                </c:pt>
                <c:pt idx="494">
                  <c:v>-15.547000000000001</c:v>
                </c:pt>
                <c:pt idx="495">
                  <c:v>-11.0345</c:v>
                </c:pt>
                <c:pt idx="496">
                  <c:v>-11.422599999999999</c:v>
                </c:pt>
                <c:pt idx="497">
                  <c:v>-8.0703600000000009</c:v>
                </c:pt>
                <c:pt idx="498">
                  <c:v>-6.5409199999999998</c:v>
                </c:pt>
                <c:pt idx="499">
                  <c:v>-6.6326099999999997</c:v>
                </c:pt>
                <c:pt idx="500">
                  <c:v>-4.5084499999999998</c:v>
                </c:pt>
                <c:pt idx="501">
                  <c:v>-3.0638399999999999</c:v>
                </c:pt>
                <c:pt idx="502">
                  <c:v>-4.4880500000000003</c:v>
                </c:pt>
                <c:pt idx="503">
                  <c:v>-0.66422999999999999</c:v>
                </c:pt>
                <c:pt idx="504">
                  <c:v>7.42035</c:v>
                </c:pt>
                <c:pt idx="505">
                  <c:v>8.7614099999999997</c:v>
                </c:pt>
                <c:pt idx="506">
                  <c:v>10.755000000000001</c:v>
                </c:pt>
                <c:pt idx="507">
                  <c:v>10.998200000000001</c:v>
                </c:pt>
                <c:pt idx="508">
                  <c:v>9.7567500000000003</c:v>
                </c:pt>
                <c:pt idx="509">
                  <c:v>12.224299999999999</c:v>
                </c:pt>
                <c:pt idx="510">
                  <c:v>8.3211499999999994</c:v>
                </c:pt>
                <c:pt idx="511">
                  <c:v>9.3967799999999997</c:v>
                </c:pt>
                <c:pt idx="512">
                  <c:v>11.595700000000001</c:v>
                </c:pt>
                <c:pt idx="513">
                  <c:v>10.5037</c:v>
                </c:pt>
                <c:pt idx="514">
                  <c:v>11.164999999999999</c:v>
                </c:pt>
                <c:pt idx="515">
                  <c:v>9.5832499999999996</c:v>
                </c:pt>
                <c:pt idx="516">
                  <c:v>10.8726</c:v>
                </c:pt>
                <c:pt idx="517">
                  <c:v>8.4290599999999998</c:v>
                </c:pt>
                <c:pt idx="518">
                  <c:v>8.7827099999999998</c:v>
                </c:pt>
                <c:pt idx="519">
                  <c:v>9.6183599999999991</c:v>
                </c:pt>
                <c:pt idx="520">
                  <c:v>9.0045400000000004</c:v>
                </c:pt>
                <c:pt idx="521">
                  <c:v>6.0395399999999997</c:v>
                </c:pt>
                <c:pt idx="522">
                  <c:v>9.4220699999999997</c:v>
                </c:pt>
                <c:pt idx="523">
                  <c:v>7.3467500000000001</c:v>
                </c:pt>
                <c:pt idx="524">
                  <c:v>5.1942300000000001</c:v>
                </c:pt>
                <c:pt idx="525">
                  <c:v>2.7864399999999998</c:v>
                </c:pt>
                <c:pt idx="526">
                  <c:v>3.8472599999999999</c:v>
                </c:pt>
                <c:pt idx="527">
                  <c:v>5.3273099999999998</c:v>
                </c:pt>
                <c:pt idx="528">
                  <c:v>-2.9360599999999999</c:v>
                </c:pt>
                <c:pt idx="529">
                  <c:v>-14.486499999999999</c:v>
                </c:pt>
                <c:pt idx="530">
                  <c:v>-18.838000000000001</c:v>
                </c:pt>
                <c:pt idx="531">
                  <c:v>-13.4762</c:v>
                </c:pt>
                <c:pt idx="532">
                  <c:v>-13.914099999999999</c:v>
                </c:pt>
                <c:pt idx="533">
                  <c:v>-8.6207600000000006</c:v>
                </c:pt>
                <c:pt idx="534">
                  <c:v>-14.401300000000001</c:v>
                </c:pt>
                <c:pt idx="535">
                  <c:v>-8.5268899999999999</c:v>
                </c:pt>
                <c:pt idx="536">
                  <c:v>-13.2196</c:v>
                </c:pt>
                <c:pt idx="537">
                  <c:v>-16.088799999999999</c:v>
                </c:pt>
                <c:pt idx="538">
                  <c:v>-20.782900000000001</c:v>
                </c:pt>
                <c:pt idx="539">
                  <c:v>-18.737100000000002</c:v>
                </c:pt>
                <c:pt idx="540">
                  <c:v>-17.8949</c:v>
                </c:pt>
                <c:pt idx="541">
                  <c:v>-13.180300000000001</c:v>
                </c:pt>
                <c:pt idx="542">
                  <c:v>-15.0273</c:v>
                </c:pt>
                <c:pt idx="543">
                  <c:v>-15.4582</c:v>
                </c:pt>
                <c:pt idx="544">
                  <c:v>-11.594900000000001</c:v>
                </c:pt>
                <c:pt idx="545">
                  <c:v>-10.678100000000001</c:v>
                </c:pt>
                <c:pt idx="546">
                  <c:v>-9.0668900000000008</c:v>
                </c:pt>
                <c:pt idx="547">
                  <c:v>-6.0810199999999996</c:v>
                </c:pt>
                <c:pt idx="548">
                  <c:v>1.35646</c:v>
                </c:pt>
                <c:pt idx="549">
                  <c:v>7.7974399999999999</c:v>
                </c:pt>
                <c:pt idx="550">
                  <c:v>10.6957</c:v>
                </c:pt>
                <c:pt idx="551">
                  <c:v>11.442299999999999</c:v>
                </c:pt>
                <c:pt idx="552">
                  <c:v>8.7124500000000005</c:v>
                </c:pt>
                <c:pt idx="553">
                  <c:v>10.981199999999999</c:v>
                </c:pt>
                <c:pt idx="554">
                  <c:v>14.568199999999999</c:v>
                </c:pt>
                <c:pt idx="555">
                  <c:v>12.9564</c:v>
                </c:pt>
                <c:pt idx="556">
                  <c:v>12.8819</c:v>
                </c:pt>
                <c:pt idx="557">
                  <c:v>9.1059300000000007</c:v>
                </c:pt>
                <c:pt idx="558">
                  <c:v>7.6590100000000003</c:v>
                </c:pt>
                <c:pt idx="559">
                  <c:v>10.4704</c:v>
                </c:pt>
                <c:pt idx="560">
                  <c:v>10.186999999999999</c:v>
                </c:pt>
                <c:pt idx="561">
                  <c:v>13.207599999999999</c:v>
                </c:pt>
                <c:pt idx="562">
                  <c:v>12.3245</c:v>
                </c:pt>
                <c:pt idx="563">
                  <c:v>12.7995</c:v>
                </c:pt>
                <c:pt idx="564">
                  <c:v>11.453200000000001</c:v>
                </c:pt>
                <c:pt idx="565">
                  <c:v>13.0893</c:v>
                </c:pt>
                <c:pt idx="566">
                  <c:v>11.4472</c:v>
                </c:pt>
                <c:pt idx="567">
                  <c:v>11.2315</c:v>
                </c:pt>
                <c:pt idx="568">
                  <c:v>7.7742300000000002</c:v>
                </c:pt>
                <c:pt idx="569">
                  <c:v>1.794</c:v>
                </c:pt>
                <c:pt idx="570">
                  <c:v>0.62754100000000002</c:v>
                </c:pt>
                <c:pt idx="571">
                  <c:v>-2.6454200000000001</c:v>
                </c:pt>
                <c:pt idx="572">
                  <c:v>-4.4644399999999997</c:v>
                </c:pt>
                <c:pt idx="573">
                  <c:v>-8.73691</c:v>
                </c:pt>
                <c:pt idx="574">
                  <c:v>-10.9985</c:v>
                </c:pt>
                <c:pt idx="575">
                  <c:v>-8.9495900000000006</c:v>
                </c:pt>
                <c:pt idx="576">
                  <c:v>-15.2416</c:v>
                </c:pt>
                <c:pt idx="577">
                  <c:v>-11.4749</c:v>
                </c:pt>
                <c:pt idx="578">
                  <c:v>-17.3003</c:v>
                </c:pt>
                <c:pt idx="579">
                  <c:v>-14.400399999999999</c:v>
                </c:pt>
                <c:pt idx="580">
                  <c:v>-20.909300000000002</c:v>
                </c:pt>
                <c:pt idx="581">
                  <c:v>-12.5875</c:v>
                </c:pt>
                <c:pt idx="582">
                  <c:v>-15.898899999999999</c:v>
                </c:pt>
                <c:pt idx="583">
                  <c:v>-22.141500000000001</c:v>
                </c:pt>
                <c:pt idx="584">
                  <c:v>-12.553100000000001</c:v>
                </c:pt>
                <c:pt idx="585">
                  <c:v>-14.3085</c:v>
                </c:pt>
                <c:pt idx="586">
                  <c:v>-14.091900000000001</c:v>
                </c:pt>
                <c:pt idx="587">
                  <c:v>-12.960100000000001</c:v>
                </c:pt>
                <c:pt idx="588">
                  <c:v>-9.0876699999999992</c:v>
                </c:pt>
                <c:pt idx="589">
                  <c:v>-13.1524</c:v>
                </c:pt>
                <c:pt idx="590">
                  <c:v>-15.243</c:v>
                </c:pt>
                <c:pt idx="591">
                  <c:v>-10.184900000000001</c:v>
                </c:pt>
                <c:pt idx="592">
                  <c:v>-11.3871</c:v>
                </c:pt>
                <c:pt idx="593">
                  <c:v>-10.5268</c:v>
                </c:pt>
                <c:pt idx="594">
                  <c:v>-4.3054899999999998</c:v>
                </c:pt>
                <c:pt idx="595">
                  <c:v>2.0464899999999999</c:v>
                </c:pt>
                <c:pt idx="596">
                  <c:v>6.3709199999999999</c:v>
                </c:pt>
                <c:pt idx="597">
                  <c:v>6.14907</c:v>
                </c:pt>
                <c:pt idx="598">
                  <c:v>10.7256</c:v>
                </c:pt>
                <c:pt idx="599">
                  <c:v>10.2494</c:v>
                </c:pt>
                <c:pt idx="600">
                  <c:v>9.9795700000000007</c:v>
                </c:pt>
                <c:pt idx="601">
                  <c:v>6.9164099999999999</c:v>
                </c:pt>
                <c:pt idx="602">
                  <c:v>6.8761900000000002</c:v>
                </c:pt>
                <c:pt idx="603">
                  <c:v>4.6869699999999996</c:v>
                </c:pt>
                <c:pt idx="604">
                  <c:v>6.0629600000000003</c:v>
                </c:pt>
                <c:pt idx="605">
                  <c:v>5.6228300000000004</c:v>
                </c:pt>
                <c:pt idx="606">
                  <c:v>6.85989</c:v>
                </c:pt>
                <c:pt idx="607">
                  <c:v>4.1798400000000004</c:v>
                </c:pt>
                <c:pt idx="608">
                  <c:v>5.4816099999999999</c:v>
                </c:pt>
                <c:pt idx="609">
                  <c:v>5.2437899999999997</c:v>
                </c:pt>
                <c:pt idx="610">
                  <c:v>6.2339599999999997</c:v>
                </c:pt>
                <c:pt idx="611">
                  <c:v>5.0629400000000002</c:v>
                </c:pt>
                <c:pt idx="612">
                  <c:v>4.4774399999999996</c:v>
                </c:pt>
                <c:pt idx="613">
                  <c:v>5.9691000000000001</c:v>
                </c:pt>
                <c:pt idx="614">
                  <c:v>3.19095</c:v>
                </c:pt>
                <c:pt idx="615">
                  <c:v>4.48508</c:v>
                </c:pt>
                <c:pt idx="616">
                  <c:v>1.7486999999999999</c:v>
                </c:pt>
                <c:pt idx="617">
                  <c:v>-3.1491799999999999</c:v>
                </c:pt>
                <c:pt idx="618">
                  <c:v>-11.0593</c:v>
                </c:pt>
                <c:pt idx="619">
                  <c:v>-9.8196999999999992</c:v>
                </c:pt>
                <c:pt idx="620">
                  <c:v>-9.2861700000000003</c:v>
                </c:pt>
                <c:pt idx="621">
                  <c:v>-12.5487</c:v>
                </c:pt>
                <c:pt idx="622">
                  <c:v>-16.883299999999998</c:v>
                </c:pt>
                <c:pt idx="623">
                  <c:v>-17.100000000000001</c:v>
                </c:pt>
                <c:pt idx="624">
                  <c:v>-19.6218</c:v>
                </c:pt>
                <c:pt idx="625">
                  <c:v>-17.932200000000002</c:v>
                </c:pt>
                <c:pt idx="626">
                  <c:v>-16.2226</c:v>
                </c:pt>
                <c:pt idx="627">
                  <c:v>-20.380299999999998</c:v>
                </c:pt>
                <c:pt idx="628">
                  <c:v>-13.7707</c:v>
                </c:pt>
                <c:pt idx="629">
                  <c:v>-17.419599999999999</c:v>
                </c:pt>
                <c:pt idx="630">
                  <c:v>-15.9087</c:v>
                </c:pt>
                <c:pt idx="631">
                  <c:v>-12.7354</c:v>
                </c:pt>
                <c:pt idx="632">
                  <c:v>-7.1932900000000002</c:v>
                </c:pt>
                <c:pt idx="633">
                  <c:v>-4.2540899999999997</c:v>
                </c:pt>
                <c:pt idx="634">
                  <c:v>-5.7419599999999997</c:v>
                </c:pt>
                <c:pt idx="635">
                  <c:v>-6.07254</c:v>
                </c:pt>
                <c:pt idx="636">
                  <c:v>-1.1295200000000001</c:v>
                </c:pt>
                <c:pt idx="637">
                  <c:v>-2.42021</c:v>
                </c:pt>
                <c:pt idx="638">
                  <c:v>-1.36988</c:v>
                </c:pt>
                <c:pt idx="639">
                  <c:v>-8.1873500000000003</c:v>
                </c:pt>
                <c:pt idx="640">
                  <c:v>-4.87974</c:v>
                </c:pt>
                <c:pt idx="641">
                  <c:v>1.20774</c:v>
                </c:pt>
                <c:pt idx="642">
                  <c:v>-0.96070599999999995</c:v>
                </c:pt>
                <c:pt idx="643">
                  <c:v>4.0534699999999999</c:v>
                </c:pt>
                <c:pt idx="644">
                  <c:v>5.44815</c:v>
                </c:pt>
                <c:pt idx="645">
                  <c:v>6.04922</c:v>
                </c:pt>
                <c:pt idx="646">
                  <c:v>3.93194</c:v>
                </c:pt>
                <c:pt idx="647">
                  <c:v>5.2061799999999998</c:v>
                </c:pt>
                <c:pt idx="648">
                  <c:v>4.8695700000000004</c:v>
                </c:pt>
                <c:pt idx="649">
                  <c:v>4.6358699999999997</c:v>
                </c:pt>
                <c:pt idx="650">
                  <c:v>4.7345100000000002</c:v>
                </c:pt>
                <c:pt idx="651">
                  <c:v>5.3782100000000002</c:v>
                </c:pt>
                <c:pt idx="652">
                  <c:v>5.7361000000000004</c:v>
                </c:pt>
                <c:pt idx="653">
                  <c:v>4.8827100000000003</c:v>
                </c:pt>
                <c:pt idx="654">
                  <c:v>4.9207200000000002</c:v>
                </c:pt>
                <c:pt idx="655">
                  <c:v>6.3232200000000001</c:v>
                </c:pt>
                <c:pt idx="656">
                  <c:v>1.9261600000000001</c:v>
                </c:pt>
                <c:pt idx="657">
                  <c:v>4.0706600000000002</c:v>
                </c:pt>
                <c:pt idx="658">
                  <c:v>4.4656000000000002</c:v>
                </c:pt>
                <c:pt idx="659">
                  <c:v>3.73902</c:v>
                </c:pt>
                <c:pt idx="660">
                  <c:v>-2.87792</c:v>
                </c:pt>
                <c:pt idx="661">
                  <c:v>-0.79465699999999995</c:v>
                </c:pt>
                <c:pt idx="662">
                  <c:v>-4.4879800000000003</c:v>
                </c:pt>
                <c:pt idx="663">
                  <c:v>-3.71312</c:v>
                </c:pt>
                <c:pt idx="664">
                  <c:v>-9.6229300000000002</c:v>
                </c:pt>
                <c:pt idx="665">
                  <c:v>-13.912100000000001</c:v>
                </c:pt>
                <c:pt idx="666">
                  <c:v>-6.3916300000000001</c:v>
                </c:pt>
                <c:pt idx="667">
                  <c:v>-7.5121799999999999</c:v>
                </c:pt>
                <c:pt idx="668">
                  <c:v>-7.5535899999999998</c:v>
                </c:pt>
                <c:pt idx="669">
                  <c:v>-11.872999999999999</c:v>
                </c:pt>
                <c:pt idx="670">
                  <c:v>-9.2504000000000008</c:v>
                </c:pt>
                <c:pt idx="671">
                  <c:v>-9.9466800000000006</c:v>
                </c:pt>
                <c:pt idx="672">
                  <c:v>-14.2829</c:v>
                </c:pt>
                <c:pt idx="673">
                  <c:v>-16.854900000000001</c:v>
                </c:pt>
                <c:pt idx="674">
                  <c:v>-17.890699999999999</c:v>
                </c:pt>
                <c:pt idx="675">
                  <c:v>-17.761199999999999</c:v>
                </c:pt>
                <c:pt idx="676">
                  <c:v>-17.8887</c:v>
                </c:pt>
                <c:pt idx="677">
                  <c:v>-17.091699999999999</c:v>
                </c:pt>
                <c:pt idx="678">
                  <c:v>-15.802300000000001</c:v>
                </c:pt>
                <c:pt idx="679">
                  <c:v>-18.4284</c:v>
                </c:pt>
                <c:pt idx="680">
                  <c:v>-13.9185</c:v>
                </c:pt>
                <c:pt idx="681">
                  <c:v>-9.7884799999999998</c:v>
                </c:pt>
                <c:pt idx="682">
                  <c:v>-9.2451399999999992</c:v>
                </c:pt>
                <c:pt idx="683">
                  <c:v>-7.2106199999999996</c:v>
                </c:pt>
                <c:pt idx="684">
                  <c:v>-10.309699999999999</c:v>
                </c:pt>
                <c:pt idx="685">
                  <c:v>-7.2337400000000001</c:v>
                </c:pt>
                <c:pt idx="686">
                  <c:v>2.2386699999999999</c:v>
                </c:pt>
                <c:pt idx="687">
                  <c:v>1.2434000000000001</c:v>
                </c:pt>
                <c:pt idx="688">
                  <c:v>6.0805300000000004</c:v>
                </c:pt>
                <c:pt idx="689">
                  <c:v>6.17957</c:v>
                </c:pt>
                <c:pt idx="690">
                  <c:v>7.1193</c:v>
                </c:pt>
                <c:pt idx="691">
                  <c:v>5.0131800000000002</c:v>
                </c:pt>
                <c:pt idx="692">
                  <c:v>5.2865200000000003</c:v>
                </c:pt>
                <c:pt idx="693">
                  <c:v>3.7089699999999999</c:v>
                </c:pt>
                <c:pt idx="694">
                  <c:v>3.0899200000000002</c:v>
                </c:pt>
                <c:pt idx="695">
                  <c:v>6.0890899999999997</c:v>
                </c:pt>
                <c:pt idx="696">
                  <c:v>6.29162</c:v>
                </c:pt>
                <c:pt idx="697">
                  <c:v>4.9485299999999999</c:v>
                </c:pt>
                <c:pt idx="698">
                  <c:v>5.7199099999999996</c:v>
                </c:pt>
                <c:pt idx="699">
                  <c:v>6.5609200000000003</c:v>
                </c:pt>
                <c:pt idx="700">
                  <c:v>7.1337400000000004</c:v>
                </c:pt>
                <c:pt idx="701">
                  <c:v>6.1503199999999998</c:v>
                </c:pt>
                <c:pt idx="702">
                  <c:v>6.3740100000000002</c:v>
                </c:pt>
                <c:pt idx="703">
                  <c:v>6.3614199999999999</c:v>
                </c:pt>
                <c:pt idx="704">
                  <c:v>7.3938699999999997</c:v>
                </c:pt>
                <c:pt idx="705">
                  <c:v>7.9820200000000003</c:v>
                </c:pt>
                <c:pt idx="706">
                  <c:v>6.5020899999999999</c:v>
                </c:pt>
                <c:pt idx="707">
                  <c:v>4.48386</c:v>
                </c:pt>
                <c:pt idx="708">
                  <c:v>-0.93250100000000002</c:v>
                </c:pt>
                <c:pt idx="709">
                  <c:v>2.4143599999999998</c:v>
                </c:pt>
                <c:pt idx="710">
                  <c:v>-6.49716</c:v>
                </c:pt>
                <c:pt idx="711">
                  <c:v>-2.2734200000000002</c:v>
                </c:pt>
                <c:pt idx="712">
                  <c:v>-6.61876</c:v>
                </c:pt>
                <c:pt idx="713">
                  <c:v>-9.0946300000000004</c:v>
                </c:pt>
                <c:pt idx="714">
                  <c:v>-22.559200000000001</c:v>
                </c:pt>
                <c:pt idx="715">
                  <c:v>-20.552800000000001</c:v>
                </c:pt>
                <c:pt idx="716">
                  <c:v>-13.756500000000001</c:v>
                </c:pt>
                <c:pt idx="717">
                  <c:v>-18.286300000000001</c:v>
                </c:pt>
                <c:pt idx="718">
                  <c:v>-21.2743</c:v>
                </c:pt>
                <c:pt idx="719">
                  <c:v>-19.631900000000002</c:v>
                </c:pt>
                <c:pt idx="720">
                  <c:v>-19.386700000000001</c:v>
                </c:pt>
                <c:pt idx="721">
                  <c:v>-15.492599999999999</c:v>
                </c:pt>
                <c:pt idx="722">
                  <c:v>-18.786200000000001</c:v>
                </c:pt>
                <c:pt idx="723">
                  <c:v>-17.679200000000002</c:v>
                </c:pt>
                <c:pt idx="724">
                  <c:v>-6.8027199999999999</c:v>
                </c:pt>
                <c:pt idx="725">
                  <c:v>-19.243600000000001</c:v>
                </c:pt>
                <c:pt idx="726">
                  <c:v>-20.271999999999998</c:v>
                </c:pt>
                <c:pt idx="727">
                  <c:v>-18.176200000000001</c:v>
                </c:pt>
                <c:pt idx="728">
                  <c:v>-16.962299999999999</c:v>
                </c:pt>
                <c:pt idx="729">
                  <c:v>-8.0017899999999997</c:v>
                </c:pt>
                <c:pt idx="730">
                  <c:v>-9.9962199999999992</c:v>
                </c:pt>
                <c:pt idx="731">
                  <c:v>-6.7160900000000003</c:v>
                </c:pt>
                <c:pt idx="732">
                  <c:v>-6.7447600000000003</c:v>
                </c:pt>
                <c:pt idx="733">
                  <c:v>-3.7812000000000001</c:v>
                </c:pt>
                <c:pt idx="734">
                  <c:v>-0.52203100000000002</c:v>
                </c:pt>
                <c:pt idx="735">
                  <c:v>1.39198</c:v>
                </c:pt>
                <c:pt idx="736">
                  <c:v>4.8986900000000002</c:v>
                </c:pt>
                <c:pt idx="737">
                  <c:v>4.8291000000000004</c:v>
                </c:pt>
                <c:pt idx="738">
                  <c:v>10.542999999999999</c:v>
                </c:pt>
                <c:pt idx="739">
                  <c:v>7.9633000000000003</c:v>
                </c:pt>
                <c:pt idx="740">
                  <c:v>8.4348500000000008</c:v>
                </c:pt>
                <c:pt idx="741">
                  <c:v>5.3544400000000003</c:v>
                </c:pt>
                <c:pt idx="742">
                  <c:v>8.4322499999999998</c:v>
                </c:pt>
                <c:pt idx="743">
                  <c:v>15.150399999999999</c:v>
                </c:pt>
                <c:pt idx="744">
                  <c:v>7.4687299999999999</c:v>
                </c:pt>
                <c:pt idx="745">
                  <c:v>7.8280799999999999</c:v>
                </c:pt>
                <c:pt idx="746">
                  <c:v>5.9369100000000001</c:v>
                </c:pt>
                <c:pt idx="747">
                  <c:v>7.0820999999999996</c:v>
                </c:pt>
                <c:pt idx="748">
                  <c:v>6.7210599999999996</c:v>
                </c:pt>
                <c:pt idx="749">
                  <c:v>3.6763599999999999</c:v>
                </c:pt>
                <c:pt idx="750">
                  <c:v>6.2226800000000004</c:v>
                </c:pt>
                <c:pt idx="751">
                  <c:v>5.9353600000000002</c:v>
                </c:pt>
                <c:pt idx="752">
                  <c:v>3.13165</c:v>
                </c:pt>
                <c:pt idx="753">
                  <c:v>1.37805</c:v>
                </c:pt>
                <c:pt idx="754">
                  <c:v>1.7563500000000001</c:v>
                </c:pt>
                <c:pt idx="755">
                  <c:v>-3.6191599999999999</c:v>
                </c:pt>
                <c:pt idx="756">
                  <c:v>-4.6460299999999997</c:v>
                </c:pt>
                <c:pt idx="757">
                  <c:v>-3.2423999999999999</c:v>
                </c:pt>
                <c:pt idx="758">
                  <c:v>-12.121600000000001</c:v>
                </c:pt>
                <c:pt idx="759">
                  <c:v>-14.164099999999999</c:v>
                </c:pt>
                <c:pt idx="760">
                  <c:v>-14.007999999999999</c:v>
                </c:pt>
                <c:pt idx="761">
                  <c:v>-18.639299999999999</c:v>
                </c:pt>
                <c:pt idx="762">
                  <c:v>-15.144600000000001</c:v>
                </c:pt>
                <c:pt idx="763">
                  <c:v>-18.905899999999999</c:v>
                </c:pt>
                <c:pt idx="764">
                  <c:v>-14.0533</c:v>
                </c:pt>
                <c:pt idx="765">
                  <c:v>-23.513100000000001</c:v>
                </c:pt>
                <c:pt idx="766">
                  <c:v>-19.028300000000002</c:v>
                </c:pt>
                <c:pt idx="767">
                  <c:v>-14.089700000000001</c:v>
                </c:pt>
                <c:pt idx="768">
                  <c:v>-15.569900000000001</c:v>
                </c:pt>
                <c:pt idx="769">
                  <c:v>-15.508100000000001</c:v>
                </c:pt>
                <c:pt idx="770">
                  <c:v>-16.299800000000001</c:v>
                </c:pt>
                <c:pt idx="771">
                  <c:v>-16.4191</c:v>
                </c:pt>
                <c:pt idx="772">
                  <c:v>-17.625299999999999</c:v>
                </c:pt>
                <c:pt idx="773">
                  <c:v>-19.095099999999999</c:v>
                </c:pt>
                <c:pt idx="774">
                  <c:v>-13.3568</c:v>
                </c:pt>
                <c:pt idx="775">
                  <c:v>-12.492000000000001</c:v>
                </c:pt>
                <c:pt idx="776">
                  <c:v>-8.1828400000000006</c:v>
                </c:pt>
                <c:pt idx="777">
                  <c:v>-3.8466200000000002</c:v>
                </c:pt>
                <c:pt idx="778">
                  <c:v>-0.973387</c:v>
                </c:pt>
                <c:pt idx="779">
                  <c:v>-0.72130099999999997</c:v>
                </c:pt>
                <c:pt idx="780">
                  <c:v>4.15564</c:v>
                </c:pt>
                <c:pt idx="781">
                  <c:v>6.6496500000000003</c:v>
                </c:pt>
                <c:pt idx="782">
                  <c:v>6.3415299999999997</c:v>
                </c:pt>
                <c:pt idx="783">
                  <c:v>7.3442800000000004</c:v>
                </c:pt>
                <c:pt idx="784">
                  <c:v>7.2043799999999996</c:v>
                </c:pt>
                <c:pt idx="785">
                  <c:v>6.7919700000000001</c:v>
                </c:pt>
                <c:pt idx="786">
                  <c:v>8.3240800000000004</c:v>
                </c:pt>
                <c:pt idx="787">
                  <c:v>6.80192</c:v>
                </c:pt>
                <c:pt idx="788">
                  <c:v>5.0681200000000004</c:v>
                </c:pt>
                <c:pt idx="789">
                  <c:v>6.6986299999999996</c:v>
                </c:pt>
                <c:pt idx="790">
                  <c:v>7.2878699999999998</c:v>
                </c:pt>
                <c:pt idx="791">
                  <c:v>8.4992999999999999</c:v>
                </c:pt>
                <c:pt idx="792">
                  <c:v>6.7782299999999998</c:v>
                </c:pt>
                <c:pt idx="793">
                  <c:v>6.7010800000000001</c:v>
                </c:pt>
                <c:pt idx="794">
                  <c:v>6.32904</c:v>
                </c:pt>
                <c:pt idx="795">
                  <c:v>7.9172200000000004</c:v>
                </c:pt>
                <c:pt idx="796">
                  <c:v>8.3063599999999997</c:v>
                </c:pt>
                <c:pt idx="797">
                  <c:v>5.8731</c:v>
                </c:pt>
                <c:pt idx="798">
                  <c:v>4.6395900000000001</c:v>
                </c:pt>
                <c:pt idx="799">
                  <c:v>4.3424800000000001</c:v>
                </c:pt>
                <c:pt idx="800">
                  <c:v>4.1466900000000004</c:v>
                </c:pt>
                <c:pt idx="801">
                  <c:v>2.9298999999999999</c:v>
                </c:pt>
                <c:pt idx="802">
                  <c:v>3.5838199999999998</c:v>
                </c:pt>
                <c:pt idx="803">
                  <c:v>-0.51383299999999998</c:v>
                </c:pt>
                <c:pt idx="804">
                  <c:v>-3.7970899999999999</c:v>
                </c:pt>
                <c:pt idx="805">
                  <c:v>-7.1189400000000003</c:v>
                </c:pt>
                <c:pt idx="806">
                  <c:v>-6.5550199999999998</c:v>
                </c:pt>
                <c:pt idx="807">
                  <c:v>-8.5678000000000001</c:v>
                </c:pt>
                <c:pt idx="808">
                  <c:v>-9.7716200000000004</c:v>
                </c:pt>
                <c:pt idx="809">
                  <c:v>-7.3268000000000004</c:v>
                </c:pt>
                <c:pt idx="810">
                  <c:v>-18.278099999999998</c:v>
                </c:pt>
                <c:pt idx="811">
                  <c:v>-16.076899999999998</c:v>
                </c:pt>
                <c:pt idx="812">
                  <c:v>-18.279599999999999</c:v>
                </c:pt>
                <c:pt idx="813">
                  <c:v>-16.810300000000002</c:v>
                </c:pt>
                <c:pt idx="814">
                  <c:v>-14.4457</c:v>
                </c:pt>
                <c:pt idx="815">
                  <c:v>-18.4101</c:v>
                </c:pt>
                <c:pt idx="816">
                  <c:v>-14.476000000000001</c:v>
                </c:pt>
                <c:pt idx="817">
                  <c:v>-17.507200000000001</c:v>
                </c:pt>
                <c:pt idx="818">
                  <c:v>-15.442299999999999</c:v>
                </c:pt>
                <c:pt idx="819">
                  <c:v>-11.1252</c:v>
                </c:pt>
                <c:pt idx="820">
                  <c:v>-13.2662</c:v>
                </c:pt>
                <c:pt idx="821">
                  <c:v>-11.2295</c:v>
                </c:pt>
                <c:pt idx="822">
                  <c:v>-6.3089599999999999</c:v>
                </c:pt>
                <c:pt idx="823">
                  <c:v>-11.2052</c:v>
                </c:pt>
                <c:pt idx="824">
                  <c:v>-10.289400000000001</c:v>
                </c:pt>
                <c:pt idx="825">
                  <c:v>-3.7113800000000001</c:v>
                </c:pt>
                <c:pt idx="826">
                  <c:v>-1.95594</c:v>
                </c:pt>
                <c:pt idx="827">
                  <c:v>0.45388499999999998</c:v>
                </c:pt>
                <c:pt idx="828">
                  <c:v>3.7613699999999999</c:v>
                </c:pt>
                <c:pt idx="829">
                  <c:v>8.14818</c:v>
                </c:pt>
                <c:pt idx="830">
                  <c:v>6.5454499999999998</c:v>
                </c:pt>
                <c:pt idx="831">
                  <c:v>8.8097100000000008</c:v>
                </c:pt>
                <c:pt idx="832">
                  <c:v>7.1967100000000004</c:v>
                </c:pt>
                <c:pt idx="833">
                  <c:v>8.4680300000000006</c:v>
                </c:pt>
                <c:pt idx="834">
                  <c:v>6.1219599999999996</c:v>
                </c:pt>
                <c:pt idx="835">
                  <c:v>7.3388999999999998</c:v>
                </c:pt>
                <c:pt idx="836">
                  <c:v>7.0391199999999996</c:v>
                </c:pt>
                <c:pt idx="837">
                  <c:v>7.2572599999999996</c:v>
                </c:pt>
                <c:pt idx="838">
                  <c:v>6.9296100000000003</c:v>
                </c:pt>
                <c:pt idx="839">
                  <c:v>7.6843199999999996</c:v>
                </c:pt>
                <c:pt idx="840">
                  <c:v>8.0268599999999992</c:v>
                </c:pt>
                <c:pt idx="841">
                  <c:v>6.2786900000000001</c:v>
                </c:pt>
                <c:pt idx="842">
                  <c:v>8.2110400000000006</c:v>
                </c:pt>
                <c:pt idx="843">
                  <c:v>8.423</c:v>
                </c:pt>
                <c:pt idx="844">
                  <c:v>5.7023099999999998</c:v>
                </c:pt>
                <c:pt idx="845">
                  <c:v>3.5846900000000002</c:v>
                </c:pt>
                <c:pt idx="846">
                  <c:v>3.12277</c:v>
                </c:pt>
                <c:pt idx="847">
                  <c:v>2.1733199999999999</c:v>
                </c:pt>
                <c:pt idx="848">
                  <c:v>-2.2592500000000002</c:v>
                </c:pt>
                <c:pt idx="849">
                  <c:v>-10.0679</c:v>
                </c:pt>
                <c:pt idx="850">
                  <c:v>-18.197600000000001</c:v>
                </c:pt>
                <c:pt idx="851">
                  <c:v>-16.401900000000001</c:v>
                </c:pt>
                <c:pt idx="852">
                  <c:v>-12.24</c:v>
                </c:pt>
                <c:pt idx="853">
                  <c:v>-17.433</c:v>
                </c:pt>
                <c:pt idx="854">
                  <c:v>-15.1136</c:v>
                </c:pt>
                <c:pt idx="855">
                  <c:v>-19.359200000000001</c:v>
                </c:pt>
                <c:pt idx="856">
                  <c:v>-18.055399999999999</c:v>
                </c:pt>
                <c:pt idx="857">
                  <c:v>-20.678000000000001</c:v>
                </c:pt>
                <c:pt idx="858">
                  <c:v>-17.5684</c:v>
                </c:pt>
                <c:pt idx="859">
                  <c:v>-20.6722</c:v>
                </c:pt>
                <c:pt idx="860">
                  <c:v>-15.9655</c:v>
                </c:pt>
                <c:pt idx="861">
                  <c:v>-23.258500000000002</c:v>
                </c:pt>
                <c:pt idx="862">
                  <c:v>-16.147600000000001</c:v>
                </c:pt>
                <c:pt idx="863">
                  <c:v>-18.441400000000002</c:v>
                </c:pt>
                <c:pt idx="864">
                  <c:v>-14.269</c:v>
                </c:pt>
                <c:pt idx="865">
                  <c:v>-14.5794</c:v>
                </c:pt>
                <c:pt idx="866">
                  <c:v>-19.354299999999999</c:v>
                </c:pt>
                <c:pt idx="867">
                  <c:v>-11.5344</c:v>
                </c:pt>
                <c:pt idx="868">
                  <c:v>-11.0314</c:v>
                </c:pt>
                <c:pt idx="869">
                  <c:v>-3.19828</c:v>
                </c:pt>
                <c:pt idx="870">
                  <c:v>-6.2960500000000001</c:v>
                </c:pt>
                <c:pt idx="871">
                  <c:v>-9.6997699999999991</c:v>
                </c:pt>
                <c:pt idx="872">
                  <c:v>-1.2900400000000001</c:v>
                </c:pt>
                <c:pt idx="873">
                  <c:v>5.7788899999999996</c:v>
                </c:pt>
                <c:pt idx="874">
                  <c:v>6.2256999999999998</c:v>
                </c:pt>
                <c:pt idx="875">
                  <c:v>3.48264</c:v>
                </c:pt>
                <c:pt idx="876">
                  <c:v>8.1181800000000006</c:v>
                </c:pt>
                <c:pt idx="877">
                  <c:v>14.583600000000001</c:v>
                </c:pt>
                <c:pt idx="878">
                  <c:v>8.9561899999999994</c:v>
                </c:pt>
                <c:pt idx="879">
                  <c:v>4.1519599999999999</c:v>
                </c:pt>
                <c:pt idx="880">
                  <c:v>7.4649799999999997</c:v>
                </c:pt>
                <c:pt idx="881">
                  <c:v>5.0568200000000001</c:v>
                </c:pt>
                <c:pt idx="882">
                  <c:v>4.1725500000000002</c:v>
                </c:pt>
                <c:pt idx="883">
                  <c:v>-1.3554900000000001</c:v>
                </c:pt>
                <c:pt idx="884">
                  <c:v>2.62209</c:v>
                </c:pt>
                <c:pt idx="885">
                  <c:v>16.984300000000001</c:v>
                </c:pt>
                <c:pt idx="886">
                  <c:v>3.36083</c:v>
                </c:pt>
                <c:pt idx="887">
                  <c:v>-3.2231299999999998</c:v>
                </c:pt>
                <c:pt idx="888">
                  <c:v>-4.8937200000000001</c:v>
                </c:pt>
                <c:pt idx="889">
                  <c:v>-12.1792</c:v>
                </c:pt>
                <c:pt idx="890">
                  <c:v>-13.489800000000001</c:v>
                </c:pt>
                <c:pt idx="891">
                  <c:v>-17.2742</c:v>
                </c:pt>
                <c:pt idx="892">
                  <c:v>-13.944100000000001</c:v>
                </c:pt>
                <c:pt idx="893">
                  <c:v>-19.281099999999999</c:v>
                </c:pt>
                <c:pt idx="894">
                  <c:v>-21.6647</c:v>
                </c:pt>
                <c:pt idx="895">
                  <c:v>-20.639399999999998</c:v>
                </c:pt>
                <c:pt idx="896">
                  <c:v>-16.8523</c:v>
                </c:pt>
                <c:pt idx="897">
                  <c:v>-16.970600000000001</c:v>
                </c:pt>
                <c:pt idx="898">
                  <c:v>-17.814900000000002</c:v>
                </c:pt>
                <c:pt idx="899">
                  <c:v>-14.3001</c:v>
                </c:pt>
                <c:pt idx="900">
                  <c:v>-20.921199999999999</c:v>
                </c:pt>
                <c:pt idx="901">
                  <c:v>-19.125900000000001</c:v>
                </c:pt>
                <c:pt idx="902">
                  <c:v>-22.485199999999999</c:v>
                </c:pt>
                <c:pt idx="903">
                  <c:v>-14.6454</c:v>
                </c:pt>
                <c:pt idx="904">
                  <c:v>-18.078299999999999</c:v>
                </c:pt>
                <c:pt idx="905">
                  <c:v>-19.539000000000001</c:v>
                </c:pt>
                <c:pt idx="906">
                  <c:v>-17.295400000000001</c:v>
                </c:pt>
                <c:pt idx="907">
                  <c:v>-19.2303</c:v>
                </c:pt>
                <c:pt idx="908">
                  <c:v>-8.6838700000000006</c:v>
                </c:pt>
                <c:pt idx="909">
                  <c:v>-8.7901199999999999</c:v>
                </c:pt>
                <c:pt idx="910">
                  <c:v>-6.4239699999999997</c:v>
                </c:pt>
                <c:pt idx="911">
                  <c:v>-2.3644400000000001</c:v>
                </c:pt>
                <c:pt idx="912">
                  <c:v>2.1092499999999998</c:v>
                </c:pt>
                <c:pt idx="913">
                  <c:v>5.4985099999999996</c:v>
                </c:pt>
                <c:pt idx="914">
                  <c:v>4.4129899999999997</c:v>
                </c:pt>
                <c:pt idx="915">
                  <c:v>5.6262499999999998</c:v>
                </c:pt>
                <c:pt idx="916">
                  <c:v>5.7335900000000004</c:v>
                </c:pt>
                <c:pt idx="917">
                  <c:v>6.7333299999999996</c:v>
                </c:pt>
                <c:pt idx="918">
                  <c:v>6.9565400000000004</c:v>
                </c:pt>
                <c:pt idx="919">
                  <c:v>5.9216699999999998</c:v>
                </c:pt>
                <c:pt idx="920">
                  <c:v>5.4867900000000001</c:v>
                </c:pt>
                <c:pt idx="921">
                  <c:v>6.8536700000000002</c:v>
                </c:pt>
                <c:pt idx="922">
                  <c:v>6.4270500000000004</c:v>
                </c:pt>
                <c:pt idx="923">
                  <c:v>7.0110200000000003</c:v>
                </c:pt>
                <c:pt idx="924">
                  <c:v>6.9597600000000002</c:v>
                </c:pt>
                <c:pt idx="925">
                  <c:v>6.3022799999999997</c:v>
                </c:pt>
                <c:pt idx="926">
                  <c:v>7.3870500000000003</c:v>
                </c:pt>
                <c:pt idx="927">
                  <c:v>6.48916</c:v>
                </c:pt>
                <c:pt idx="928">
                  <c:v>5.4586800000000002</c:v>
                </c:pt>
                <c:pt idx="929">
                  <c:v>7.0989300000000002</c:v>
                </c:pt>
                <c:pt idx="930">
                  <c:v>6.7899900000000004</c:v>
                </c:pt>
                <c:pt idx="931">
                  <c:v>6.6874900000000004</c:v>
                </c:pt>
                <c:pt idx="932">
                  <c:v>5.5269599999999999</c:v>
                </c:pt>
                <c:pt idx="933">
                  <c:v>6.0214800000000004</c:v>
                </c:pt>
                <c:pt idx="934">
                  <c:v>-1.7020200000000001</c:v>
                </c:pt>
                <c:pt idx="935">
                  <c:v>-8.8855199999999996</c:v>
                </c:pt>
                <c:pt idx="936">
                  <c:v>-13.8597</c:v>
                </c:pt>
                <c:pt idx="937">
                  <c:v>-14.0001</c:v>
                </c:pt>
                <c:pt idx="938">
                  <c:v>-14.824</c:v>
                </c:pt>
                <c:pt idx="939">
                  <c:v>-16.038499999999999</c:v>
                </c:pt>
                <c:pt idx="940">
                  <c:v>-17.177600000000002</c:v>
                </c:pt>
                <c:pt idx="941">
                  <c:v>-26.697199999999999</c:v>
                </c:pt>
                <c:pt idx="942">
                  <c:v>-20.345500000000001</c:v>
                </c:pt>
                <c:pt idx="943">
                  <c:v>-24.860299999999999</c:v>
                </c:pt>
                <c:pt idx="944">
                  <c:v>-17.8659</c:v>
                </c:pt>
                <c:pt idx="945">
                  <c:v>-14.304600000000001</c:v>
                </c:pt>
                <c:pt idx="946">
                  <c:v>-18.379100000000001</c:v>
                </c:pt>
                <c:pt idx="947">
                  <c:v>-20.110299999999999</c:v>
                </c:pt>
                <c:pt idx="948">
                  <c:v>-7.0129299999999999</c:v>
                </c:pt>
                <c:pt idx="949">
                  <c:v>-6.1603000000000003</c:v>
                </c:pt>
                <c:pt idx="950">
                  <c:v>-7.8324999999999996</c:v>
                </c:pt>
                <c:pt idx="951">
                  <c:v>-4.36233</c:v>
                </c:pt>
                <c:pt idx="952">
                  <c:v>-0.51268000000000002</c:v>
                </c:pt>
                <c:pt idx="953">
                  <c:v>3.7067299999999999</c:v>
                </c:pt>
                <c:pt idx="954">
                  <c:v>6.71265</c:v>
                </c:pt>
                <c:pt idx="955">
                  <c:v>7.3384600000000004</c:v>
                </c:pt>
                <c:pt idx="956">
                  <c:v>8.1650200000000002</c:v>
                </c:pt>
                <c:pt idx="957">
                  <c:v>9.4507999999999992</c:v>
                </c:pt>
                <c:pt idx="958">
                  <c:v>9.06813</c:v>
                </c:pt>
                <c:pt idx="959">
                  <c:v>8.7080000000000002</c:v>
                </c:pt>
                <c:pt idx="960">
                  <c:v>8.7550100000000004</c:v>
                </c:pt>
                <c:pt idx="961">
                  <c:v>13.0962</c:v>
                </c:pt>
                <c:pt idx="962">
                  <c:v>9.4817499999999999</c:v>
                </c:pt>
                <c:pt idx="963">
                  <c:v>8.7194099999999999</c:v>
                </c:pt>
                <c:pt idx="964">
                  <c:v>11.861800000000001</c:v>
                </c:pt>
                <c:pt idx="965">
                  <c:v>12.341799999999999</c:v>
                </c:pt>
                <c:pt idx="966">
                  <c:v>12.1388</c:v>
                </c:pt>
                <c:pt idx="967">
                  <c:v>10.0952</c:v>
                </c:pt>
                <c:pt idx="968">
                  <c:v>11.6569</c:v>
                </c:pt>
                <c:pt idx="969">
                  <c:v>11.4133</c:v>
                </c:pt>
                <c:pt idx="970">
                  <c:v>11.553599999999999</c:v>
                </c:pt>
                <c:pt idx="971">
                  <c:v>11.891299999999999</c:v>
                </c:pt>
                <c:pt idx="972">
                  <c:v>9.4005700000000001</c:v>
                </c:pt>
                <c:pt idx="973">
                  <c:v>7.2077200000000001</c:v>
                </c:pt>
                <c:pt idx="974">
                  <c:v>6.2543199999999999</c:v>
                </c:pt>
                <c:pt idx="975">
                  <c:v>4.3770800000000003</c:v>
                </c:pt>
                <c:pt idx="976">
                  <c:v>3.3005</c:v>
                </c:pt>
                <c:pt idx="977">
                  <c:v>1.3290500000000001</c:v>
                </c:pt>
                <c:pt idx="978">
                  <c:v>-2.1496900000000001</c:v>
                </c:pt>
                <c:pt idx="979">
                  <c:v>-2.4419400000000002</c:v>
                </c:pt>
                <c:pt idx="980">
                  <c:v>-0.369089</c:v>
                </c:pt>
                <c:pt idx="981">
                  <c:v>-2.4066700000000001</c:v>
                </c:pt>
                <c:pt idx="982">
                  <c:v>-5.5688399999999998</c:v>
                </c:pt>
                <c:pt idx="983">
                  <c:v>-4.1194699999999997</c:v>
                </c:pt>
                <c:pt idx="984">
                  <c:v>-7.3892699999999998</c:v>
                </c:pt>
                <c:pt idx="985">
                  <c:v>-4.1412100000000001</c:v>
                </c:pt>
                <c:pt idx="986">
                  <c:v>-8.0817099999999993</c:v>
                </c:pt>
                <c:pt idx="987">
                  <c:v>-8.4551599999999993</c:v>
                </c:pt>
                <c:pt idx="988">
                  <c:v>-11.6707</c:v>
                </c:pt>
                <c:pt idx="989">
                  <c:v>-26.8734</c:v>
                </c:pt>
                <c:pt idx="990">
                  <c:v>-26.628799999999998</c:v>
                </c:pt>
                <c:pt idx="991">
                  <c:v>-17.814399999999999</c:v>
                </c:pt>
                <c:pt idx="992">
                  <c:v>-20.642499999999998</c:v>
                </c:pt>
                <c:pt idx="993">
                  <c:v>-16.784500000000001</c:v>
                </c:pt>
                <c:pt idx="994">
                  <c:v>-14.440899999999999</c:v>
                </c:pt>
                <c:pt idx="995">
                  <c:v>-15.757099999999999</c:v>
                </c:pt>
                <c:pt idx="996">
                  <c:v>-14.0535</c:v>
                </c:pt>
                <c:pt idx="997">
                  <c:v>-10.333399999999999</c:v>
                </c:pt>
                <c:pt idx="998">
                  <c:v>-8.4831599999999998</c:v>
                </c:pt>
                <c:pt idx="999">
                  <c:v>-9.0237599999999993</c:v>
                </c:pt>
                <c:pt idx="1000">
                  <c:v>-5.4370700000000003</c:v>
                </c:pt>
                <c:pt idx="1001">
                  <c:v>-2.2317300000000002</c:v>
                </c:pt>
                <c:pt idx="1002">
                  <c:v>3.6676600000000001</c:v>
                </c:pt>
                <c:pt idx="1003">
                  <c:v>3.21882</c:v>
                </c:pt>
                <c:pt idx="1004">
                  <c:v>4.0766999999999998</c:v>
                </c:pt>
                <c:pt idx="1005">
                  <c:v>8.8979700000000008</c:v>
                </c:pt>
                <c:pt idx="1006">
                  <c:v>5.6761600000000003</c:v>
                </c:pt>
                <c:pt idx="1007">
                  <c:v>13.6068</c:v>
                </c:pt>
                <c:pt idx="1008">
                  <c:v>5.1889799999999999</c:v>
                </c:pt>
                <c:pt idx="1009">
                  <c:v>6.7878400000000001</c:v>
                </c:pt>
                <c:pt idx="1010">
                  <c:v>5.4579899999999997</c:v>
                </c:pt>
                <c:pt idx="1011">
                  <c:v>5.4494699999999998</c:v>
                </c:pt>
                <c:pt idx="1012">
                  <c:v>5.7595599999999996</c:v>
                </c:pt>
                <c:pt idx="1013">
                  <c:v>6.7275299999999998</c:v>
                </c:pt>
                <c:pt idx="1014">
                  <c:v>8.8413599999999999</c:v>
                </c:pt>
                <c:pt idx="1015">
                  <c:v>6.9997699999999998</c:v>
                </c:pt>
                <c:pt idx="1016">
                  <c:v>6.2210000000000001</c:v>
                </c:pt>
                <c:pt idx="1017">
                  <c:v>6.9911700000000003</c:v>
                </c:pt>
                <c:pt idx="1018">
                  <c:v>6.2400200000000003</c:v>
                </c:pt>
                <c:pt idx="1019">
                  <c:v>3.96726</c:v>
                </c:pt>
                <c:pt idx="1020">
                  <c:v>4.4191599999999998</c:v>
                </c:pt>
                <c:pt idx="1021">
                  <c:v>1.8365800000000001</c:v>
                </c:pt>
                <c:pt idx="1022">
                  <c:v>-2.4962200000000001</c:v>
                </c:pt>
                <c:pt idx="1023">
                  <c:v>-2.6446900000000002</c:v>
                </c:pt>
                <c:pt idx="1024">
                  <c:v>-8.9863700000000009</c:v>
                </c:pt>
                <c:pt idx="1025">
                  <c:v>-13.048400000000001</c:v>
                </c:pt>
                <c:pt idx="1026">
                  <c:v>-12.710100000000001</c:v>
                </c:pt>
                <c:pt idx="1027">
                  <c:v>-12.307600000000001</c:v>
                </c:pt>
                <c:pt idx="1028">
                  <c:v>-10.9681</c:v>
                </c:pt>
                <c:pt idx="1029">
                  <c:v>-12.8384</c:v>
                </c:pt>
                <c:pt idx="1030">
                  <c:v>-14.328799999999999</c:v>
                </c:pt>
                <c:pt idx="1031">
                  <c:v>-15.9427</c:v>
                </c:pt>
                <c:pt idx="1032">
                  <c:v>-16.2133</c:v>
                </c:pt>
                <c:pt idx="1033">
                  <c:v>-14.5002</c:v>
                </c:pt>
                <c:pt idx="1034">
                  <c:v>-8.9748000000000001</c:v>
                </c:pt>
                <c:pt idx="1035">
                  <c:v>-14.571</c:v>
                </c:pt>
                <c:pt idx="1036">
                  <c:v>-14.275399999999999</c:v>
                </c:pt>
                <c:pt idx="1037">
                  <c:v>-6.9637900000000004</c:v>
                </c:pt>
                <c:pt idx="1038">
                  <c:v>-11.628</c:v>
                </c:pt>
                <c:pt idx="1039">
                  <c:v>-11.106</c:v>
                </c:pt>
                <c:pt idx="1040">
                  <c:v>-6.8931699999999996</c:v>
                </c:pt>
                <c:pt idx="1041">
                  <c:v>-4.9617800000000001</c:v>
                </c:pt>
                <c:pt idx="1042">
                  <c:v>-2.89507</c:v>
                </c:pt>
                <c:pt idx="1043">
                  <c:v>-0.16220499999999999</c:v>
                </c:pt>
                <c:pt idx="1044">
                  <c:v>0.453567</c:v>
                </c:pt>
                <c:pt idx="1045">
                  <c:v>2.2262599999999999</c:v>
                </c:pt>
                <c:pt idx="1046">
                  <c:v>7.6557000000000004</c:v>
                </c:pt>
                <c:pt idx="1047">
                  <c:v>5.7627499999999996</c:v>
                </c:pt>
                <c:pt idx="1048">
                  <c:v>9.3287099999999992</c:v>
                </c:pt>
                <c:pt idx="1049">
                  <c:v>5.8009599999999999</c:v>
                </c:pt>
                <c:pt idx="1050">
                  <c:v>7.18689</c:v>
                </c:pt>
                <c:pt idx="1051">
                  <c:v>9.4814699999999998</c:v>
                </c:pt>
                <c:pt idx="1052">
                  <c:v>7.98428</c:v>
                </c:pt>
                <c:pt idx="1053">
                  <c:v>9.7016899999999993</c:v>
                </c:pt>
                <c:pt idx="1054">
                  <c:v>7.5456300000000001</c:v>
                </c:pt>
                <c:pt idx="1055">
                  <c:v>6.9025999999999996</c:v>
                </c:pt>
                <c:pt idx="1056">
                  <c:v>7.8933200000000001</c:v>
                </c:pt>
                <c:pt idx="1057">
                  <c:v>5.5272100000000002</c:v>
                </c:pt>
                <c:pt idx="1058">
                  <c:v>7.5999600000000003</c:v>
                </c:pt>
                <c:pt idx="1059">
                  <c:v>5.5452899999999996</c:v>
                </c:pt>
                <c:pt idx="1060">
                  <c:v>6.0505800000000001</c:v>
                </c:pt>
                <c:pt idx="1061">
                  <c:v>4.6173400000000004</c:v>
                </c:pt>
                <c:pt idx="1062">
                  <c:v>3.2616000000000001</c:v>
                </c:pt>
                <c:pt idx="1063">
                  <c:v>4.4621000000000004</c:v>
                </c:pt>
                <c:pt idx="1064">
                  <c:v>6.6055000000000001</c:v>
                </c:pt>
                <c:pt idx="1065">
                  <c:v>2.0145200000000001</c:v>
                </c:pt>
                <c:pt idx="1066">
                  <c:v>-2.7358199999999999</c:v>
                </c:pt>
                <c:pt idx="1067">
                  <c:v>-1.5376700000000001</c:v>
                </c:pt>
                <c:pt idx="1068">
                  <c:v>-2.3741599999999998</c:v>
                </c:pt>
                <c:pt idx="1069">
                  <c:v>-7.6011499999999996</c:v>
                </c:pt>
                <c:pt idx="1070">
                  <c:v>-4.9521300000000004</c:v>
                </c:pt>
                <c:pt idx="1071">
                  <c:v>-9.6329700000000003</c:v>
                </c:pt>
                <c:pt idx="1072">
                  <c:v>-4.6647600000000002</c:v>
                </c:pt>
                <c:pt idx="1073">
                  <c:v>-5.1399400000000002</c:v>
                </c:pt>
                <c:pt idx="1074">
                  <c:v>-10.6837</c:v>
                </c:pt>
                <c:pt idx="1075">
                  <c:v>-6.1625500000000004</c:v>
                </c:pt>
                <c:pt idx="1076">
                  <c:v>-5.6432099999999998</c:v>
                </c:pt>
                <c:pt idx="1077">
                  <c:v>-5.1816000000000004</c:v>
                </c:pt>
                <c:pt idx="1078">
                  <c:v>-4.5118600000000004</c:v>
                </c:pt>
                <c:pt idx="1079">
                  <c:v>-2.0088499999999998</c:v>
                </c:pt>
                <c:pt idx="1080">
                  <c:v>-2.4870000000000001</c:v>
                </c:pt>
                <c:pt idx="1081">
                  <c:v>-4.7106300000000001</c:v>
                </c:pt>
                <c:pt idx="1082">
                  <c:v>-5.4523400000000004</c:v>
                </c:pt>
                <c:pt idx="1083">
                  <c:v>-3.9739</c:v>
                </c:pt>
                <c:pt idx="1084">
                  <c:v>-0.34575899999999998</c:v>
                </c:pt>
                <c:pt idx="1085">
                  <c:v>-0.55093800000000004</c:v>
                </c:pt>
                <c:pt idx="1086">
                  <c:v>2.2930100000000002</c:v>
                </c:pt>
                <c:pt idx="1087">
                  <c:v>6.4631299999999996</c:v>
                </c:pt>
                <c:pt idx="1088">
                  <c:v>7.6188700000000003</c:v>
                </c:pt>
                <c:pt idx="1089">
                  <c:v>5.2884399999999996</c:v>
                </c:pt>
                <c:pt idx="1090">
                  <c:v>5.2578800000000001</c:v>
                </c:pt>
                <c:pt idx="1091">
                  <c:v>8.0463299999999993</c:v>
                </c:pt>
                <c:pt idx="1092">
                  <c:v>10.0608</c:v>
                </c:pt>
                <c:pt idx="1093">
                  <c:v>4.9060499999999996</c:v>
                </c:pt>
                <c:pt idx="1094">
                  <c:v>10.721299999999999</c:v>
                </c:pt>
                <c:pt idx="1095">
                  <c:v>4.3429599999999997</c:v>
                </c:pt>
                <c:pt idx="1096">
                  <c:v>7.0855300000000003</c:v>
                </c:pt>
                <c:pt idx="1097">
                  <c:v>8.9384700000000006</c:v>
                </c:pt>
                <c:pt idx="1098">
                  <c:v>11.304399999999999</c:v>
                </c:pt>
                <c:pt idx="1099">
                  <c:v>3.5159600000000002</c:v>
                </c:pt>
                <c:pt idx="1100">
                  <c:v>5.1405500000000002</c:v>
                </c:pt>
                <c:pt idx="1101">
                  <c:v>-2.7295600000000002</c:v>
                </c:pt>
                <c:pt idx="1102">
                  <c:v>1.78077</c:v>
                </c:pt>
                <c:pt idx="1103">
                  <c:v>-2.46339</c:v>
                </c:pt>
                <c:pt idx="1104">
                  <c:v>-3.1592699999999998</c:v>
                </c:pt>
                <c:pt idx="1105">
                  <c:v>-5.3204900000000004</c:v>
                </c:pt>
                <c:pt idx="1106">
                  <c:v>-7.0128000000000004</c:v>
                </c:pt>
                <c:pt idx="1107">
                  <c:v>-11.214499999999999</c:v>
                </c:pt>
                <c:pt idx="1108">
                  <c:v>-10.4482</c:v>
                </c:pt>
                <c:pt idx="1109">
                  <c:v>-11.688000000000001</c:v>
                </c:pt>
                <c:pt idx="1110">
                  <c:v>-12.316800000000001</c:v>
                </c:pt>
                <c:pt idx="1111">
                  <c:v>-10.6677</c:v>
                </c:pt>
                <c:pt idx="1112">
                  <c:v>-10.113099999999999</c:v>
                </c:pt>
                <c:pt idx="1113">
                  <c:v>-15.3133</c:v>
                </c:pt>
                <c:pt idx="1114">
                  <c:v>-10.11</c:v>
                </c:pt>
                <c:pt idx="1115">
                  <c:v>-11.563700000000001</c:v>
                </c:pt>
                <c:pt idx="1116">
                  <c:v>-10.0886</c:v>
                </c:pt>
                <c:pt idx="1117">
                  <c:v>-9.5852400000000006</c:v>
                </c:pt>
                <c:pt idx="1118">
                  <c:v>-8.5420800000000003</c:v>
                </c:pt>
                <c:pt idx="1119">
                  <c:v>-10.796200000000001</c:v>
                </c:pt>
                <c:pt idx="1120">
                  <c:v>-6.3175600000000003</c:v>
                </c:pt>
                <c:pt idx="1121">
                  <c:v>-6.6190100000000003</c:v>
                </c:pt>
                <c:pt idx="1122">
                  <c:v>-8.5236900000000002</c:v>
                </c:pt>
                <c:pt idx="1123">
                  <c:v>-5.69156</c:v>
                </c:pt>
                <c:pt idx="1124">
                  <c:v>-1.2451000000000001</c:v>
                </c:pt>
                <c:pt idx="1125">
                  <c:v>1.0194300000000001</c:v>
                </c:pt>
                <c:pt idx="1126">
                  <c:v>10.2254</c:v>
                </c:pt>
                <c:pt idx="1127">
                  <c:v>2.38625</c:v>
                </c:pt>
                <c:pt idx="1128">
                  <c:v>3.0476200000000002</c:v>
                </c:pt>
                <c:pt idx="1129">
                  <c:v>5.6329799999999999</c:v>
                </c:pt>
                <c:pt idx="1130">
                  <c:v>10.3912</c:v>
                </c:pt>
                <c:pt idx="1131">
                  <c:v>11.920299999999999</c:v>
                </c:pt>
                <c:pt idx="1132">
                  <c:v>4.7000099999999998</c:v>
                </c:pt>
                <c:pt idx="1133">
                  <c:v>7.8447500000000003</c:v>
                </c:pt>
                <c:pt idx="1134">
                  <c:v>5.9190100000000001</c:v>
                </c:pt>
                <c:pt idx="1135">
                  <c:v>14.6569</c:v>
                </c:pt>
                <c:pt idx="1136">
                  <c:v>12.3653</c:v>
                </c:pt>
                <c:pt idx="1137">
                  <c:v>11.8924</c:v>
                </c:pt>
                <c:pt idx="1138">
                  <c:v>14.1799</c:v>
                </c:pt>
                <c:pt idx="1139">
                  <c:v>12.108700000000001</c:v>
                </c:pt>
                <c:pt idx="1140">
                  <c:v>9.8229799999999994</c:v>
                </c:pt>
                <c:pt idx="1141">
                  <c:v>8.2093399999999992</c:v>
                </c:pt>
                <c:pt idx="1142">
                  <c:v>9.0566600000000008</c:v>
                </c:pt>
                <c:pt idx="1143">
                  <c:v>5.0216700000000003</c:v>
                </c:pt>
                <c:pt idx="1144">
                  <c:v>6.0107499999999998</c:v>
                </c:pt>
                <c:pt idx="1145">
                  <c:v>3.53478</c:v>
                </c:pt>
                <c:pt idx="1146">
                  <c:v>-4.2717999999999998</c:v>
                </c:pt>
                <c:pt idx="1147">
                  <c:v>-2.9521199999999999</c:v>
                </c:pt>
                <c:pt idx="1148">
                  <c:v>-6.2089100000000004</c:v>
                </c:pt>
                <c:pt idx="1149">
                  <c:v>-9.9905600000000003</c:v>
                </c:pt>
                <c:pt idx="1150">
                  <c:v>-11.5695</c:v>
                </c:pt>
                <c:pt idx="1151">
                  <c:v>-6.2778600000000004</c:v>
                </c:pt>
                <c:pt idx="1152">
                  <c:v>-9.3247499999999999</c:v>
                </c:pt>
                <c:pt idx="1153">
                  <c:v>-6.9087199999999998</c:v>
                </c:pt>
                <c:pt idx="1154">
                  <c:v>-8.9515899999999995</c:v>
                </c:pt>
                <c:pt idx="1155">
                  <c:v>-11.7637</c:v>
                </c:pt>
                <c:pt idx="1156">
                  <c:v>-12.1614</c:v>
                </c:pt>
                <c:pt idx="1157">
                  <c:v>-13.421200000000001</c:v>
                </c:pt>
                <c:pt idx="1158">
                  <c:v>-14.951700000000001</c:v>
                </c:pt>
                <c:pt idx="1159">
                  <c:v>-6.1116900000000003</c:v>
                </c:pt>
                <c:pt idx="1160">
                  <c:v>1.29962</c:v>
                </c:pt>
                <c:pt idx="1161">
                  <c:v>-2.7309299999999999</c:v>
                </c:pt>
                <c:pt idx="1162">
                  <c:v>-1.95095</c:v>
                </c:pt>
                <c:pt idx="1163">
                  <c:v>-7.1813900000000004</c:v>
                </c:pt>
                <c:pt idx="1164">
                  <c:v>-4.9424700000000001</c:v>
                </c:pt>
                <c:pt idx="1165">
                  <c:v>-1.87151</c:v>
                </c:pt>
                <c:pt idx="1166">
                  <c:v>-4.12453</c:v>
                </c:pt>
                <c:pt idx="1167">
                  <c:v>3.6673100000000001</c:v>
                </c:pt>
                <c:pt idx="1168">
                  <c:v>5.3292700000000002</c:v>
                </c:pt>
                <c:pt idx="1169">
                  <c:v>7.7331099999999999</c:v>
                </c:pt>
                <c:pt idx="1170">
                  <c:v>8.5853300000000008</c:v>
                </c:pt>
                <c:pt idx="1171">
                  <c:v>8.1380099999999995</c:v>
                </c:pt>
                <c:pt idx="1172">
                  <c:v>8.0349900000000005</c:v>
                </c:pt>
                <c:pt idx="1173">
                  <c:v>9.4338700000000006</c:v>
                </c:pt>
                <c:pt idx="1174">
                  <c:v>11.148099999999999</c:v>
                </c:pt>
                <c:pt idx="1175">
                  <c:v>6.1432200000000003</c:v>
                </c:pt>
                <c:pt idx="1176">
                  <c:v>4.8342200000000002</c:v>
                </c:pt>
                <c:pt idx="1177">
                  <c:v>8.0815800000000007</c:v>
                </c:pt>
                <c:pt idx="1178">
                  <c:v>8.3317399999999999</c:v>
                </c:pt>
                <c:pt idx="1179">
                  <c:v>7.7076700000000002</c:v>
                </c:pt>
                <c:pt idx="1180">
                  <c:v>5.1823300000000003</c:v>
                </c:pt>
                <c:pt idx="1181">
                  <c:v>6.2775499999999997</c:v>
                </c:pt>
                <c:pt idx="1182">
                  <c:v>10.158300000000001</c:v>
                </c:pt>
                <c:pt idx="1183">
                  <c:v>8.3154699999999995</c:v>
                </c:pt>
                <c:pt idx="1184">
                  <c:v>5.58385</c:v>
                </c:pt>
                <c:pt idx="1185">
                  <c:v>3.5019200000000001</c:v>
                </c:pt>
                <c:pt idx="1186">
                  <c:v>2.2697699999999998</c:v>
                </c:pt>
                <c:pt idx="1187">
                  <c:v>-0.35849700000000001</c:v>
                </c:pt>
                <c:pt idx="1188">
                  <c:v>7.0035600000000002</c:v>
                </c:pt>
                <c:pt idx="1189">
                  <c:v>-1.2290099999999999</c:v>
                </c:pt>
                <c:pt idx="1190">
                  <c:v>-5.0599699999999999</c:v>
                </c:pt>
                <c:pt idx="1191">
                  <c:v>7.1053800000000003</c:v>
                </c:pt>
                <c:pt idx="1192">
                  <c:v>-7.3042400000000001</c:v>
                </c:pt>
                <c:pt idx="1193">
                  <c:v>-13.4483</c:v>
                </c:pt>
                <c:pt idx="1194">
                  <c:v>-13.998799999999999</c:v>
                </c:pt>
                <c:pt idx="1195">
                  <c:v>-9.6251099999999994</c:v>
                </c:pt>
                <c:pt idx="1196">
                  <c:v>-15.8325</c:v>
                </c:pt>
                <c:pt idx="1197">
                  <c:v>-18.271999999999998</c:v>
                </c:pt>
                <c:pt idx="1198">
                  <c:v>-5.6417900000000003</c:v>
                </c:pt>
                <c:pt idx="1199">
                  <c:v>-14.740399999999999</c:v>
                </c:pt>
                <c:pt idx="1200">
                  <c:v>-7.1370300000000002</c:v>
                </c:pt>
                <c:pt idx="1201">
                  <c:v>-14.1553</c:v>
                </c:pt>
                <c:pt idx="1202">
                  <c:v>-16.689699999999998</c:v>
                </c:pt>
                <c:pt idx="1203">
                  <c:v>-14.926299999999999</c:v>
                </c:pt>
                <c:pt idx="1204">
                  <c:v>-13.697100000000001</c:v>
                </c:pt>
                <c:pt idx="1205">
                  <c:v>-10.451000000000001</c:v>
                </c:pt>
                <c:pt idx="1206">
                  <c:v>-5.4890299999999996</c:v>
                </c:pt>
                <c:pt idx="1207">
                  <c:v>-3.0104500000000001</c:v>
                </c:pt>
                <c:pt idx="1208">
                  <c:v>-1.5738799999999999</c:v>
                </c:pt>
                <c:pt idx="1209">
                  <c:v>-1.8576699999999999</c:v>
                </c:pt>
                <c:pt idx="1210">
                  <c:v>3.2675999999999998</c:v>
                </c:pt>
                <c:pt idx="1211">
                  <c:v>2.7509199999999998</c:v>
                </c:pt>
                <c:pt idx="1212">
                  <c:v>5.0412999999999997</c:v>
                </c:pt>
                <c:pt idx="1213">
                  <c:v>8.4548699999999997</c:v>
                </c:pt>
                <c:pt idx="1214">
                  <c:v>10.2537</c:v>
                </c:pt>
                <c:pt idx="1215">
                  <c:v>10.8904</c:v>
                </c:pt>
                <c:pt idx="1216">
                  <c:v>11.6624</c:v>
                </c:pt>
                <c:pt idx="1217">
                  <c:v>10.482699999999999</c:v>
                </c:pt>
                <c:pt idx="1218">
                  <c:v>15.645300000000001</c:v>
                </c:pt>
                <c:pt idx="1219">
                  <c:v>10.7102</c:v>
                </c:pt>
                <c:pt idx="1220">
                  <c:v>9.4866799999999998</c:v>
                </c:pt>
                <c:pt idx="1221">
                  <c:v>11.158099999999999</c:v>
                </c:pt>
                <c:pt idx="1222">
                  <c:v>11.709300000000001</c:v>
                </c:pt>
                <c:pt idx="1223">
                  <c:v>12.951499999999999</c:v>
                </c:pt>
                <c:pt idx="1224">
                  <c:v>10.898099999999999</c:v>
                </c:pt>
                <c:pt idx="1225">
                  <c:v>7.7274900000000004</c:v>
                </c:pt>
                <c:pt idx="1226">
                  <c:v>12.831</c:v>
                </c:pt>
                <c:pt idx="1227">
                  <c:v>10.516400000000001</c:v>
                </c:pt>
                <c:pt idx="1228">
                  <c:v>6.4326400000000001</c:v>
                </c:pt>
                <c:pt idx="1229">
                  <c:v>5.6872199999999999</c:v>
                </c:pt>
                <c:pt idx="1230">
                  <c:v>4.2970600000000001</c:v>
                </c:pt>
                <c:pt idx="1231">
                  <c:v>5.2649600000000003</c:v>
                </c:pt>
                <c:pt idx="1232">
                  <c:v>-2.7728199999999998</c:v>
                </c:pt>
                <c:pt idx="1233">
                  <c:v>-3.3681100000000002</c:v>
                </c:pt>
                <c:pt idx="1234">
                  <c:v>-8.7996499999999997</c:v>
                </c:pt>
                <c:pt idx="1235">
                  <c:v>-7.5341500000000003</c:v>
                </c:pt>
                <c:pt idx="1236">
                  <c:v>-13.466200000000001</c:v>
                </c:pt>
                <c:pt idx="1237">
                  <c:v>-11.660399999999999</c:v>
                </c:pt>
                <c:pt idx="1238">
                  <c:v>-16.0105</c:v>
                </c:pt>
                <c:pt idx="1239">
                  <c:v>-18.980899999999998</c:v>
                </c:pt>
                <c:pt idx="1240">
                  <c:v>-18.4742</c:v>
                </c:pt>
                <c:pt idx="1241">
                  <c:v>-17.8947</c:v>
                </c:pt>
                <c:pt idx="1242">
                  <c:v>-11.998100000000001</c:v>
                </c:pt>
                <c:pt idx="1243">
                  <c:v>-15.8986</c:v>
                </c:pt>
                <c:pt idx="1244">
                  <c:v>-15.891299999999999</c:v>
                </c:pt>
                <c:pt idx="1245">
                  <c:v>-19.716200000000001</c:v>
                </c:pt>
                <c:pt idx="1246">
                  <c:v>-19.323799999999999</c:v>
                </c:pt>
                <c:pt idx="1247">
                  <c:v>-21.327000000000002</c:v>
                </c:pt>
                <c:pt idx="1248">
                  <c:v>-16.170100000000001</c:v>
                </c:pt>
                <c:pt idx="1249">
                  <c:v>-13.9049</c:v>
                </c:pt>
                <c:pt idx="1250">
                  <c:v>-10.444100000000001</c:v>
                </c:pt>
                <c:pt idx="1251">
                  <c:v>-10.7128</c:v>
                </c:pt>
                <c:pt idx="1252">
                  <c:v>-8.9345099999999995</c:v>
                </c:pt>
                <c:pt idx="1253">
                  <c:v>-3.78085</c:v>
                </c:pt>
                <c:pt idx="1254">
                  <c:v>0.29072599999999998</c:v>
                </c:pt>
                <c:pt idx="1255">
                  <c:v>4.8666600000000004</c:v>
                </c:pt>
                <c:pt idx="1256">
                  <c:v>3.5054099999999999</c:v>
                </c:pt>
                <c:pt idx="1257">
                  <c:v>5.74552</c:v>
                </c:pt>
                <c:pt idx="1258">
                  <c:v>4.6118499999999996</c:v>
                </c:pt>
                <c:pt idx="1259">
                  <c:v>7.7279499999999999</c:v>
                </c:pt>
                <c:pt idx="1260">
                  <c:v>10.1027</c:v>
                </c:pt>
                <c:pt idx="1261">
                  <c:v>10.7584</c:v>
                </c:pt>
                <c:pt idx="1262">
                  <c:v>8.9636600000000008</c:v>
                </c:pt>
                <c:pt idx="1263">
                  <c:v>9.8514700000000008</c:v>
                </c:pt>
                <c:pt idx="1264">
                  <c:v>7.8833500000000001</c:v>
                </c:pt>
                <c:pt idx="1265">
                  <c:v>9.5211600000000001</c:v>
                </c:pt>
                <c:pt idx="1266">
                  <c:v>8.0675299999999996</c:v>
                </c:pt>
                <c:pt idx="1267">
                  <c:v>8.5569000000000006</c:v>
                </c:pt>
                <c:pt idx="1268">
                  <c:v>7.6399100000000004</c:v>
                </c:pt>
                <c:pt idx="1269">
                  <c:v>8.2386700000000008</c:v>
                </c:pt>
                <c:pt idx="1270">
                  <c:v>11.672599999999999</c:v>
                </c:pt>
                <c:pt idx="1271">
                  <c:v>14.39</c:v>
                </c:pt>
                <c:pt idx="1272">
                  <c:v>13.4839</c:v>
                </c:pt>
                <c:pt idx="1273">
                  <c:v>12.5274</c:v>
                </c:pt>
                <c:pt idx="1274">
                  <c:v>11.696</c:v>
                </c:pt>
                <c:pt idx="1275">
                  <c:v>11.448700000000001</c:v>
                </c:pt>
                <c:pt idx="1276">
                  <c:v>6.2188800000000004</c:v>
                </c:pt>
                <c:pt idx="1277">
                  <c:v>6.4514300000000002</c:v>
                </c:pt>
                <c:pt idx="1278">
                  <c:v>7.0847199999999999</c:v>
                </c:pt>
                <c:pt idx="1279">
                  <c:v>2.1061000000000001</c:v>
                </c:pt>
                <c:pt idx="1280">
                  <c:v>0.89307000000000003</c:v>
                </c:pt>
                <c:pt idx="1281">
                  <c:v>0.191196</c:v>
                </c:pt>
                <c:pt idx="1282">
                  <c:v>0.60686200000000001</c:v>
                </c:pt>
                <c:pt idx="1283">
                  <c:v>0.40263199999999999</c:v>
                </c:pt>
                <c:pt idx="1284">
                  <c:v>0.83463200000000004</c:v>
                </c:pt>
                <c:pt idx="1285">
                  <c:v>-1.16553</c:v>
                </c:pt>
                <c:pt idx="1286">
                  <c:v>-4.7944300000000002</c:v>
                </c:pt>
                <c:pt idx="1287">
                  <c:v>-12.6495</c:v>
                </c:pt>
                <c:pt idx="1288">
                  <c:v>-11.027699999999999</c:v>
                </c:pt>
                <c:pt idx="1289">
                  <c:v>-11.0632</c:v>
                </c:pt>
                <c:pt idx="1290">
                  <c:v>-15.3119</c:v>
                </c:pt>
                <c:pt idx="1291">
                  <c:v>-11.744199999999999</c:v>
                </c:pt>
                <c:pt idx="1292">
                  <c:v>-8.1127800000000008</c:v>
                </c:pt>
                <c:pt idx="1293">
                  <c:v>-2.3765900000000002</c:v>
                </c:pt>
                <c:pt idx="1294">
                  <c:v>-3.0291700000000001</c:v>
                </c:pt>
                <c:pt idx="1295">
                  <c:v>-11.425000000000001</c:v>
                </c:pt>
                <c:pt idx="1296">
                  <c:v>-10.608599999999999</c:v>
                </c:pt>
                <c:pt idx="1297">
                  <c:v>-5.7823500000000001</c:v>
                </c:pt>
                <c:pt idx="1298">
                  <c:v>-1.51285</c:v>
                </c:pt>
                <c:pt idx="1299">
                  <c:v>6.73231</c:v>
                </c:pt>
                <c:pt idx="1300">
                  <c:v>5.7727199999999996</c:v>
                </c:pt>
                <c:pt idx="1301">
                  <c:v>9.1109399999999994</c:v>
                </c:pt>
                <c:pt idx="1302">
                  <c:v>10.4618</c:v>
                </c:pt>
                <c:pt idx="1303">
                  <c:v>7.3437900000000003</c:v>
                </c:pt>
                <c:pt idx="1304">
                  <c:v>7.4539099999999996</c:v>
                </c:pt>
                <c:pt idx="1305">
                  <c:v>7.0948099999999998</c:v>
                </c:pt>
                <c:pt idx="1306">
                  <c:v>7.0210100000000004</c:v>
                </c:pt>
                <c:pt idx="1307">
                  <c:v>5.2346500000000002</c:v>
                </c:pt>
                <c:pt idx="1308">
                  <c:v>7.5640599999999996</c:v>
                </c:pt>
                <c:pt idx="1309">
                  <c:v>7.3287300000000002</c:v>
                </c:pt>
                <c:pt idx="1310">
                  <c:v>8.3321500000000004</c:v>
                </c:pt>
                <c:pt idx="1311">
                  <c:v>7.8121900000000002</c:v>
                </c:pt>
                <c:pt idx="1312">
                  <c:v>7.3392900000000001</c:v>
                </c:pt>
                <c:pt idx="1313">
                  <c:v>7.48475</c:v>
                </c:pt>
                <c:pt idx="1314">
                  <c:v>7.2319199999999997</c:v>
                </c:pt>
                <c:pt idx="1315">
                  <c:v>6.9127200000000002</c:v>
                </c:pt>
                <c:pt idx="1316">
                  <c:v>7.1906800000000004</c:v>
                </c:pt>
                <c:pt idx="1317">
                  <c:v>4.4778399999999996</c:v>
                </c:pt>
                <c:pt idx="1318">
                  <c:v>6.34321</c:v>
                </c:pt>
                <c:pt idx="1319">
                  <c:v>3.8900199999999998</c:v>
                </c:pt>
                <c:pt idx="1320">
                  <c:v>4.1454399999999998</c:v>
                </c:pt>
                <c:pt idx="1321">
                  <c:v>0.58880999999999994</c:v>
                </c:pt>
                <c:pt idx="1322">
                  <c:v>1.29288</c:v>
                </c:pt>
                <c:pt idx="1323">
                  <c:v>-0.69110499999999997</c:v>
                </c:pt>
                <c:pt idx="1324">
                  <c:v>-1.7636099999999999</c:v>
                </c:pt>
                <c:pt idx="1325">
                  <c:v>-7.2279400000000003</c:v>
                </c:pt>
                <c:pt idx="1326">
                  <c:v>-7.6274600000000001</c:v>
                </c:pt>
                <c:pt idx="1327">
                  <c:v>-10.0298</c:v>
                </c:pt>
                <c:pt idx="1328">
                  <c:v>-5.5947899999999997</c:v>
                </c:pt>
                <c:pt idx="1329">
                  <c:v>-8.0913299999999992</c:v>
                </c:pt>
                <c:pt idx="1330">
                  <c:v>-6.3716499999999998</c:v>
                </c:pt>
                <c:pt idx="1331">
                  <c:v>-6.20967</c:v>
                </c:pt>
                <c:pt idx="1332">
                  <c:v>-9.8854000000000006</c:v>
                </c:pt>
                <c:pt idx="1333">
                  <c:v>-7.6978999999999997</c:v>
                </c:pt>
                <c:pt idx="1334">
                  <c:v>-4.8843699999999997</c:v>
                </c:pt>
                <c:pt idx="1335">
                  <c:v>-8.17652</c:v>
                </c:pt>
                <c:pt idx="1336">
                  <c:v>-5.0701200000000002</c:v>
                </c:pt>
                <c:pt idx="1337">
                  <c:v>-12.0878</c:v>
                </c:pt>
                <c:pt idx="1338">
                  <c:v>-7.0978500000000002</c:v>
                </c:pt>
                <c:pt idx="1339">
                  <c:v>-1.6776800000000001</c:v>
                </c:pt>
                <c:pt idx="1340">
                  <c:v>4.3780099999999997</c:v>
                </c:pt>
                <c:pt idx="1341">
                  <c:v>0.85321999999999998</c:v>
                </c:pt>
                <c:pt idx="1342">
                  <c:v>0.45270300000000002</c:v>
                </c:pt>
                <c:pt idx="1343">
                  <c:v>2.0651299999999999</c:v>
                </c:pt>
                <c:pt idx="1344">
                  <c:v>5.3673900000000003</c:v>
                </c:pt>
                <c:pt idx="1345">
                  <c:v>5.3191699999999997</c:v>
                </c:pt>
                <c:pt idx="1346">
                  <c:v>5.1606699999999996</c:v>
                </c:pt>
                <c:pt idx="1347">
                  <c:v>6.7438799999999999</c:v>
                </c:pt>
                <c:pt idx="1348">
                  <c:v>7.2576499999999999</c:v>
                </c:pt>
                <c:pt idx="1349">
                  <c:v>5.4930700000000003</c:v>
                </c:pt>
                <c:pt idx="1350">
                  <c:v>4.70845</c:v>
                </c:pt>
                <c:pt idx="1351">
                  <c:v>4.1822800000000004</c:v>
                </c:pt>
                <c:pt idx="1352">
                  <c:v>8.1069899999999997</c:v>
                </c:pt>
                <c:pt idx="1353">
                  <c:v>3.9950100000000002</c:v>
                </c:pt>
                <c:pt idx="1354">
                  <c:v>4.0448300000000001</c:v>
                </c:pt>
                <c:pt idx="1355">
                  <c:v>4.4469099999999999</c:v>
                </c:pt>
                <c:pt idx="1356">
                  <c:v>4.7403399999999998</c:v>
                </c:pt>
                <c:pt idx="1357">
                  <c:v>5.85778</c:v>
                </c:pt>
                <c:pt idx="1358">
                  <c:v>4.3660399999999999</c:v>
                </c:pt>
                <c:pt idx="1359">
                  <c:v>3.2216399999999998</c:v>
                </c:pt>
                <c:pt idx="1360">
                  <c:v>2.7229000000000001</c:v>
                </c:pt>
                <c:pt idx="1361">
                  <c:v>3.3244400000000001</c:v>
                </c:pt>
                <c:pt idx="1362">
                  <c:v>-4.8292700000000002</c:v>
                </c:pt>
                <c:pt idx="1363">
                  <c:v>-3.1814399999999998</c:v>
                </c:pt>
                <c:pt idx="1364">
                  <c:v>-9.5800199999999993</c:v>
                </c:pt>
                <c:pt idx="1365">
                  <c:v>-8.1729099999999999</c:v>
                </c:pt>
                <c:pt idx="1366">
                  <c:v>-14.386900000000001</c:v>
                </c:pt>
                <c:pt idx="1367">
                  <c:v>-3.2898700000000001</c:v>
                </c:pt>
                <c:pt idx="1368">
                  <c:v>-10.777100000000001</c:v>
                </c:pt>
                <c:pt idx="1369">
                  <c:v>-17.8477</c:v>
                </c:pt>
                <c:pt idx="1370">
                  <c:v>-21.840599999999998</c:v>
                </c:pt>
                <c:pt idx="1371">
                  <c:v>-15.8935</c:v>
                </c:pt>
                <c:pt idx="1372">
                  <c:v>-19.859200000000001</c:v>
                </c:pt>
                <c:pt idx="1373">
                  <c:v>-23.1204</c:v>
                </c:pt>
                <c:pt idx="1374">
                  <c:v>-24.4132</c:v>
                </c:pt>
                <c:pt idx="1375">
                  <c:v>-19.703499999999998</c:v>
                </c:pt>
                <c:pt idx="1376">
                  <c:v>-19.853899999999999</c:v>
                </c:pt>
                <c:pt idx="1377">
                  <c:v>-18.911999999999999</c:v>
                </c:pt>
                <c:pt idx="1378">
                  <c:v>-13.468</c:v>
                </c:pt>
                <c:pt idx="1379">
                  <c:v>-17.8627</c:v>
                </c:pt>
                <c:pt idx="1380">
                  <c:v>-12.6326</c:v>
                </c:pt>
                <c:pt idx="1381">
                  <c:v>-8.8474299999999992</c:v>
                </c:pt>
                <c:pt idx="1382">
                  <c:v>-8.7854700000000001</c:v>
                </c:pt>
                <c:pt idx="1383">
                  <c:v>-6.1751500000000004</c:v>
                </c:pt>
                <c:pt idx="1384">
                  <c:v>2.0359099999999999</c:v>
                </c:pt>
                <c:pt idx="1385">
                  <c:v>1.2286999999999999</c:v>
                </c:pt>
                <c:pt idx="1386">
                  <c:v>1.0036499999999999</c:v>
                </c:pt>
                <c:pt idx="1387">
                  <c:v>5.4279799999999998</c:v>
                </c:pt>
                <c:pt idx="1388">
                  <c:v>5.6870500000000002</c:v>
                </c:pt>
                <c:pt idx="1389">
                  <c:v>8.0703999999999994</c:v>
                </c:pt>
                <c:pt idx="1390">
                  <c:v>6.6383999999999999</c:v>
                </c:pt>
                <c:pt idx="1391">
                  <c:v>6.7811599999999999</c:v>
                </c:pt>
                <c:pt idx="1392">
                  <c:v>7.5691899999999999</c:v>
                </c:pt>
                <c:pt idx="1393">
                  <c:v>8.1608000000000001</c:v>
                </c:pt>
                <c:pt idx="1394">
                  <c:v>5.0978199999999996</c:v>
                </c:pt>
                <c:pt idx="1395">
                  <c:v>6.7088599999999996</c:v>
                </c:pt>
                <c:pt idx="1396">
                  <c:v>5.1076100000000002</c:v>
                </c:pt>
                <c:pt idx="1397">
                  <c:v>6.6132</c:v>
                </c:pt>
                <c:pt idx="1398">
                  <c:v>4.63286</c:v>
                </c:pt>
                <c:pt idx="1399">
                  <c:v>5.1444299999999998</c:v>
                </c:pt>
                <c:pt idx="1400">
                  <c:v>-2.49396</c:v>
                </c:pt>
                <c:pt idx="1401">
                  <c:v>-4.2326499999999996</c:v>
                </c:pt>
                <c:pt idx="1402">
                  <c:v>-6.5964700000000001</c:v>
                </c:pt>
                <c:pt idx="1403">
                  <c:v>-10.0106</c:v>
                </c:pt>
                <c:pt idx="1404">
                  <c:v>-12.041499999999999</c:v>
                </c:pt>
                <c:pt idx="1405">
                  <c:v>-13.2424</c:v>
                </c:pt>
                <c:pt idx="1406">
                  <c:v>-14.7776</c:v>
                </c:pt>
                <c:pt idx="1407">
                  <c:v>-14.2783</c:v>
                </c:pt>
                <c:pt idx="1408">
                  <c:v>-13.6023</c:v>
                </c:pt>
                <c:pt idx="1409">
                  <c:v>-14.5722</c:v>
                </c:pt>
                <c:pt idx="1410">
                  <c:v>-14.969900000000001</c:v>
                </c:pt>
                <c:pt idx="1411">
                  <c:v>-8.7370999999999999</c:v>
                </c:pt>
                <c:pt idx="1412">
                  <c:v>-10.3149</c:v>
                </c:pt>
                <c:pt idx="1413">
                  <c:v>-4.3834999999999997</c:v>
                </c:pt>
                <c:pt idx="1414">
                  <c:v>-4.4685300000000003</c:v>
                </c:pt>
                <c:pt idx="1415">
                  <c:v>-5.1854699999999996</c:v>
                </c:pt>
                <c:pt idx="1416">
                  <c:v>-3.7668900000000001</c:v>
                </c:pt>
                <c:pt idx="1417">
                  <c:v>-3.1357200000000001</c:v>
                </c:pt>
                <c:pt idx="1418">
                  <c:v>-5.2655000000000003</c:v>
                </c:pt>
                <c:pt idx="1419">
                  <c:v>-4.0956799999999998</c:v>
                </c:pt>
                <c:pt idx="1420">
                  <c:v>-3.6277300000000001</c:v>
                </c:pt>
                <c:pt idx="1421">
                  <c:v>-0.71274499999999996</c:v>
                </c:pt>
                <c:pt idx="1422">
                  <c:v>1.1071299999999999</c:v>
                </c:pt>
                <c:pt idx="1423">
                  <c:v>1.18719</c:v>
                </c:pt>
                <c:pt idx="1424">
                  <c:v>1.58297</c:v>
                </c:pt>
                <c:pt idx="1425">
                  <c:v>3.2813300000000001</c:v>
                </c:pt>
                <c:pt idx="1426">
                  <c:v>0.61526499999999995</c:v>
                </c:pt>
                <c:pt idx="1427">
                  <c:v>8.6967099999999995</c:v>
                </c:pt>
                <c:pt idx="1428">
                  <c:v>5.0585599999999999</c:v>
                </c:pt>
                <c:pt idx="1429">
                  <c:v>5.4649099999999997</c:v>
                </c:pt>
                <c:pt idx="1430">
                  <c:v>4.8735600000000003</c:v>
                </c:pt>
                <c:pt idx="1431">
                  <c:v>5.6229399999999998</c:v>
                </c:pt>
                <c:pt idx="1432">
                  <c:v>5.5879599999999998</c:v>
                </c:pt>
                <c:pt idx="1433">
                  <c:v>5.3632799999999996</c:v>
                </c:pt>
                <c:pt idx="1434">
                  <c:v>5.0151199999999996</c:v>
                </c:pt>
                <c:pt idx="1435">
                  <c:v>3.5054799999999999</c:v>
                </c:pt>
                <c:pt idx="1436">
                  <c:v>5.70059</c:v>
                </c:pt>
                <c:pt idx="1437">
                  <c:v>4.8131700000000004</c:v>
                </c:pt>
                <c:pt idx="1438">
                  <c:v>4.1297800000000002</c:v>
                </c:pt>
                <c:pt idx="1439">
                  <c:v>3.88463</c:v>
                </c:pt>
                <c:pt idx="1440">
                  <c:v>5.0282</c:v>
                </c:pt>
                <c:pt idx="1441">
                  <c:v>4.6254299999999997</c:v>
                </c:pt>
                <c:pt idx="1442">
                  <c:v>4.2325600000000003</c:v>
                </c:pt>
                <c:pt idx="1443">
                  <c:v>2.99146</c:v>
                </c:pt>
                <c:pt idx="1444">
                  <c:v>1.06338</c:v>
                </c:pt>
                <c:pt idx="1445">
                  <c:v>-4.4239499999999996</c:v>
                </c:pt>
                <c:pt idx="1446">
                  <c:v>-7.54528</c:v>
                </c:pt>
                <c:pt idx="1447">
                  <c:v>-10.370900000000001</c:v>
                </c:pt>
                <c:pt idx="1448">
                  <c:v>-11.0379</c:v>
                </c:pt>
                <c:pt idx="1449">
                  <c:v>-4.1551799999999997</c:v>
                </c:pt>
                <c:pt idx="1450">
                  <c:v>-5.2926200000000003</c:v>
                </c:pt>
                <c:pt idx="1451">
                  <c:v>-10.046200000000001</c:v>
                </c:pt>
                <c:pt idx="1452">
                  <c:v>-8.0362600000000004</c:v>
                </c:pt>
                <c:pt idx="1453">
                  <c:v>-10.142099999999999</c:v>
                </c:pt>
                <c:pt idx="1454">
                  <c:v>-9.6836900000000004</c:v>
                </c:pt>
                <c:pt idx="1455">
                  <c:v>-16.493099999999998</c:v>
                </c:pt>
                <c:pt idx="1456">
                  <c:v>-16.863900000000001</c:v>
                </c:pt>
                <c:pt idx="1457">
                  <c:v>-17.441600000000001</c:v>
                </c:pt>
                <c:pt idx="1458">
                  <c:v>-13.3003</c:v>
                </c:pt>
                <c:pt idx="1459">
                  <c:v>-18.084199999999999</c:v>
                </c:pt>
                <c:pt idx="1460">
                  <c:v>-7.6804399999999999</c:v>
                </c:pt>
                <c:pt idx="1461">
                  <c:v>-11.878299999999999</c:v>
                </c:pt>
                <c:pt idx="1462">
                  <c:v>-10.5145</c:v>
                </c:pt>
                <c:pt idx="1463">
                  <c:v>-9.9521899999999999</c:v>
                </c:pt>
                <c:pt idx="1464">
                  <c:v>0.64146199999999998</c:v>
                </c:pt>
                <c:pt idx="1465">
                  <c:v>-2.9001100000000002</c:v>
                </c:pt>
                <c:pt idx="1466">
                  <c:v>1.1924699999999999</c:v>
                </c:pt>
                <c:pt idx="1467">
                  <c:v>1.87384</c:v>
                </c:pt>
                <c:pt idx="1468">
                  <c:v>4.5558899999999998</c:v>
                </c:pt>
                <c:pt idx="1469">
                  <c:v>5.7832299999999996</c:v>
                </c:pt>
                <c:pt idx="1470">
                  <c:v>9.3007899999999992</c:v>
                </c:pt>
                <c:pt idx="1471">
                  <c:v>4.9470099999999997</c:v>
                </c:pt>
                <c:pt idx="1472">
                  <c:v>6.8817700000000004</c:v>
                </c:pt>
                <c:pt idx="1473">
                  <c:v>13.039</c:v>
                </c:pt>
                <c:pt idx="1474">
                  <c:v>3.28451</c:v>
                </c:pt>
                <c:pt idx="1475">
                  <c:v>3.6498900000000001</c:v>
                </c:pt>
                <c:pt idx="1476">
                  <c:v>5.06114</c:v>
                </c:pt>
                <c:pt idx="1477">
                  <c:v>6.0523699999999998</c:v>
                </c:pt>
                <c:pt idx="1478">
                  <c:v>18.461600000000001</c:v>
                </c:pt>
                <c:pt idx="1479">
                  <c:v>9.2395099999999992</c:v>
                </c:pt>
                <c:pt idx="1480">
                  <c:v>13.8209</c:v>
                </c:pt>
                <c:pt idx="1481">
                  <c:v>7.7385599999999997</c:v>
                </c:pt>
                <c:pt idx="1482">
                  <c:v>7.8845799999999997</c:v>
                </c:pt>
                <c:pt idx="1483">
                  <c:v>3.72316</c:v>
                </c:pt>
                <c:pt idx="1484">
                  <c:v>3.16411</c:v>
                </c:pt>
                <c:pt idx="1485">
                  <c:v>-1.9375100000000001</c:v>
                </c:pt>
                <c:pt idx="1486">
                  <c:v>-7.0947500000000003</c:v>
                </c:pt>
                <c:pt idx="1487">
                  <c:v>-15.4755</c:v>
                </c:pt>
                <c:pt idx="1488">
                  <c:v>-9.7419799999999999</c:v>
                </c:pt>
                <c:pt idx="1489">
                  <c:v>-12.133100000000001</c:v>
                </c:pt>
                <c:pt idx="1490">
                  <c:v>-11.177199999999999</c:v>
                </c:pt>
                <c:pt idx="1491">
                  <c:v>-16.002500000000001</c:v>
                </c:pt>
                <c:pt idx="1492">
                  <c:v>-21.005500000000001</c:v>
                </c:pt>
                <c:pt idx="1493">
                  <c:v>-22.322800000000001</c:v>
                </c:pt>
                <c:pt idx="1494">
                  <c:v>-12.496499999999999</c:v>
                </c:pt>
                <c:pt idx="1495">
                  <c:v>-20.7195</c:v>
                </c:pt>
                <c:pt idx="1496">
                  <c:v>-18.421700000000001</c:v>
                </c:pt>
                <c:pt idx="1497">
                  <c:v>-23.952400000000001</c:v>
                </c:pt>
                <c:pt idx="1498">
                  <c:v>-16.999099999999999</c:v>
                </c:pt>
                <c:pt idx="1499">
                  <c:v>-16.906199999999998</c:v>
                </c:pt>
                <c:pt idx="1500">
                  <c:v>-19.7211</c:v>
                </c:pt>
                <c:pt idx="1501">
                  <c:v>-17.0305</c:v>
                </c:pt>
                <c:pt idx="1502">
                  <c:v>-16.469899999999999</c:v>
                </c:pt>
                <c:pt idx="1503">
                  <c:v>-13.420999999999999</c:v>
                </c:pt>
                <c:pt idx="1504">
                  <c:v>-14.4861</c:v>
                </c:pt>
                <c:pt idx="1505">
                  <c:v>-12.4664</c:v>
                </c:pt>
                <c:pt idx="1506">
                  <c:v>-10.679600000000001</c:v>
                </c:pt>
                <c:pt idx="1507">
                  <c:v>-6.9879899999999999</c:v>
                </c:pt>
                <c:pt idx="1508">
                  <c:v>-6.0335900000000002</c:v>
                </c:pt>
                <c:pt idx="1509">
                  <c:v>-3.7496200000000002</c:v>
                </c:pt>
                <c:pt idx="1510">
                  <c:v>-2.03728</c:v>
                </c:pt>
                <c:pt idx="1511">
                  <c:v>1.42378</c:v>
                </c:pt>
                <c:pt idx="1512">
                  <c:v>5.2861900000000004</c:v>
                </c:pt>
                <c:pt idx="1513">
                  <c:v>8.98475</c:v>
                </c:pt>
                <c:pt idx="1514">
                  <c:v>7.8853200000000001</c:v>
                </c:pt>
                <c:pt idx="1515">
                  <c:v>4.6502400000000002</c:v>
                </c:pt>
                <c:pt idx="1516">
                  <c:v>10.115500000000001</c:v>
                </c:pt>
                <c:pt idx="1517">
                  <c:v>8.2720000000000002</c:v>
                </c:pt>
                <c:pt idx="1518">
                  <c:v>7.0037799999999999</c:v>
                </c:pt>
                <c:pt idx="1519">
                  <c:v>7.95059</c:v>
                </c:pt>
                <c:pt idx="1520">
                  <c:v>3.9450400000000001</c:v>
                </c:pt>
                <c:pt idx="1521">
                  <c:v>6.2082300000000004</c:v>
                </c:pt>
                <c:pt idx="1522">
                  <c:v>5.8808199999999999</c:v>
                </c:pt>
                <c:pt idx="1523">
                  <c:v>9.6523000000000003</c:v>
                </c:pt>
                <c:pt idx="1524">
                  <c:v>4.4979500000000003</c:v>
                </c:pt>
                <c:pt idx="1525">
                  <c:v>11.5387</c:v>
                </c:pt>
                <c:pt idx="1526">
                  <c:v>5.40219</c:v>
                </c:pt>
                <c:pt idx="1527">
                  <c:v>1.0722499999999999</c:v>
                </c:pt>
                <c:pt idx="1528">
                  <c:v>1.0921000000000001</c:v>
                </c:pt>
                <c:pt idx="1529">
                  <c:v>-3.05742</c:v>
                </c:pt>
                <c:pt idx="1530">
                  <c:v>-5.1765400000000001</c:v>
                </c:pt>
                <c:pt idx="1531">
                  <c:v>-7.5739200000000002</c:v>
                </c:pt>
                <c:pt idx="1532">
                  <c:v>-6.8098200000000002</c:v>
                </c:pt>
                <c:pt idx="1533">
                  <c:v>-12.9297</c:v>
                </c:pt>
                <c:pt idx="1534">
                  <c:v>-11.4481</c:v>
                </c:pt>
                <c:pt idx="1535">
                  <c:v>-14.371700000000001</c:v>
                </c:pt>
                <c:pt idx="1536">
                  <c:v>-13.0932</c:v>
                </c:pt>
                <c:pt idx="1537">
                  <c:v>-14.667199999999999</c:v>
                </c:pt>
                <c:pt idx="1538">
                  <c:v>-17.348600000000001</c:v>
                </c:pt>
                <c:pt idx="1539">
                  <c:v>-14.6599</c:v>
                </c:pt>
                <c:pt idx="1540">
                  <c:v>-18.5779</c:v>
                </c:pt>
                <c:pt idx="1541">
                  <c:v>-24.964300000000001</c:v>
                </c:pt>
                <c:pt idx="1542">
                  <c:v>-18.543199999999999</c:v>
                </c:pt>
                <c:pt idx="1543">
                  <c:v>-19.695900000000002</c:v>
                </c:pt>
                <c:pt idx="1544">
                  <c:v>-16.4117</c:v>
                </c:pt>
                <c:pt idx="1545">
                  <c:v>-15.8484</c:v>
                </c:pt>
                <c:pt idx="1546">
                  <c:v>-9.7341300000000004</c:v>
                </c:pt>
                <c:pt idx="1547">
                  <c:v>-13.6127</c:v>
                </c:pt>
                <c:pt idx="1548">
                  <c:v>-8.0888899999999992</c:v>
                </c:pt>
                <c:pt idx="1549">
                  <c:v>3.6436999999999999</c:v>
                </c:pt>
                <c:pt idx="1550">
                  <c:v>-4.0289000000000001</c:v>
                </c:pt>
                <c:pt idx="1551">
                  <c:v>-8.8702699999999997</c:v>
                </c:pt>
                <c:pt idx="1552">
                  <c:v>-6.5421300000000002</c:v>
                </c:pt>
                <c:pt idx="1553">
                  <c:v>-2.2642500000000001</c:v>
                </c:pt>
                <c:pt idx="1554">
                  <c:v>-2.68607</c:v>
                </c:pt>
                <c:pt idx="1555">
                  <c:v>2.2281</c:v>
                </c:pt>
                <c:pt idx="1556">
                  <c:v>2.6827200000000002</c:v>
                </c:pt>
                <c:pt idx="1557">
                  <c:v>6.8579100000000004</c:v>
                </c:pt>
                <c:pt idx="1558">
                  <c:v>-35.015099999999997</c:v>
                </c:pt>
                <c:pt idx="1559">
                  <c:v>5.3895999999999997</c:v>
                </c:pt>
                <c:pt idx="1560">
                  <c:v>13.0044</c:v>
                </c:pt>
                <c:pt idx="1561">
                  <c:v>5.8294699999999997</c:v>
                </c:pt>
                <c:pt idx="1562">
                  <c:v>4.8895799999999996</c:v>
                </c:pt>
                <c:pt idx="1563">
                  <c:v>7.1573799999999999</c:v>
                </c:pt>
                <c:pt idx="1564">
                  <c:v>6.8972699999999998</c:v>
                </c:pt>
                <c:pt idx="1565">
                  <c:v>11.831200000000001</c:v>
                </c:pt>
                <c:pt idx="1566">
                  <c:v>4.5329800000000002</c:v>
                </c:pt>
                <c:pt idx="1567">
                  <c:v>5.8263299999999996</c:v>
                </c:pt>
                <c:pt idx="1568">
                  <c:v>3.8174700000000001</c:v>
                </c:pt>
                <c:pt idx="1569">
                  <c:v>-5.2933500000000002</c:v>
                </c:pt>
                <c:pt idx="1570">
                  <c:v>-7.5334700000000003</c:v>
                </c:pt>
                <c:pt idx="1571">
                  <c:v>-10.651400000000001</c:v>
                </c:pt>
                <c:pt idx="1572">
                  <c:v>-5.7580499999999999</c:v>
                </c:pt>
                <c:pt idx="1573">
                  <c:v>-11.5426</c:v>
                </c:pt>
                <c:pt idx="1574">
                  <c:v>-3.7279800000000001</c:v>
                </c:pt>
                <c:pt idx="1575">
                  <c:v>-4.8250299999999999</c:v>
                </c:pt>
                <c:pt idx="1576">
                  <c:v>-5.5788700000000002</c:v>
                </c:pt>
                <c:pt idx="1577">
                  <c:v>-6.2469200000000003</c:v>
                </c:pt>
                <c:pt idx="1578">
                  <c:v>-8.9929600000000001</c:v>
                </c:pt>
                <c:pt idx="1579">
                  <c:v>-8.64039</c:v>
                </c:pt>
                <c:pt idx="1580">
                  <c:v>-8.6466700000000003</c:v>
                </c:pt>
                <c:pt idx="1581">
                  <c:v>-11.1929</c:v>
                </c:pt>
                <c:pt idx="1582">
                  <c:v>-2.11591</c:v>
                </c:pt>
                <c:pt idx="1583">
                  <c:v>-12.337899999999999</c:v>
                </c:pt>
                <c:pt idx="1584">
                  <c:v>-16.128699999999998</c:v>
                </c:pt>
                <c:pt idx="1585">
                  <c:v>-8.6977700000000002</c:v>
                </c:pt>
                <c:pt idx="1586">
                  <c:v>-9.9753699999999998</c:v>
                </c:pt>
                <c:pt idx="1587">
                  <c:v>-18.2254</c:v>
                </c:pt>
                <c:pt idx="1588">
                  <c:v>-12.5273</c:v>
                </c:pt>
                <c:pt idx="1589">
                  <c:v>-8.4606600000000007</c:v>
                </c:pt>
                <c:pt idx="1590">
                  <c:v>-9.78078</c:v>
                </c:pt>
                <c:pt idx="1591">
                  <c:v>-5.4109999999999996</c:v>
                </c:pt>
                <c:pt idx="1592">
                  <c:v>-2.0780599999999998</c:v>
                </c:pt>
                <c:pt idx="1593">
                  <c:v>-3.8302999999999998</c:v>
                </c:pt>
                <c:pt idx="1594">
                  <c:v>7.2318800000000003</c:v>
                </c:pt>
                <c:pt idx="1595">
                  <c:v>6.5490599999999999</c:v>
                </c:pt>
                <c:pt idx="1596">
                  <c:v>6.8388999999999998</c:v>
                </c:pt>
                <c:pt idx="1597">
                  <c:v>7.0180100000000003</c:v>
                </c:pt>
                <c:pt idx="1598">
                  <c:v>7.7758700000000003</c:v>
                </c:pt>
                <c:pt idx="1599">
                  <c:v>6.6296900000000001</c:v>
                </c:pt>
                <c:pt idx="1600">
                  <c:v>6.8523800000000001</c:v>
                </c:pt>
                <c:pt idx="1601">
                  <c:v>6.8249700000000004</c:v>
                </c:pt>
                <c:pt idx="1602">
                  <c:v>6.6874900000000004</c:v>
                </c:pt>
                <c:pt idx="1603">
                  <c:v>6.6278600000000001</c:v>
                </c:pt>
                <c:pt idx="1604">
                  <c:v>7.56006</c:v>
                </c:pt>
                <c:pt idx="1605">
                  <c:v>6.4478099999999996</c:v>
                </c:pt>
                <c:pt idx="1606">
                  <c:v>7.0944500000000001</c:v>
                </c:pt>
                <c:pt idx="1607">
                  <c:v>8.1473200000000006</c:v>
                </c:pt>
                <c:pt idx="1608">
                  <c:v>7.0588300000000004</c:v>
                </c:pt>
                <c:pt idx="1609">
                  <c:v>4.1110899999999999</c:v>
                </c:pt>
                <c:pt idx="1610">
                  <c:v>5.4888700000000004</c:v>
                </c:pt>
                <c:pt idx="1611">
                  <c:v>4.5772500000000003</c:v>
                </c:pt>
                <c:pt idx="1612">
                  <c:v>-0.86608600000000002</c:v>
                </c:pt>
                <c:pt idx="1613">
                  <c:v>-4.3010599999999997</c:v>
                </c:pt>
                <c:pt idx="1614">
                  <c:v>-8.5567100000000007</c:v>
                </c:pt>
                <c:pt idx="1615">
                  <c:v>-11.8726</c:v>
                </c:pt>
                <c:pt idx="1616">
                  <c:v>-13.5288</c:v>
                </c:pt>
                <c:pt idx="1617">
                  <c:v>-15.341100000000001</c:v>
                </c:pt>
                <c:pt idx="1618">
                  <c:v>-14.5183</c:v>
                </c:pt>
                <c:pt idx="1619">
                  <c:v>-13.573</c:v>
                </c:pt>
                <c:pt idx="1620">
                  <c:v>-18.920400000000001</c:v>
                </c:pt>
                <c:pt idx="1621">
                  <c:v>-23.232399999999998</c:v>
                </c:pt>
                <c:pt idx="1622">
                  <c:v>-15.4246</c:v>
                </c:pt>
                <c:pt idx="1623">
                  <c:v>-18.610600000000002</c:v>
                </c:pt>
                <c:pt idx="1624">
                  <c:v>-11.6137</c:v>
                </c:pt>
                <c:pt idx="1625">
                  <c:v>-7.2990500000000003</c:v>
                </c:pt>
                <c:pt idx="1626">
                  <c:v>-19.1889</c:v>
                </c:pt>
                <c:pt idx="1627">
                  <c:v>-16.352900000000002</c:v>
                </c:pt>
                <c:pt idx="1628">
                  <c:v>-18.554300000000001</c:v>
                </c:pt>
                <c:pt idx="1629">
                  <c:v>-13.9376</c:v>
                </c:pt>
                <c:pt idx="1630">
                  <c:v>-10.1153</c:v>
                </c:pt>
                <c:pt idx="1631">
                  <c:v>-13.7568</c:v>
                </c:pt>
                <c:pt idx="1632">
                  <c:v>-14.220499999999999</c:v>
                </c:pt>
                <c:pt idx="1633">
                  <c:v>-11.174899999999999</c:v>
                </c:pt>
                <c:pt idx="1634">
                  <c:v>-7.1467900000000002</c:v>
                </c:pt>
                <c:pt idx="1635">
                  <c:v>-11.499499999999999</c:v>
                </c:pt>
                <c:pt idx="1636">
                  <c:v>-5.2775100000000004</c:v>
                </c:pt>
                <c:pt idx="1637">
                  <c:v>-2.8329</c:v>
                </c:pt>
                <c:pt idx="1638">
                  <c:v>5.4946799999999998</c:v>
                </c:pt>
                <c:pt idx="1639">
                  <c:v>11.5242</c:v>
                </c:pt>
                <c:pt idx="1640">
                  <c:v>8.4436400000000003</c:v>
                </c:pt>
                <c:pt idx="1641">
                  <c:v>10.576599999999999</c:v>
                </c:pt>
                <c:pt idx="1642">
                  <c:v>10.1144</c:v>
                </c:pt>
                <c:pt idx="1643">
                  <c:v>9.3633400000000009</c:v>
                </c:pt>
                <c:pt idx="1644">
                  <c:v>8.9142499999999991</c:v>
                </c:pt>
                <c:pt idx="1645">
                  <c:v>8.9852100000000004</c:v>
                </c:pt>
                <c:pt idx="1646">
                  <c:v>6.2468700000000004</c:v>
                </c:pt>
                <c:pt idx="1647">
                  <c:v>9.3612500000000001</c:v>
                </c:pt>
                <c:pt idx="1648">
                  <c:v>9.1310900000000004</c:v>
                </c:pt>
                <c:pt idx="1649">
                  <c:v>8.6042699999999996</c:v>
                </c:pt>
                <c:pt idx="1650">
                  <c:v>7.02949</c:v>
                </c:pt>
                <c:pt idx="1651">
                  <c:v>8.5379000000000005</c:v>
                </c:pt>
                <c:pt idx="1652">
                  <c:v>7.2898199999999997</c:v>
                </c:pt>
                <c:pt idx="1653">
                  <c:v>12.224299999999999</c:v>
                </c:pt>
                <c:pt idx="1654">
                  <c:v>6.6612099999999996</c:v>
                </c:pt>
                <c:pt idx="1655">
                  <c:v>5.3970000000000002</c:v>
                </c:pt>
                <c:pt idx="1656">
                  <c:v>2.2779500000000001</c:v>
                </c:pt>
                <c:pt idx="1657">
                  <c:v>-2.4260799999999998</c:v>
                </c:pt>
                <c:pt idx="1658">
                  <c:v>-4.9478799999999996</c:v>
                </c:pt>
                <c:pt idx="1659">
                  <c:v>-5.04854</c:v>
                </c:pt>
                <c:pt idx="1660">
                  <c:v>-7.2119200000000001</c:v>
                </c:pt>
                <c:pt idx="1661">
                  <c:v>-8.5676400000000008</c:v>
                </c:pt>
                <c:pt idx="1662">
                  <c:v>-10.9931</c:v>
                </c:pt>
                <c:pt idx="1663">
                  <c:v>-13.0154</c:v>
                </c:pt>
                <c:pt idx="1664">
                  <c:v>-14.4762</c:v>
                </c:pt>
                <c:pt idx="1665">
                  <c:v>-12.1347</c:v>
                </c:pt>
                <c:pt idx="1666">
                  <c:v>-14.973699999999999</c:v>
                </c:pt>
                <c:pt idx="1667">
                  <c:v>-14.672599999999999</c:v>
                </c:pt>
                <c:pt idx="1668">
                  <c:v>-16.127300000000002</c:v>
                </c:pt>
                <c:pt idx="1669">
                  <c:v>-22.572299999999998</c:v>
                </c:pt>
                <c:pt idx="1670">
                  <c:v>-20.074400000000001</c:v>
                </c:pt>
                <c:pt idx="1671">
                  <c:v>-27.359500000000001</c:v>
                </c:pt>
                <c:pt idx="1672">
                  <c:v>-19.449400000000001</c:v>
                </c:pt>
                <c:pt idx="1673">
                  <c:v>-19.324200000000001</c:v>
                </c:pt>
                <c:pt idx="1674">
                  <c:v>-16.852399999999999</c:v>
                </c:pt>
                <c:pt idx="1675">
                  <c:v>-14.1134</c:v>
                </c:pt>
                <c:pt idx="1676">
                  <c:v>-15.3788</c:v>
                </c:pt>
                <c:pt idx="1677">
                  <c:v>1.7578199999999999</c:v>
                </c:pt>
                <c:pt idx="1678">
                  <c:v>3.9831400000000001</c:v>
                </c:pt>
                <c:pt idx="1679">
                  <c:v>5.9027500000000002</c:v>
                </c:pt>
                <c:pt idx="1680">
                  <c:v>6.3838200000000001</c:v>
                </c:pt>
                <c:pt idx="1681">
                  <c:v>9.3626299999999993</c:v>
                </c:pt>
                <c:pt idx="1682">
                  <c:v>9.7134800000000006</c:v>
                </c:pt>
                <c:pt idx="1683">
                  <c:v>10.1853</c:v>
                </c:pt>
                <c:pt idx="1684">
                  <c:v>9.3569399999999998</c:v>
                </c:pt>
                <c:pt idx="1685">
                  <c:v>10.557499999999999</c:v>
                </c:pt>
                <c:pt idx="1686">
                  <c:v>9.3731100000000005</c:v>
                </c:pt>
                <c:pt idx="1687">
                  <c:v>7.87303</c:v>
                </c:pt>
                <c:pt idx="1688">
                  <c:v>7.0760199999999998</c:v>
                </c:pt>
                <c:pt idx="1689">
                  <c:v>7.4642999999999997</c:v>
                </c:pt>
                <c:pt idx="1690">
                  <c:v>9.8403799999999997</c:v>
                </c:pt>
                <c:pt idx="1691">
                  <c:v>7.6650999999999998</c:v>
                </c:pt>
                <c:pt idx="1692">
                  <c:v>7.7254699999999996</c:v>
                </c:pt>
                <c:pt idx="1693">
                  <c:v>3.3263600000000002</c:v>
                </c:pt>
                <c:pt idx="1694">
                  <c:v>8.8665599999999998</c:v>
                </c:pt>
                <c:pt idx="1695">
                  <c:v>7.6682699999999997</c:v>
                </c:pt>
                <c:pt idx="1696">
                  <c:v>7.9466799999999997</c:v>
                </c:pt>
                <c:pt idx="1697">
                  <c:v>4.33223</c:v>
                </c:pt>
                <c:pt idx="1698">
                  <c:v>2.2816900000000002</c:v>
                </c:pt>
                <c:pt idx="1699">
                  <c:v>4.8136099999999997</c:v>
                </c:pt>
                <c:pt idx="1700">
                  <c:v>-7.9055799999999996</c:v>
                </c:pt>
                <c:pt idx="1701">
                  <c:v>-10.4415</c:v>
                </c:pt>
                <c:pt idx="1702">
                  <c:v>-9.4981899999999992</c:v>
                </c:pt>
                <c:pt idx="1703">
                  <c:v>-10.654500000000001</c:v>
                </c:pt>
                <c:pt idx="1704">
                  <c:v>-10.222899999999999</c:v>
                </c:pt>
                <c:pt idx="1705">
                  <c:v>-9.45913</c:v>
                </c:pt>
                <c:pt idx="1706">
                  <c:v>-14.893599999999999</c:v>
                </c:pt>
                <c:pt idx="1707">
                  <c:v>-14.8444</c:v>
                </c:pt>
                <c:pt idx="1708">
                  <c:v>-12.1898</c:v>
                </c:pt>
                <c:pt idx="1709">
                  <c:v>-16.7958</c:v>
                </c:pt>
                <c:pt idx="1710">
                  <c:v>-13.3451</c:v>
                </c:pt>
                <c:pt idx="1711">
                  <c:v>-12.9565</c:v>
                </c:pt>
                <c:pt idx="1712">
                  <c:v>-12.8596</c:v>
                </c:pt>
                <c:pt idx="1713">
                  <c:v>-12.9717</c:v>
                </c:pt>
                <c:pt idx="1714">
                  <c:v>-18.520900000000001</c:v>
                </c:pt>
                <c:pt idx="1715">
                  <c:v>-17.459099999999999</c:v>
                </c:pt>
                <c:pt idx="1716">
                  <c:v>-16.152799999999999</c:v>
                </c:pt>
                <c:pt idx="1717">
                  <c:v>-9.3412199999999999</c:v>
                </c:pt>
                <c:pt idx="1718">
                  <c:v>-3.3912</c:v>
                </c:pt>
                <c:pt idx="1719">
                  <c:v>-6.2184600000000003</c:v>
                </c:pt>
                <c:pt idx="1720">
                  <c:v>-1.0249299999999999</c:v>
                </c:pt>
                <c:pt idx="1721">
                  <c:v>6.0361200000000004</c:v>
                </c:pt>
                <c:pt idx="1722">
                  <c:v>5.0708799999999998</c:v>
                </c:pt>
                <c:pt idx="1723">
                  <c:v>6.2359299999999998</c:v>
                </c:pt>
                <c:pt idx="1724">
                  <c:v>8.8670799999999996</c:v>
                </c:pt>
                <c:pt idx="1725">
                  <c:v>9.22743</c:v>
                </c:pt>
                <c:pt idx="1726">
                  <c:v>13.1221</c:v>
                </c:pt>
                <c:pt idx="1727">
                  <c:v>14.7125</c:v>
                </c:pt>
                <c:pt idx="1728">
                  <c:v>9.7913599999999992</c:v>
                </c:pt>
                <c:pt idx="1729">
                  <c:v>8.5487699999999993</c:v>
                </c:pt>
                <c:pt idx="1730">
                  <c:v>10.712899999999999</c:v>
                </c:pt>
                <c:pt idx="1731">
                  <c:v>12.127599999999999</c:v>
                </c:pt>
                <c:pt idx="1732">
                  <c:v>8.7605699999999995</c:v>
                </c:pt>
                <c:pt idx="1733">
                  <c:v>10.0183</c:v>
                </c:pt>
                <c:pt idx="1734">
                  <c:v>10.1418</c:v>
                </c:pt>
                <c:pt idx="1735">
                  <c:v>9.5817599999999992</c:v>
                </c:pt>
                <c:pt idx="1736">
                  <c:v>8.5563199999999995</c:v>
                </c:pt>
                <c:pt idx="1737">
                  <c:v>9.2308199999999996</c:v>
                </c:pt>
                <c:pt idx="1738">
                  <c:v>9.00122</c:v>
                </c:pt>
                <c:pt idx="1739">
                  <c:v>10.3819</c:v>
                </c:pt>
                <c:pt idx="1740">
                  <c:v>8.7684099999999994</c:v>
                </c:pt>
                <c:pt idx="1741">
                  <c:v>9.8842800000000004</c:v>
                </c:pt>
                <c:pt idx="1742">
                  <c:v>7.0357099999999999</c:v>
                </c:pt>
                <c:pt idx="1743">
                  <c:v>5.3642799999999999</c:v>
                </c:pt>
                <c:pt idx="1744">
                  <c:v>6.9837999999999996</c:v>
                </c:pt>
                <c:pt idx="1745">
                  <c:v>5.0178099999999999</c:v>
                </c:pt>
                <c:pt idx="1746">
                  <c:v>0.400038</c:v>
                </c:pt>
                <c:pt idx="1747">
                  <c:v>-6.1371599999999997</c:v>
                </c:pt>
                <c:pt idx="1748">
                  <c:v>-4.2000700000000002</c:v>
                </c:pt>
                <c:pt idx="1749">
                  <c:v>-17.687899999999999</c:v>
                </c:pt>
                <c:pt idx="1750">
                  <c:v>-16.922499999999999</c:v>
                </c:pt>
                <c:pt idx="1751">
                  <c:v>-4.2977100000000004</c:v>
                </c:pt>
                <c:pt idx="1752">
                  <c:v>-5.7147100000000002</c:v>
                </c:pt>
                <c:pt idx="1753">
                  <c:v>-7.9981099999999996</c:v>
                </c:pt>
                <c:pt idx="1754">
                  <c:v>-12.6181</c:v>
                </c:pt>
                <c:pt idx="1755">
                  <c:v>-18.947900000000001</c:v>
                </c:pt>
                <c:pt idx="1756">
                  <c:v>-8.4218700000000002</c:v>
                </c:pt>
                <c:pt idx="1757">
                  <c:v>-7.9151600000000002</c:v>
                </c:pt>
                <c:pt idx="1758">
                  <c:v>-15.728899999999999</c:v>
                </c:pt>
                <c:pt idx="1759">
                  <c:v>-17.805599999999998</c:v>
                </c:pt>
                <c:pt idx="1760">
                  <c:v>-21.9343</c:v>
                </c:pt>
                <c:pt idx="1761">
                  <c:v>-20.9373</c:v>
                </c:pt>
                <c:pt idx="1762">
                  <c:v>-14.603300000000001</c:v>
                </c:pt>
                <c:pt idx="1763">
                  <c:v>-13.233499999999999</c:v>
                </c:pt>
                <c:pt idx="1764">
                  <c:v>-11.6027</c:v>
                </c:pt>
                <c:pt idx="1765">
                  <c:v>-10.3202</c:v>
                </c:pt>
                <c:pt idx="1766">
                  <c:v>-9.5183599999999995</c:v>
                </c:pt>
                <c:pt idx="1767">
                  <c:v>-6.8199100000000001</c:v>
                </c:pt>
                <c:pt idx="1768">
                  <c:v>-3.5678700000000001</c:v>
                </c:pt>
                <c:pt idx="1769">
                  <c:v>1.2114199999999999</c:v>
                </c:pt>
                <c:pt idx="1770">
                  <c:v>5.1548699999999998</c:v>
                </c:pt>
                <c:pt idx="1771">
                  <c:v>7.15787</c:v>
                </c:pt>
                <c:pt idx="1772">
                  <c:v>9.2134900000000002</c:v>
                </c:pt>
                <c:pt idx="1773">
                  <c:v>10.732699999999999</c:v>
                </c:pt>
                <c:pt idx="1774">
                  <c:v>9.0122800000000005</c:v>
                </c:pt>
                <c:pt idx="1775">
                  <c:v>8.0849399999999996</c:v>
                </c:pt>
                <c:pt idx="1776">
                  <c:v>8.7597199999999997</c:v>
                </c:pt>
                <c:pt idx="1777">
                  <c:v>9.4639500000000005</c:v>
                </c:pt>
                <c:pt idx="1778">
                  <c:v>8.9994899999999998</c:v>
                </c:pt>
                <c:pt idx="1779">
                  <c:v>7.0486700000000004</c:v>
                </c:pt>
                <c:pt idx="1780">
                  <c:v>8.8343600000000002</c:v>
                </c:pt>
                <c:pt idx="1781">
                  <c:v>9.95688</c:v>
                </c:pt>
                <c:pt idx="1782">
                  <c:v>5.3033599999999996</c:v>
                </c:pt>
                <c:pt idx="1783">
                  <c:v>10.323700000000001</c:v>
                </c:pt>
                <c:pt idx="1784">
                  <c:v>9.5803100000000008</c:v>
                </c:pt>
                <c:pt idx="1785">
                  <c:v>10.8086</c:v>
                </c:pt>
                <c:pt idx="1786">
                  <c:v>9.6637799999999991</c:v>
                </c:pt>
                <c:pt idx="1787">
                  <c:v>9.4528400000000001</c:v>
                </c:pt>
                <c:pt idx="1788">
                  <c:v>10.7402</c:v>
                </c:pt>
                <c:pt idx="1789">
                  <c:v>7.5266500000000001</c:v>
                </c:pt>
                <c:pt idx="1790">
                  <c:v>5.2509699999999997</c:v>
                </c:pt>
                <c:pt idx="1791">
                  <c:v>-5.6024599999999998</c:v>
                </c:pt>
                <c:pt idx="1792">
                  <c:v>-6.0866499999999997</c:v>
                </c:pt>
                <c:pt idx="1793">
                  <c:v>-18.138300000000001</c:v>
                </c:pt>
                <c:pt idx="1794">
                  <c:v>-13.1188</c:v>
                </c:pt>
                <c:pt idx="1795">
                  <c:v>-10.390599999999999</c:v>
                </c:pt>
                <c:pt idx="1796">
                  <c:v>-7.6703099999999997</c:v>
                </c:pt>
                <c:pt idx="1797">
                  <c:v>-5.4980399999999996</c:v>
                </c:pt>
                <c:pt idx="1798">
                  <c:v>-6.3919300000000003</c:v>
                </c:pt>
                <c:pt idx="1799">
                  <c:v>-11.469799999999999</c:v>
                </c:pt>
                <c:pt idx="1800">
                  <c:v>-5.6194600000000001</c:v>
                </c:pt>
                <c:pt idx="1801">
                  <c:v>-11.5504</c:v>
                </c:pt>
                <c:pt idx="1802">
                  <c:v>-13.408200000000001</c:v>
                </c:pt>
                <c:pt idx="1803">
                  <c:v>-4.4498100000000003</c:v>
                </c:pt>
                <c:pt idx="1804">
                  <c:v>-1.79613</c:v>
                </c:pt>
                <c:pt idx="1805">
                  <c:v>0.41284199999999999</c:v>
                </c:pt>
                <c:pt idx="1806">
                  <c:v>3.2616499999999999</c:v>
                </c:pt>
                <c:pt idx="1807">
                  <c:v>2.3683000000000001</c:v>
                </c:pt>
                <c:pt idx="1808">
                  <c:v>3.3913199999999999</c:v>
                </c:pt>
                <c:pt idx="1809">
                  <c:v>3.1507900000000002</c:v>
                </c:pt>
                <c:pt idx="1810">
                  <c:v>3.3998300000000001</c:v>
                </c:pt>
                <c:pt idx="1811">
                  <c:v>5.8342000000000001</c:v>
                </c:pt>
                <c:pt idx="1812">
                  <c:v>7.2046400000000004</c:v>
                </c:pt>
                <c:pt idx="1813">
                  <c:v>7.27386</c:v>
                </c:pt>
                <c:pt idx="1814">
                  <c:v>7.7865099999999998</c:v>
                </c:pt>
                <c:pt idx="1815">
                  <c:v>7.4752400000000003</c:v>
                </c:pt>
                <c:pt idx="1816">
                  <c:v>6.0129700000000001</c:v>
                </c:pt>
                <c:pt idx="1817">
                  <c:v>5.5821500000000004</c:v>
                </c:pt>
                <c:pt idx="1818">
                  <c:v>10.182499999999999</c:v>
                </c:pt>
                <c:pt idx="1819">
                  <c:v>8.9331399999999999</c:v>
                </c:pt>
                <c:pt idx="1820">
                  <c:v>10.074199999999999</c:v>
                </c:pt>
                <c:pt idx="1821">
                  <c:v>10.6105</c:v>
                </c:pt>
                <c:pt idx="1822">
                  <c:v>9.9563100000000002</c:v>
                </c:pt>
                <c:pt idx="1823">
                  <c:v>7.5567200000000003</c:v>
                </c:pt>
                <c:pt idx="1824">
                  <c:v>7.8277000000000001</c:v>
                </c:pt>
                <c:pt idx="1825">
                  <c:v>8.6504999999999992</c:v>
                </c:pt>
                <c:pt idx="1826">
                  <c:v>8.5257799999999992</c:v>
                </c:pt>
                <c:pt idx="1827">
                  <c:v>7.4528800000000004</c:v>
                </c:pt>
                <c:pt idx="1828">
                  <c:v>8.4220900000000007</c:v>
                </c:pt>
                <c:pt idx="1829">
                  <c:v>7.7105300000000003</c:v>
                </c:pt>
                <c:pt idx="1830">
                  <c:v>6.7527499999999998</c:v>
                </c:pt>
                <c:pt idx="1831">
                  <c:v>5.72417</c:v>
                </c:pt>
                <c:pt idx="1832">
                  <c:v>6.8409000000000004</c:v>
                </c:pt>
                <c:pt idx="1833">
                  <c:v>6.6556100000000002</c:v>
                </c:pt>
                <c:pt idx="1834">
                  <c:v>6.7044300000000003</c:v>
                </c:pt>
                <c:pt idx="1835">
                  <c:v>4.1139200000000002</c:v>
                </c:pt>
                <c:pt idx="1836">
                  <c:v>-4.7983000000000002</c:v>
                </c:pt>
                <c:pt idx="1837">
                  <c:v>-8.3716200000000001</c:v>
                </c:pt>
                <c:pt idx="1838">
                  <c:v>-10.607799999999999</c:v>
                </c:pt>
                <c:pt idx="1839">
                  <c:v>-12.473100000000001</c:v>
                </c:pt>
                <c:pt idx="1840">
                  <c:v>-14.045</c:v>
                </c:pt>
                <c:pt idx="1841">
                  <c:v>-14.4039</c:v>
                </c:pt>
                <c:pt idx="1842">
                  <c:v>-14.983000000000001</c:v>
                </c:pt>
                <c:pt idx="1843">
                  <c:v>-13.411099999999999</c:v>
                </c:pt>
                <c:pt idx="1844">
                  <c:v>-9.3494600000000005</c:v>
                </c:pt>
                <c:pt idx="1845">
                  <c:v>-16.691400000000002</c:v>
                </c:pt>
                <c:pt idx="1846">
                  <c:v>-17.924299999999999</c:v>
                </c:pt>
                <c:pt idx="1847">
                  <c:v>-17.098800000000001</c:v>
                </c:pt>
                <c:pt idx="1848">
                  <c:v>-13.0199</c:v>
                </c:pt>
                <c:pt idx="1849">
                  <c:v>-13.564299999999999</c:v>
                </c:pt>
                <c:pt idx="1850">
                  <c:v>-12.2776</c:v>
                </c:pt>
                <c:pt idx="1851">
                  <c:v>-11.1525</c:v>
                </c:pt>
                <c:pt idx="1852">
                  <c:v>-11.7797</c:v>
                </c:pt>
                <c:pt idx="1853">
                  <c:v>-10.0748</c:v>
                </c:pt>
                <c:pt idx="1854">
                  <c:v>-12.9008</c:v>
                </c:pt>
                <c:pt idx="1855">
                  <c:v>-8.3198899999999991</c:v>
                </c:pt>
                <c:pt idx="1856">
                  <c:v>-8.4146900000000002</c:v>
                </c:pt>
                <c:pt idx="1857">
                  <c:v>-3.6657500000000001</c:v>
                </c:pt>
                <c:pt idx="1858">
                  <c:v>-3.88781</c:v>
                </c:pt>
                <c:pt idx="1859">
                  <c:v>1.19371</c:v>
                </c:pt>
                <c:pt idx="1860">
                  <c:v>2.22479</c:v>
                </c:pt>
                <c:pt idx="1861">
                  <c:v>2.9552100000000001</c:v>
                </c:pt>
                <c:pt idx="1862">
                  <c:v>7.3142100000000001</c:v>
                </c:pt>
                <c:pt idx="1863">
                  <c:v>4.8218500000000004</c:v>
                </c:pt>
                <c:pt idx="1864">
                  <c:v>5.4302700000000002</c:v>
                </c:pt>
                <c:pt idx="1865">
                  <c:v>6.9547100000000004</c:v>
                </c:pt>
                <c:pt idx="1866">
                  <c:v>10.6111</c:v>
                </c:pt>
                <c:pt idx="1867">
                  <c:v>8.4240999999999993</c:v>
                </c:pt>
                <c:pt idx="1868">
                  <c:v>9.8483699999999992</c:v>
                </c:pt>
                <c:pt idx="1869">
                  <c:v>15.2719</c:v>
                </c:pt>
                <c:pt idx="1870">
                  <c:v>12.5235</c:v>
                </c:pt>
                <c:pt idx="1871">
                  <c:v>10.2279</c:v>
                </c:pt>
                <c:pt idx="1872">
                  <c:v>13.6074</c:v>
                </c:pt>
                <c:pt idx="1873">
                  <c:v>9.4214000000000002</c:v>
                </c:pt>
                <c:pt idx="1874">
                  <c:v>18.965399999999999</c:v>
                </c:pt>
                <c:pt idx="1875">
                  <c:v>9.7624300000000002</c:v>
                </c:pt>
                <c:pt idx="1876">
                  <c:v>5.8831600000000002</c:v>
                </c:pt>
                <c:pt idx="1877">
                  <c:v>5.5651799999999998</c:v>
                </c:pt>
                <c:pt idx="1878">
                  <c:v>4.0788700000000002</c:v>
                </c:pt>
                <c:pt idx="1879">
                  <c:v>0.90205500000000005</c:v>
                </c:pt>
                <c:pt idx="1880">
                  <c:v>-1.89916</c:v>
                </c:pt>
                <c:pt idx="1881">
                  <c:v>-9.2464700000000004</c:v>
                </c:pt>
                <c:pt idx="1882">
                  <c:v>-10.0183</c:v>
                </c:pt>
                <c:pt idx="1883">
                  <c:v>-15.023999999999999</c:v>
                </c:pt>
                <c:pt idx="1884">
                  <c:v>-11.65</c:v>
                </c:pt>
                <c:pt idx="1885">
                  <c:v>-20.145399999999999</c:v>
                </c:pt>
                <c:pt idx="1886">
                  <c:v>-15.625400000000001</c:v>
                </c:pt>
                <c:pt idx="1887">
                  <c:v>-15.786</c:v>
                </c:pt>
                <c:pt idx="1888">
                  <c:v>-16.157900000000001</c:v>
                </c:pt>
                <c:pt idx="1889">
                  <c:v>-13.9275</c:v>
                </c:pt>
                <c:pt idx="1890">
                  <c:v>-4.1156800000000002</c:v>
                </c:pt>
                <c:pt idx="1891">
                  <c:v>-7.2299100000000003</c:v>
                </c:pt>
                <c:pt idx="1892">
                  <c:v>8.9801500000000001</c:v>
                </c:pt>
                <c:pt idx="1893">
                  <c:v>8.7780299999999993</c:v>
                </c:pt>
                <c:pt idx="1894">
                  <c:v>-7.1750299999999996</c:v>
                </c:pt>
                <c:pt idx="1895">
                  <c:v>-8.9069900000000004</c:v>
                </c:pt>
                <c:pt idx="1896">
                  <c:v>-11.663500000000001</c:v>
                </c:pt>
                <c:pt idx="1897">
                  <c:v>-8.7664200000000001</c:v>
                </c:pt>
                <c:pt idx="1898">
                  <c:v>-5.2663700000000002</c:v>
                </c:pt>
                <c:pt idx="1899">
                  <c:v>-3.1900200000000001</c:v>
                </c:pt>
                <c:pt idx="1900">
                  <c:v>-1.4476199999999999</c:v>
                </c:pt>
                <c:pt idx="1901">
                  <c:v>2.3852899999999999</c:v>
                </c:pt>
                <c:pt idx="1902">
                  <c:v>4.6516599999999997</c:v>
                </c:pt>
                <c:pt idx="1903">
                  <c:v>9.5782100000000003</c:v>
                </c:pt>
                <c:pt idx="1904">
                  <c:v>9.8266100000000005</c:v>
                </c:pt>
                <c:pt idx="1905">
                  <c:v>8.8418899999999994</c:v>
                </c:pt>
                <c:pt idx="1906">
                  <c:v>6.3968499999999997</c:v>
                </c:pt>
                <c:pt idx="1907">
                  <c:v>12.2524</c:v>
                </c:pt>
                <c:pt idx="1908">
                  <c:v>7.7149900000000002</c:v>
                </c:pt>
                <c:pt idx="1909">
                  <c:v>18.1372</c:v>
                </c:pt>
                <c:pt idx="1910">
                  <c:v>3.6332399999999998</c:v>
                </c:pt>
                <c:pt idx="1911">
                  <c:v>11.045299999999999</c:v>
                </c:pt>
                <c:pt idx="1912">
                  <c:v>11.359400000000001</c:v>
                </c:pt>
                <c:pt idx="1913">
                  <c:v>15.901199999999999</c:v>
                </c:pt>
                <c:pt idx="1914">
                  <c:v>17.747800000000002</c:v>
                </c:pt>
                <c:pt idx="1915">
                  <c:v>7.6661599999999996</c:v>
                </c:pt>
                <c:pt idx="1916">
                  <c:v>2.0405700000000002</c:v>
                </c:pt>
                <c:pt idx="1917">
                  <c:v>0.61381200000000002</c:v>
                </c:pt>
                <c:pt idx="1918">
                  <c:v>-3.44048</c:v>
                </c:pt>
                <c:pt idx="1919">
                  <c:v>-2.0599099999999999</c:v>
                </c:pt>
                <c:pt idx="1920">
                  <c:v>-2.47478</c:v>
                </c:pt>
                <c:pt idx="1921">
                  <c:v>-9.4634800000000006</c:v>
                </c:pt>
                <c:pt idx="1922">
                  <c:v>-8.4565999999999999</c:v>
                </c:pt>
                <c:pt idx="1923">
                  <c:v>-5.0709900000000001</c:v>
                </c:pt>
                <c:pt idx="1924">
                  <c:v>-10.505000000000001</c:v>
                </c:pt>
                <c:pt idx="1925">
                  <c:v>-17.284700000000001</c:v>
                </c:pt>
                <c:pt idx="1926">
                  <c:v>-15.0097</c:v>
                </c:pt>
                <c:pt idx="1927">
                  <c:v>-11.561999999999999</c:v>
                </c:pt>
                <c:pt idx="1928">
                  <c:v>-10.819599999999999</c:v>
                </c:pt>
                <c:pt idx="1929">
                  <c:v>-10.458600000000001</c:v>
                </c:pt>
                <c:pt idx="1930">
                  <c:v>-11.2841</c:v>
                </c:pt>
                <c:pt idx="1931">
                  <c:v>-8.8415499999999998</c:v>
                </c:pt>
                <c:pt idx="1932">
                  <c:v>-5.4830300000000003</c:v>
                </c:pt>
                <c:pt idx="1933">
                  <c:v>-3.3211900000000001</c:v>
                </c:pt>
                <c:pt idx="1934">
                  <c:v>-3.7528700000000002</c:v>
                </c:pt>
                <c:pt idx="1935">
                  <c:v>-5.89161</c:v>
                </c:pt>
                <c:pt idx="1936">
                  <c:v>-4.5845099999999999</c:v>
                </c:pt>
                <c:pt idx="1937">
                  <c:v>-3.6415600000000001</c:v>
                </c:pt>
                <c:pt idx="1938">
                  <c:v>-4.4421400000000002</c:v>
                </c:pt>
                <c:pt idx="1939">
                  <c:v>4.2478300000000004</c:v>
                </c:pt>
                <c:pt idx="1940">
                  <c:v>7.7132800000000001</c:v>
                </c:pt>
                <c:pt idx="1941">
                  <c:v>7.7875300000000003</c:v>
                </c:pt>
                <c:pt idx="1942">
                  <c:v>10.0006</c:v>
                </c:pt>
                <c:pt idx="1943">
                  <c:v>6.4562200000000001</c:v>
                </c:pt>
                <c:pt idx="1944">
                  <c:v>10.866899999999999</c:v>
                </c:pt>
                <c:pt idx="1945">
                  <c:v>11.889200000000001</c:v>
                </c:pt>
                <c:pt idx="1946">
                  <c:v>13.2705</c:v>
                </c:pt>
                <c:pt idx="1947">
                  <c:v>17.005600000000001</c:v>
                </c:pt>
                <c:pt idx="1948">
                  <c:v>11.481400000000001</c:v>
                </c:pt>
                <c:pt idx="1949">
                  <c:v>4.6054599999999999</c:v>
                </c:pt>
                <c:pt idx="1950">
                  <c:v>-6.1879099999999996</c:v>
                </c:pt>
                <c:pt idx="1951">
                  <c:v>6.2680199999999999</c:v>
                </c:pt>
                <c:pt idx="1952">
                  <c:v>-7.9625500000000002</c:v>
                </c:pt>
                <c:pt idx="1953">
                  <c:v>-7.1027899999999997</c:v>
                </c:pt>
                <c:pt idx="1954">
                  <c:v>7.1293100000000003</c:v>
                </c:pt>
                <c:pt idx="1955">
                  <c:v>4.05436</c:v>
                </c:pt>
                <c:pt idx="1956">
                  <c:v>1.7327399999999999</c:v>
                </c:pt>
                <c:pt idx="1957">
                  <c:v>-2.24058</c:v>
                </c:pt>
                <c:pt idx="1958">
                  <c:v>-6.8677700000000002</c:v>
                </c:pt>
                <c:pt idx="1959">
                  <c:v>-12.6701</c:v>
                </c:pt>
                <c:pt idx="1960">
                  <c:v>-19.9238</c:v>
                </c:pt>
                <c:pt idx="1961">
                  <c:v>-16.795200000000001</c:v>
                </c:pt>
                <c:pt idx="1962">
                  <c:v>-18.6142</c:v>
                </c:pt>
                <c:pt idx="1963">
                  <c:v>-13.4415</c:v>
                </c:pt>
                <c:pt idx="1964">
                  <c:v>-20.175899999999999</c:v>
                </c:pt>
                <c:pt idx="1965">
                  <c:v>-23.586099999999998</c:v>
                </c:pt>
                <c:pt idx="1966">
                  <c:v>-11.980399999999999</c:v>
                </c:pt>
                <c:pt idx="1967">
                  <c:v>-17.566800000000001</c:v>
                </c:pt>
                <c:pt idx="1968">
                  <c:v>-16.717099999999999</c:v>
                </c:pt>
                <c:pt idx="1969">
                  <c:v>-10.926399999999999</c:v>
                </c:pt>
                <c:pt idx="1970">
                  <c:v>-9.15334</c:v>
                </c:pt>
                <c:pt idx="1971">
                  <c:v>-11.1348</c:v>
                </c:pt>
                <c:pt idx="1972">
                  <c:v>-16.964700000000001</c:v>
                </c:pt>
                <c:pt idx="1973">
                  <c:v>-8.3366100000000003</c:v>
                </c:pt>
                <c:pt idx="1974">
                  <c:v>-12.4115</c:v>
                </c:pt>
                <c:pt idx="1975">
                  <c:v>-7.6307200000000002</c:v>
                </c:pt>
                <c:pt idx="1976">
                  <c:v>-7.1109299999999998</c:v>
                </c:pt>
                <c:pt idx="1977">
                  <c:v>-0.31578400000000001</c:v>
                </c:pt>
                <c:pt idx="1978">
                  <c:v>2.3563200000000002</c:v>
                </c:pt>
                <c:pt idx="1979">
                  <c:v>2.4524699999999999</c:v>
                </c:pt>
                <c:pt idx="1980">
                  <c:v>6.0637999999999996</c:v>
                </c:pt>
                <c:pt idx="1981">
                  <c:v>12.757099999999999</c:v>
                </c:pt>
                <c:pt idx="1982">
                  <c:v>12.1784</c:v>
                </c:pt>
                <c:pt idx="1983">
                  <c:v>10.4375</c:v>
                </c:pt>
                <c:pt idx="1984">
                  <c:v>8.6791300000000007</c:v>
                </c:pt>
                <c:pt idx="1985">
                  <c:v>8.2661099999999994</c:v>
                </c:pt>
                <c:pt idx="1986">
                  <c:v>-36.0396</c:v>
                </c:pt>
                <c:pt idx="1987">
                  <c:v>17.859300000000001</c:v>
                </c:pt>
                <c:pt idx="1988">
                  <c:v>15.0939</c:v>
                </c:pt>
                <c:pt idx="1989">
                  <c:v>18.515799999999999</c:v>
                </c:pt>
                <c:pt idx="1990">
                  <c:v>14.0183</c:v>
                </c:pt>
                <c:pt idx="1991">
                  <c:v>16.390699999999999</c:v>
                </c:pt>
                <c:pt idx="1992">
                  <c:v>6.8045200000000001</c:v>
                </c:pt>
                <c:pt idx="1993">
                  <c:v>-2.8972600000000002</c:v>
                </c:pt>
                <c:pt idx="1994">
                  <c:v>-10.513400000000001</c:v>
                </c:pt>
                <c:pt idx="1995">
                  <c:v>-9.4586600000000001</c:v>
                </c:pt>
                <c:pt idx="1996">
                  <c:v>-2.8191700000000002</c:v>
                </c:pt>
                <c:pt idx="1997">
                  <c:v>-5.2319399999999998</c:v>
                </c:pt>
                <c:pt idx="1998">
                  <c:v>-11.6294</c:v>
                </c:pt>
                <c:pt idx="1999">
                  <c:v>-12.027100000000001</c:v>
                </c:pt>
                <c:pt idx="2000">
                  <c:v>-12.4566</c:v>
                </c:pt>
                <c:pt idx="2001">
                  <c:v>-15.697699999999999</c:v>
                </c:pt>
                <c:pt idx="2002">
                  <c:v>-14.700900000000001</c:v>
                </c:pt>
                <c:pt idx="2003">
                  <c:v>-15.844900000000001</c:v>
                </c:pt>
                <c:pt idx="2004">
                  <c:v>-13.481</c:v>
                </c:pt>
                <c:pt idx="2005">
                  <c:v>-17.1418</c:v>
                </c:pt>
                <c:pt idx="2006">
                  <c:v>-18.1798</c:v>
                </c:pt>
                <c:pt idx="2007">
                  <c:v>-20.545000000000002</c:v>
                </c:pt>
                <c:pt idx="2008">
                  <c:v>-12.186500000000001</c:v>
                </c:pt>
                <c:pt idx="2009">
                  <c:v>-2.9444900000000001</c:v>
                </c:pt>
                <c:pt idx="2010">
                  <c:v>-3.2906200000000001</c:v>
                </c:pt>
                <c:pt idx="2011">
                  <c:v>-1.6659999999999999</c:v>
                </c:pt>
                <c:pt idx="2012">
                  <c:v>1.27782</c:v>
                </c:pt>
                <c:pt idx="2013">
                  <c:v>3.6191200000000001</c:v>
                </c:pt>
                <c:pt idx="2014">
                  <c:v>4.1255100000000002</c:v>
                </c:pt>
                <c:pt idx="2015">
                  <c:v>6.5162899999999997</c:v>
                </c:pt>
                <c:pt idx="2016">
                  <c:v>7.7850400000000004</c:v>
                </c:pt>
                <c:pt idx="2017">
                  <c:v>9.8708100000000005</c:v>
                </c:pt>
                <c:pt idx="2018">
                  <c:v>10.269299999999999</c:v>
                </c:pt>
                <c:pt idx="2019">
                  <c:v>10.6387</c:v>
                </c:pt>
                <c:pt idx="2020">
                  <c:v>9.6738499999999998</c:v>
                </c:pt>
                <c:pt idx="2021">
                  <c:v>10.8003</c:v>
                </c:pt>
                <c:pt idx="2022">
                  <c:v>11.349399999999999</c:v>
                </c:pt>
                <c:pt idx="2023">
                  <c:v>17.403700000000001</c:v>
                </c:pt>
                <c:pt idx="2024">
                  <c:v>18.472100000000001</c:v>
                </c:pt>
                <c:pt idx="2025">
                  <c:v>13.6669</c:v>
                </c:pt>
                <c:pt idx="2026">
                  <c:v>12.068899999999999</c:v>
                </c:pt>
                <c:pt idx="2027">
                  <c:v>16.8643</c:v>
                </c:pt>
                <c:pt idx="2028">
                  <c:v>10.9549</c:v>
                </c:pt>
                <c:pt idx="2029">
                  <c:v>13.475099999999999</c:v>
                </c:pt>
                <c:pt idx="2030">
                  <c:v>11.437900000000001</c:v>
                </c:pt>
                <c:pt idx="2031">
                  <c:v>12.476900000000001</c:v>
                </c:pt>
                <c:pt idx="2032">
                  <c:v>11.792</c:v>
                </c:pt>
                <c:pt idx="2033">
                  <c:v>12.949</c:v>
                </c:pt>
                <c:pt idx="2034">
                  <c:v>12.0436</c:v>
                </c:pt>
                <c:pt idx="2035">
                  <c:v>12.327299999999999</c:v>
                </c:pt>
                <c:pt idx="2036">
                  <c:v>8.5106199999999994</c:v>
                </c:pt>
                <c:pt idx="2037">
                  <c:v>9.3204399999999996</c:v>
                </c:pt>
                <c:pt idx="2038">
                  <c:v>7.6618300000000001</c:v>
                </c:pt>
                <c:pt idx="2039">
                  <c:v>1.2700199999999999</c:v>
                </c:pt>
                <c:pt idx="2040">
                  <c:v>3.0664500000000001</c:v>
                </c:pt>
                <c:pt idx="2041">
                  <c:v>2.2029299999999998</c:v>
                </c:pt>
                <c:pt idx="2042">
                  <c:v>-0.24302599999999999</c:v>
                </c:pt>
                <c:pt idx="2043">
                  <c:v>1.4742599999999999</c:v>
                </c:pt>
                <c:pt idx="2044">
                  <c:v>2.3393899999999999</c:v>
                </c:pt>
                <c:pt idx="2045">
                  <c:v>4.1023699999999996</c:v>
                </c:pt>
                <c:pt idx="2046">
                  <c:v>2.6737500000000001</c:v>
                </c:pt>
                <c:pt idx="2047">
                  <c:v>-1.2107300000000001</c:v>
                </c:pt>
                <c:pt idx="2048">
                  <c:v>-5.1156300000000003</c:v>
                </c:pt>
                <c:pt idx="2049">
                  <c:v>-8.4110399999999998</c:v>
                </c:pt>
                <c:pt idx="2050">
                  <c:v>-18.8352</c:v>
                </c:pt>
                <c:pt idx="2051">
                  <c:v>-16.363800000000001</c:v>
                </c:pt>
                <c:pt idx="2052">
                  <c:v>-15.3436</c:v>
                </c:pt>
                <c:pt idx="2053">
                  <c:v>-13.667199999999999</c:v>
                </c:pt>
                <c:pt idx="2054">
                  <c:v>-7.8078000000000003</c:v>
                </c:pt>
                <c:pt idx="2055">
                  <c:v>-9.1067099999999996</c:v>
                </c:pt>
                <c:pt idx="2056">
                  <c:v>-7.3783599999999998</c:v>
                </c:pt>
                <c:pt idx="2057">
                  <c:v>-5.3977700000000004</c:v>
                </c:pt>
                <c:pt idx="2058">
                  <c:v>-2.6455000000000002</c:v>
                </c:pt>
                <c:pt idx="2059">
                  <c:v>1.29457</c:v>
                </c:pt>
                <c:pt idx="2060">
                  <c:v>3.2422399999999998</c:v>
                </c:pt>
                <c:pt idx="2061">
                  <c:v>6.78803</c:v>
                </c:pt>
                <c:pt idx="2062">
                  <c:v>5.6324699999999996</c:v>
                </c:pt>
                <c:pt idx="2063">
                  <c:v>10.273099999999999</c:v>
                </c:pt>
                <c:pt idx="2064">
                  <c:v>6.9259000000000004</c:v>
                </c:pt>
                <c:pt idx="2065">
                  <c:v>7.7404599999999997</c:v>
                </c:pt>
                <c:pt idx="2066">
                  <c:v>12.2813</c:v>
                </c:pt>
                <c:pt idx="2067">
                  <c:v>7.2458</c:v>
                </c:pt>
                <c:pt idx="2068">
                  <c:v>9.3540500000000009</c:v>
                </c:pt>
                <c:pt idx="2069">
                  <c:v>11.5984</c:v>
                </c:pt>
                <c:pt idx="2070">
                  <c:v>13.744</c:v>
                </c:pt>
                <c:pt idx="2071">
                  <c:v>7.1786399999999997</c:v>
                </c:pt>
                <c:pt idx="2072">
                  <c:v>6.03118</c:v>
                </c:pt>
                <c:pt idx="2073">
                  <c:v>7.5500100000000003</c:v>
                </c:pt>
                <c:pt idx="2074">
                  <c:v>10.0114</c:v>
                </c:pt>
                <c:pt idx="2075">
                  <c:v>7.3403400000000003</c:v>
                </c:pt>
                <c:pt idx="2076">
                  <c:v>1.64337</c:v>
                </c:pt>
                <c:pt idx="2077">
                  <c:v>-2.6467700000000001</c:v>
                </c:pt>
                <c:pt idx="2078">
                  <c:v>-8.7915700000000001</c:v>
                </c:pt>
                <c:pt idx="2079">
                  <c:v>-11.1053</c:v>
                </c:pt>
                <c:pt idx="2080">
                  <c:v>-12.543699999999999</c:v>
                </c:pt>
                <c:pt idx="2081">
                  <c:v>-4.7989300000000004</c:v>
                </c:pt>
                <c:pt idx="2082">
                  <c:v>-14.449400000000001</c:v>
                </c:pt>
                <c:pt idx="2083">
                  <c:v>-7.6843199999999996</c:v>
                </c:pt>
                <c:pt idx="2084">
                  <c:v>-26.653300000000002</c:v>
                </c:pt>
                <c:pt idx="2085">
                  <c:v>-19.760999999999999</c:v>
                </c:pt>
                <c:pt idx="2086">
                  <c:v>-7.9857100000000001</c:v>
                </c:pt>
                <c:pt idx="2087">
                  <c:v>-20.0746</c:v>
                </c:pt>
                <c:pt idx="2088">
                  <c:v>-11.7646</c:v>
                </c:pt>
                <c:pt idx="2089">
                  <c:v>-11.6328</c:v>
                </c:pt>
                <c:pt idx="2090">
                  <c:v>-12.2637</c:v>
                </c:pt>
                <c:pt idx="2091">
                  <c:v>-6.9461700000000004</c:v>
                </c:pt>
                <c:pt idx="2092">
                  <c:v>-8.8354400000000002</c:v>
                </c:pt>
                <c:pt idx="2093">
                  <c:v>-19.3034</c:v>
                </c:pt>
                <c:pt idx="2094">
                  <c:v>-18.1554</c:v>
                </c:pt>
                <c:pt idx="2095">
                  <c:v>-13.0265</c:v>
                </c:pt>
                <c:pt idx="2096">
                  <c:v>-13.975300000000001</c:v>
                </c:pt>
                <c:pt idx="2097">
                  <c:v>-13.3522</c:v>
                </c:pt>
                <c:pt idx="2098">
                  <c:v>-7.6598499999999996</c:v>
                </c:pt>
                <c:pt idx="2099">
                  <c:v>-4.7729299999999997</c:v>
                </c:pt>
                <c:pt idx="2100">
                  <c:v>-5.4423700000000004</c:v>
                </c:pt>
                <c:pt idx="2101">
                  <c:v>-0.82744899999999999</c:v>
                </c:pt>
                <c:pt idx="2102">
                  <c:v>4.10405</c:v>
                </c:pt>
                <c:pt idx="2103">
                  <c:v>5.6391499999999999</c:v>
                </c:pt>
                <c:pt idx="2104">
                  <c:v>9.0647500000000001</c:v>
                </c:pt>
                <c:pt idx="2105">
                  <c:v>8.2216299999999993</c:v>
                </c:pt>
                <c:pt idx="2106">
                  <c:v>11.7911</c:v>
                </c:pt>
                <c:pt idx="2107">
                  <c:v>4.77121</c:v>
                </c:pt>
                <c:pt idx="2108">
                  <c:v>8.9884000000000004</c:v>
                </c:pt>
                <c:pt idx="2109">
                  <c:v>7.6492399999999998</c:v>
                </c:pt>
                <c:pt idx="2110">
                  <c:v>11.8695</c:v>
                </c:pt>
                <c:pt idx="2111">
                  <c:v>19.877500000000001</c:v>
                </c:pt>
                <c:pt idx="2112">
                  <c:v>8.2105499999999996</c:v>
                </c:pt>
                <c:pt idx="2113">
                  <c:v>9.9248799999999999</c:v>
                </c:pt>
                <c:pt idx="2114">
                  <c:v>8.5288799999999991</c:v>
                </c:pt>
                <c:pt idx="2115">
                  <c:v>7.3134899999999998</c:v>
                </c:pt>
                <c:pt idx="2116">
                  <c:v>8.5946599999999993</c:v>
                </c:pt>
                <c:pt idx="2117">
                  <c:v>5.9118199999999996</c:v>
                </c:pt>
                <c:pt idx="2118">
                  <c:v>5.3036199999999996</c:v>
                </c:pt>
                <c:pt idx="2119">
                  <c:v>2.1410900000000002</c:v>
                </c:pt>
                <c:pt idx="2120">
                  <c:v>-6.5115299999999996</c:v>
                </c:pt>
                <c:pt idx="2121">
                  <c:v>-12.401</c:v>
                </c:pt>
                <c:pt idx="2122">
                  <c:v>-13.354100000000001</c:v>
                </c:pt>
                <c:pt idx="2123">
                  <c:v>-12.964700000000001</c:v>
                </c:pt>
                <c:pt idx="2124">
                  <c:v>-12.7638</c:v>
                </c:pt>
                <c:pt idx="2125">
                  <c:v>-8.8819199999999991</c:v>
                </c:pt>
                <c:pt idx="2126">
                  <c:v>-4.3025000000000002</c:v>
                </c:pt>
                <c:pt idx="2127">
                  <c:v>-11.8782</c:v>
                </c:pt>
                <c:pt idx="2128">
                  <c:v>-13.324</c:v>
                </c:pt>
                <c:pt idx="2129">
                  <c:v>-12.0046</c:v>
                </c:pt>
                <c:pt idx="2130">
                  <c:v>-13.5219</c:v>
                </c:pt>
                <c:pt idx="2131">
                  <c:v>-10.5036</c:v>
                </c:pt>
                <c:pt idx="2132">
                  <c:v>-9.5650300000000001</c:v>
                </c:pt>
                <c:pt idx="2133">
                  <c:v>-12.8009</c:v>
                </c:pt>
                <c:pt idx="2134">
                  <c:v>-12.805400000000001</c:v>
                </c:pt>
                <c:pt idx="2135">
                  <c:v>-5.4457300000000002</c:v>
                </c:pt>
                <c:pt idx="2136">
                  <c:v>-0.78392600000000001</c:v>
                </c:pt>
                <c:pt idx="2137">
                  <c:v>-10.999000000000001</c:v>
                </c:pt>
                <c:pt idx="2138">
                  <c:v>-3.9704700000000002</c:v>
                </c:pt>
                <c:pt idx="2139">
                  <c:v>-8.2891700000000004</c:v>
                </c:pt>
                <c:pt idx="2140">
                  <c:v>-4.89107</c:v>
                </c:pt>
                <c:pt idx="2141">
                  <c:v>0.755382</c:v>
                </c:pt>
                <c:pt idx="2142">
                  <c:v>6.9554600000000004</c:v>
                </c:pt>
                <c:pt idx="2143">
                  <c:v>8.8533600000000003</c:v>
                </c:pt>
                <c:pt idx="2144">
                  <c:v>10.2644</c:v>
                </c:pt>
                <c:pt idx="2145">
                  <c:v>8.7221899999999994</c:v>
                </c:pt>
                <c:pt idx="2146">
                  <c:v>10.5587</c:v>
                </c:pt>
                <c:pt idx="2147">
                  <c:v>12.1699</c:v>
                </c:pt>
                <c:pt idx="2148">
                  <c:v>10.196099999999999</c:v>
                </c:pt>
                <c:pt idx="2149">
                  <c:v>11.399900000000001</c:v>
                </c:pt>
                <c:pt idx="2150">
                  <c:v>11.857900000000001</c:v>
                </c:pt>
                <c:pt idx="2151">
                  <c:v>13.6318</c:v>
                </c:pt>
                <c:pt idx="2152">
                  <c:v>9.7470400000000001</c:v>
                </c:pt>
                <c:pt idx="2153">
                  <c:v>9.46983</c:v>
                </c:pt>
                <c:pt idx="2154">
                  <c:v>9.5407799999999998</c:v>
                </c:pt>
                <c:pt idx="2155">
                  <c:v>9.7955400000000008</c:v>
                </c:pt>
                <c:pt idx="2156">
                  <c:v>14.993399999999999</c:v>
                </c:pt>
                <c:pt idx="2157">
                  <c:v>12.022</c:v>
                </c:pt>
                <c:pt idx="2158">
                  <c:v>-5.8305999999999996</c:v>
                </c:pt>
                <c:pt idx="2159">
                  <c:v>7.5846299999999998</c:v>
                </c:pt>
                <c:pt idx="2160">
                  <c:v>14.615399999999999</c:v>
                </c:pt>
                <c:pt idx="2161">
                  <c:v>7.4234999999999998</c:v>
                </c:pt>
                <c:pt idx="2162">
                  <c:v>7.6251600000000002</c:v>
                </c:pt>
                <c:pt idx="2163">
                  <c:v>5.7466299999999997</c:v>
                </c:pt>
                <c:pt idx="2164">
                  <c:v>3.75041</c:v>
                </c:pt>
                <c:pt idx="2165">
                  <c:v>1.9552099999999999</c:v>
                </c:pt>
                <c:pt idx="2166">
                  <c:v>-8.3218800000000002</c:v>
                </c:pt>
                <c:pt idx="2167">
                  <c:v>-5.1917099999999996</c:v>
                </c:pt>
                <c:pt idx="2168">
                  <c:v>-6.4484300000000001</c:v>
                </c:pt>
                <c:pt idx="2169">
                  <c:v>-11.8363</c:v>
                </c:pt>
                <c:pt idx="2170">
                  <c:v>-11.666</c:v>
                </c:pt>
                <c:pt idx="2171">
                  <c:v>-12.908300000000001</c:v>
                </c:pt>
                <c:pt idx="2172">
                  <c:v>-10.3309</c:v>
                </c:pt>
                <c:pt idx="2173">
                  <c:v>-15.213800000000001</c:v>
                </c:pt>
                <c:pt idx="2174">
                  <c:v>-9.1669199999999993</c:v>
                </c:pt>
                <c:pt idx="2175">
                  <c:v>-7.0125700000000002</c:v>
                </c:pt>
                <c:pt idx="2176">
                  <c:v>-13.227499999999999</c:v>
                </c:pt>
                <c:pt idx="2177">
                  <c:v>-13.843500000000001</c:v>
                </c:pt>
                <c:pt idx="2178">
                  <c:v>-15.176399999999999</c:v>
                </c:pt>
                <c:pt idx="2179">
                  <c:v>-11.981400000000001</c:v>
                </c:pt>
                <c:pt idx="2180">
                  <c:v>-14.4733</c:v>
                </c:pt>
                <c:pt idx="2181">
                  <c:v>-11.6541</c:v>
                </c:pt>
                <c:pt idx="2182">
                  <c:v>-7.6524400000000004</c:v>
                </c:pt>
                <c:pt idx="2183">
                  <c:v>-10.429</c:v>
                </c:pt>
                <c:pt idx="2184">
                  <c:v>-8.2419100000000007</c:v>
                </c:pt>
                <c:pt idx="2185">
                  <c:v>-5.9337200000000001</c:v>
                </c:pt>
                <c:pt idx="2186">
                  <c:v>-4.9579899999999997</c:v>
                </c:pt>
                <c:pt idx="2187">
                  <c:v>-1.5457000000000001</c:v>
                </c:pt>
                <c:pt idx="2188">
                  <c:v>0.57794100000000004</c:v>
                </c:pt>
                <c:pt idx="2189">
                  <c:v>4.5203699999999998</c:v>
                </c:pt>
                <c:pt idx="2190">
                  <c:v>4.5567599999999997</c:v>
                </c:pt>
                <c:pt idx="2191">
                  <c:v>4.1475200000000001</c:v>
                </c:pt>
                <c:pt idx="2192">
                  <c:v>5.9373199999999997</c:v>
                </c:pt>
                <c:pt idx="2193">
                  <c:v>8.7955799999999993</c:v>
                </c:pt>
                <c:pt idx="2194">
                  <c:v>7.6889799999999999</c:v>
                </c:pt>
                <c:pt idx="2195">
                  <c:v>7.64215</c:v>
                </c:pt>
                <c:pt idx="2196">
                  <c:v>8.1656300000000002</c:v>
                </c:pt>
                <c:pt idx="2197">
                  <c:v>7.94123</c:v>
                </c:pt>
                <c:pt idx="2198">
                  <c:v>11.697100000000001</c:v>
                </c:pt>
                <c:pt idx="2199">
                  <c:v>-16.638200000000001</c:v>
                </c:pt>
                <c:pt idx="2200">
                  <c:v>10.545299999999999</c:v>
                </c:pt>
                <c:pt idx="2201">
                  <c:v>18.6371</c:v>
                </c:pt>
                <c:pt idx="2202">
                  <c:v>3.2688600000000001</c:v>
                </c:pt>
                <c:pt idx="2203">
                  <c:v>-3.2648299999999999</c:v>
                </c:pt>
                <c:pt idx="2204">
                  <c:v>-4.33683</c:v>
                </c:pt>
                <c:pt idx="2205">
                  <c:v>-7.5602999999999998</c:v>
                </c:pt>
                <c:pt idx="2206">
                  <c:v>-9.0711499999999994</c:v>
                </c:pt>
                <c:pt idx="2207">
                  <c:v>-9.8662799999999997</c:v>
                </c:pt>
                <c:pt idx="2208">
                  <c:v>-20.3294</c:v>
                </c:pt>
                <c:pt idx="2209">
                  <c:v>-17.628799999999998</c:v>
                </c:pt>
                <c:pt idx="2210">
                  <c:v>-22.4038</c:v>
                </c:pt>
                <c:pt idx="2211">
                  <c:v>-17.671399999999998</c:v>
                </c:pt>
                <c:pt idx="2212">
                  <c:v>-18.193100000000001</c:v>
                </c:pt>
                <c:pt idx="2213">
                  <c:v>-20.551300000000001</c:v>
                </c:pt>
                <c:pt idx="2214">
                  <c:v>-21.215699999999998</c:v>
                </c:pt>
                <c:pt idx="2215">
                  <c:v>-15.786799999999999</c:v>
                </c:pt>
                <c:pt idx="2216">
                  <c:v>-16.4863</c:v>
                </c:pt>
                <c:pt idx="2217">
                  <c:v>-17.189699999999998</c:v>
                </c:pt>
                <c:pt idx="2218">
                  <c:v>-11.744300000000001</c:v>
                </c:pt>
                <c:pt idx="2219">
                  <c:v>-8.2405299999999997</c:v>
                </c:pt>
                <c:pt idx="2220">
                  <c:v>-7.3686600000000002</c:v>
                </c:pt>
                <c:pt idx="2221">
                  <c:v>-9.3609899999999993</c:v>
                </c:pt>
                <c:pt idx="2222">
                  <c:v>10.8858</c:v>
                </c:pt>
                <c:pt idx="2223">
                  <c:v>5.1069300000000002</c:v>
                </c:pt>
                <c:pt idx="2224">
                  <c:v>-1.8741099999999999</c:v>
                </c:pt>
                <c:pt idx="2225">
                  <c:v>13.5549</c:v>
                </c:pt>
                <c:pt idx="2226">
                  <c:v>7.6305300000000003</c:v>
                </c:pt>
                <c:pt idx="2227">
                  <c:v>8.9220000000000006</c:v>
                </c:pt>
                <c:pt idx="2228">
                  <c:v>10.5487</c:v>
                </c:pt>
                <c:pt idx="2229">
                  <c:v>13.864000000000001</c:v>
                </c:pt>
                <c:pt idx="2230">
                  <c:v>9.5246999999999993</c:v>
                </c:pt>
                <c:pt idx="2231">
                  <c:v>7.7861599999999997</c:v>
                </c:pt>
                <c:pt idx="2232">
                  <c:v>15.0189</c:v>
                </c:pt>
                <c:pt idx="2233">
                  <c:v>10.5055</c:v>
                </c:pt>
                <c:pt idx="2234">
                  <c:v>11.147399999999999</c:v>
                </c:pt>
                <c:pt idx="2235">
                  <c:v>17.0579</c:v>
                </c:pt>
                <c:pt idx="2236">
                  <c:v>6.0967200000000004</c:v>
                </c:pt>
                <c:pt idx="2237">
                  <c:v>12.394600000000001</c:v>
                </c:pt>
                <c:pt idx="2238">
                  <c:v>6.7297799999999999</c:v>
                </c:pt>
                <c:pt idx="2239">
                  <c:v>11.017799999999999</c:v>
                </c:pt>
                <c:pt idx="2240">
                  <c:v>9.3379700000000003</c:v>
                </c:pt>
                <c:pt idx="2241">
                  <c:v>7.1529100000000003</c:v>
                </c:pt>
                <c:pt idx="2242">
                  <c:v>13.438000000000001</c:v>
                </c:pt>
                <c:pt idx="2243">
                  <c:v>9.8980800000000002</c:v>
                </c:pt>
                <c:pt idx="2244">
                  <c:v>9.3069799999999994</c:v>
                </c:pt>
                <c:pt idx="2245">
                  <c:v>-8.2808200000000003</c:v>
                </c:pt>
                <c:pt idx="2246">
                  <c:v>-7.4222099999999998</c:v>
                </c:pt>
                <c:pt idx="2247">
                  <c:v>-14.9175</c:v>
                </c:pt>
                <c:pt idx="2248">
                  <c:v>-18.7714</c:v>
                </c:pt>
                <c:pt idx="2249">
                  <c:v>-24.860900000000001</c:v>
                </c:pt>
                <c:pt idx="2250">
                  <c:v>-17.452000000000002</c:v>
                </c:pt>
                <c:pt idx="2251">
                  <c:v>-19.384799999999998</c:v>
                </c:pt>
                <c:pt idx="2252">
                  <c:v>-21.654199999999999</c:v>
                </c:pt>
                <c:pt idx="2253">
                  <c:v>-13.553900000000001</c:v>
                </c:pt>
                <c:pt idx="2254">
                  <c:v>-14.979200000000001</c:v>
                </c:pt>
                <c:pt idx="2255">
                  <c:v>-19.483000000000001</c:v>
                </c:pt>
                <c:pt idx="2256">
                  <c:v>-16.558399999999999</c:v>
                </c:pt>
                <c:pt idx="2257">
                  <c:v>-16.077400000000001</c:v>
                </c:pt>
                <c:pt idx="2258">
                  <c:v>-13.6768</c:v>
                </c:pt>
                <c:pt idx="2259">
                  <c:v>-14.338800000000001</c:v>
                </c:pt>
                <c:pt idx="2260">
                  <c:v>-16.084099999999999</c:v>
                </c:pt>
                <c:pt idx="2261">
                  <c:v>-12.7614</c:v>
                </c:pt>
                <c:pt idx="2262">
                  <c:v>-12.9472</c:v>
                </c:pt>
                <c:pt idx="2263">
                  <c:v>-6.4832200000000002</c:v>
                </c:pt>
                <c:pt idx="2264">
                  <c:v>-6.5152099999999997</c:v>
                </c:pt>
                <c:pt idx="2265">
                  <c:v>-8.1289400000000001</c:v>
                </c:pt>
                <c:pt idx="2266">
                  <c:v>-4.6747899999999998</c:v>
                </c:pt>
                <c:pt idx="2267">
                  <c:v>-2.3219099999999999</c:v>
                </c:pt>
                <c:pt idx="2268">
                  <c:v>2.7702100000000001</c:v>
                </c:pt>
                <c:pt idx="2269">
                  <c:v>5.1880499999999996</c:v>
                </c:pt>
                <c:pt idx="2270">
                  <c:v>12.306800000000001</c:v>
                </c:pt>
                <c:pt idx="2271">
                  <c:v>6.45533</c:v>
                </c:pt>
                <c:pt idx="2272">
                  <c:v>14.66</c:v>
                </c:pt>
                <c:pt idx="2273">
                  <c:v>12.130100000000001</c:v>
                </c:pt>
                <c:pt idx="2274">
                  <c:v>11.3116</c:v>
                </c:pt>
                <c:pt idx="2275">
                  <c:v>12.809100000000001</c:v>
                </c:pt>
                <c:pt idx="2276">
                  <c:v>10.305300000000001</c:v>
                </c:pt>
                <c:pt idx="2277">
                  <c:v>10.010999999999999</c:v>
                </c:pt>
                <c:pt idx="2278">
                  <c:v>11.973599999999999</c:v>
                </c:pt>
                <c:pt idx="2279">
                  <c:v>11.9322</c:v>
                </c:pt>
                <c:pt idx="2280">
                  <c:v>8.2772299999999994</c:v>
                </c:pt>
                <c:pt idx="2281">
                  <c:v>4.4830399999999999</c:v>
                </c:pt>
                <c:pt idx="2282">
                  <c:v>2.42584</c:v>
                </c:pt>
                <c:pt idx="2283">
                  <c:v>-6.0835600000000003</c:v>
                </c:pt>
                <c:pt idx="2284">
                  <c:v>-10.739100000000001</c:v>
                </c:pt>
                <c:pt idx="2285">
                  <c:v>-12.275700000000001</c:v>
                </c:pt>
                <c:pt idx="2286">
                  <c:v>-14.437099999999999</c:v>
                </c:pt>
                <c:pt idx="2287">
                  <c:v>-17.866599999999998</c:v>
                </c:pt>
                <c:pt idx="2288">
                  <c:v>-14.0281</c:v>
                </c:pt>
                <c:pt idx="2289">
                  <c:v>-19.931699999999999</c:v>
                </c:pt>
                <c:pt idx="2290">
                  <c:v>-16.339400000000001</c:v>
                </c:pt>
                <c:pt idx="2291">
                  <c:v>-15.175800000000001</c:v>
                </c:pt>
                <c:pt idx="2292">
                  <c:v>-16.502300000000002</c:v>
                </c:pt>
                <c:pt idx="2293">
                  <c:v>-14.0777</c:v>
                </c:pt>
                <c:pt idx="2294">
                  <c:v>-12.991400000000001</c:v>
                </c:pt>
                <c:pt idx="2295">
                  <c:v>-11.775700000000001</c:v>
                </c:pt>
                <c:pt idx="2296">
                  <c:v>-17.9177</c:v>
                </c:pt>
                <c:pt idx="2297">
                  <c:v>-12.3337</c:v>
                </c:pt>
                <c:pt idx="2298">
                  <c:v>-12.4895</c:v>
                </c:pt>
                <c:pt idx="2299">
                  <c:v>-8.3269800000000007</c:v>
                </c:pt>
                <c:pt idx="2300">
                  <c:v>-6.6692900000000002</c:v>
                </c:pt>
                <c:pt idx="2301">
                  <c:v>-6.7027999999999999</c:v>
                </c:pt>
                <c:pt idx="2302">
                  <c:v>-5.81717</c:v>
                </c:pt>
                <c:pt idx="2303">
                  <c:v>-5.9656099999999999</c:v>
                </c:pt>
                <c:pt idx="2304">
                  <c:v>-0.95347599999999999</c:v>
                </c:pt>
                <c:pt idx="2305">
                  <c:v>-0.42707099999999998</c:v>
                </c:pt>
                <c:pt idx="2306">
                  <c:v>1.57613</c:v>
                </c:pt>
                <c:pt idx="2307">
                  <c:v>4.39581</c:v>
                </c:pt>
                <c:pt idx="2308">
                  <c:v>10.559699999999999</c:v>
                </c:pt>
                <c:pt idx="2309">
                  <c:v>14.213800000000001</c:v>
                </c:pt>
                <c:pt idx="2310">
                  <c:v>11.9405</c:v>
                </c:pt>
                <c:pt idx="2311">
                  <c:v>15.0977</c:v>
                </c:pt>
                <c:pt idx="2312">
                  <c:v>10.6395</c:v>
                </c:pt>
                <c:pt idx="2313">
                  <c:v>10.383100000000001</c:v>
                </c:pt>
                <c:pt idx="2314">
                  <c:v>9.8277199999999993</c:v>
                </c:pt>
                <c:pt idx="2315">
                  <c:v>8.5584600000000002</c:v>
                </c:pt>
                <c:pt idx="2316">
                  <c:v>9.7765900000000006</c:v>
                </c:pt>
                <c:pt idx="2317">
                  <c:v>8.0629399999999993</c:v>
                </c:pt>
                <c:pt idx="2318">
                  <c:v>7.6652699999999996</c:v>
                </c:pt>
                <c:pt idx="2319">
                  <c:v>10.5839</c:v>
                </c:pt>
                <c:pt idx="2320">
                  <c:v>6.7613399999999997</c:v>
                </c:pt>
                <c:pt idx="2321">
                  <c:v>9.8744399999999999</c:v>
                </c:pt>
                <c:pt idx="2322">
                  <c:v>7.4445300000000003</c:v>
                </c:pt>
                <c:pt idx="2323">
                  <c:v>4.2040499999999996</c:v>
                </c:pt>
                <c:pt idx="2324">
                  <c:v>-8.1633600000000008</c:v>
                </c:pt>
                <c:pt idx="2325">
                  <c:v>-7.4710900000000002</c:v>
                </c:pt>
                <c:pt idx="2326">
                  <c:v>-7.4937899999999997</c:v>
                </c:pt>
                <c:pt idx="2327">
                  <c:v>-9.7477099999999997</c:v>
                </c:pt>
                <c:pt idx="2328">
                  <c:v>-12.0313</c:v>
                </c:pt>
                <c:pt idx="2329">
                  <c:v>-6.5349899999999996</c:v>
                </c:pt>
                <c:pt idx="2330">
                  <c:v>-7.1512000000000002</c:v>
                </c:pt>
                <c:pt idx="2331">
                  <c:v>-1.01091</c:v>
                </c:pt>
                <c:pt idx="2332">
                  <c:v>9.2935999999999996</c:v>
                </c:pt>
                <c:pt idx="2333">
                  <c:v>8.6427399999999999</c:v>
                </c:pt>
                <c:pt idx="2334">
                  <c:v>2.9308800000000002</c:v>
                </c:pt>
                <c:pt idx="2335">
                  <c:v>3.2090999999999998</c:v>
                </c:pt>
                <c:pt idx="2336">
                  <c:v>5.0556099999999997</c:v>
                </c:pt>
                <c:pt idx="2337">
                  <c:v>1.61368</c:v>
                </c:pt>
                <c:pt idx="2338">
                  <c:v>0.92959000000000003</c:v>
                </c:pt>
                <c:pt idx="2339">
                  <c:v>-8.0250000000000004</c:v>
                </c:pt>
                <c:pt idx="2340">
                  <c:v>-4.0042400000000002</c:v>
                </c:pt>
                <c:pt idx="2341">
                  <c:v>-6.9419399999999998</c:v>
                </c:pt>
                <c:pt idx="2342">
                  <c:v>-7.9660299999999999</c:v>
                </c:pt>
                <c:pt idx="2343">
                  <c:v>-17.538499999999999</c:v>
                </c:pt>
                <c:pt idx="2344">
                  <c:v>-7.4169900000000002</c:v>
                </c:pt>
                <c:pt idx="2345">
                  <c:v>-6.3950899999999997</c:v>
                </c:pt>
                <c:pt idx="2346">
                  <c:v>-3.8981699999999999</c:v>
                </c:pt>
                <c:pt idx="2347">
                  <c:v>-0.187524</c:v>
                </c:pt>
                <c:pt idx="2348">
                  <c:v>2.90863</c:v>
                </c:pt>
                <c:pt idx="2349">
                  <c:v>4.9338699999999998</c:v>
                </c:pt>
                <c:pt idx="2350">
                  <c:v>8.8852899999999995</c:v>
                </c:pt>
                <c:pt idx="2351">
                  <c:v>9.1134900000000005</c:v>
                </c:pt>
                <c:pt idx="2352">
                  <c:v>8.2149000000000001</c:v>
                </c:pt>
                <c:pt idx="2353">
                  <c:v>6.6474599999999997</c:v>
                </c:pt>
                <c:pt idx="2354">
                  <c:v>8.8970099999999999</c:v>
                </c:pt>
                <c:pt idx="2355">
                  <c:v>8.5577299999999994</c:v>
                </c:pt>
                <c:pt idx="2356">
                  <c:v>6.37059</c:v>
                </c:pt>
                <c:pt idx="2357">
                  <c:v>9.6786899999999996</c:v>
                </c:pt>
                <c:pt idx="2358">
                  <c:v>8.0602999999999998</c:v>
                </c:pt>
                <c:pt idx="2359">
                  <c:v>5.2538799999999997</c:v>
                </c:pt>
                <c:pt idx="2360">
                  <c:v>8.5601500000000001</c:v>
                </c:pt>
                <c:pt idx="2361">
                  <c:v>7.9524299999999997</c:v>
                </c:pt>
                <c:pt idx="2362">
                  <c:v>7.5994700000000002</c:v>
                </c:pt>
                <c:pt idx="2363">
                  <c:v>11.923</c:v>
                </c:pt>
                <c:pt idx="2364">
                  <c:v>5.3917799999999998</c:v>
                </c:pt>
                <c:pt idx="2365">
                  <c:v>2.2217699999999998</c:v>
                </c:pt>
                <c:pt idx="2366">
                  <c:v>-8.1075199999999992</c:v>
                </c:pt>
                <c:pt idx="2367">
                  <c:v>-7.06874</c:v>
                </c:pt>
                <c:pt idx="2368">
                  <c:v>-7.1232600000000001</c:v>
                </c:pt>
                <c:pt idx="2369">
                  <c:v>-10.187099999999999</c:v>
                </c:pt>
                <c:pt idx="2370">
                  <c:v>-9.0506799999999998</c:v>
                </c:pt>
                <c:pt idx="2371">
                  <c:v>-9.7423800000000007</c:v>
                </c:pt>
                <c:pt idx="2372">
                  <c:v>-10.9893</c:v>
                </c:pt>
                <c:pt idx="2373">
                  <c:v>-10.707800000000001</c:v>
                </c:pt>
                <c:pt idx="2374">
                  <c:v>-9.2550899999999992</c:v>
                </c:pt>
                <c:pt idx="2375">
                  <c:v>-11.6767</c:v>
                </c:pt>
                <c:pt idx="2376">
                  <c:v>-15.446899999999999</c:v>
                </c:pt>
                <c:pt idx="2377">
                  <c:v>-13.613799999999999</c:v>
                </c:pt>
                <c:pt idx="2378">
                  <c:v>-18.0336</c:v>
                </c:pt>
                <c:pt idx="2379">
                  <c:v>-16.575199999999999</c:v>
                </c:pt>
                <c:pt idx="2380">
                  <c:v>-15.361499999999999</c:v>
                </c:pt>
                <c:pt idx="2381">
                  <c:v>-14.429500000000001</c:v>
                </c:pt>
                <c:pt idx="2382">
                  <c:v>-12.9724</c:v>
                </c:pt>
                <c:pt idx="2383">
                  <c:v>-6.6463599999999996</c:v>
                </c:pt>
                <c:pt idx="2384">
                  <c:v>-7.1027399999999998</c:v>
                </c:pt>
                <c:pt idx="2385">
                  <c:v>-6.3055199999999996</c:v>
                </c:pt>
                <c:pt idx="2386">
                  <c:v>-4.84802</c:v>
                </c:pt>
                <c:pt idx="2387">
                  <c:v>-1.5940700000000001</c:v>
                </c:pt>
                <c:pt idx="2388">
                  <c:v>4.0805800000000003</c:v>
                </c:pt>
                <c:pt idx="2389">
                  <c:v>5.1895100000000003</c:v>
                </c:pt>
                <c:pt idx="2390">
                  <c:v>4.6098699999999999</c:v>
                </c:pt>
                <c:pt idx="2391">
                  <c:v>7.5860599999999998</c:v>
                </c:pt>
                <c:pt idx="2392">
                  <c:v>6.9041699999999997</c:v>
                </c:pt>
                <c:pt idx="2393">
                  <c:v>10.0473</c:v>
                </c:pt>
                <c:pt idx="2394">
                  <c:v>4.2316399999999996</c:v>
                </c:pt>
                <c:pt idx="2395">
                  <c:v>13.061999999999999</c:v>
                </c:pt>
                <c:pt idx="2396">
                  <c:v>10.794700000000001</c:v>
                </c:pt>
                <c:pt idx="2397">
                  <c:v>8.9657099999999996</c:v>
                </c:pt>
                <c:pt idx="2398">
                  <c:v>12.8622</c:v>
                </c:pt>
                <c:pt idx="2399">
                  <c:v>12.1808</c:v>
                </c:pt>
                <c:pt idx="2400">
                  <c:v>9.6608800000000006</c:v>
                </c:pt>
                <c:pt idx="2401">
                  <c:v>10.9678</c:v>
                </c:pt>
                <c:pt idx="2402">
                  <c:v>10.509</c:v>
                </c:pt>
                <c:pt idx="2403">
                  <c:v>6.7048500000000004</c:v>
                </c:pt>
                <c:pt idx="2404">
                  <c:v>3.8283900000000002</c:v>
                </c:pt>
                <c:pt idx="2405">
                  <c:v>-2.5640800000000001</c:v>
                </c:pt>
                <c:pt idx="2406">
                  <c:v>-6.1002900000000002</c:v>
                </c:pt>
                <c:pt idx="2407">
                  <c:v>-4.25664</c:v>
                </c:pt>
                <c:pt idx="2408">
                  <c:v>-6.15238</c:v>
                </c:pt>
                <c:pt idx="2409">
                  <c:v>-11.276</c:v>
                </c:pt>
                <c:pt idx="2410">
                  <c:v>-17.684799999999999</c:v>
                </c:pt>
                <c:pt idx="2411">
                  <c:v>-11.6928</c:v>
                </c:pt>
                <c:pt idx="2412">
                  <c:v>-16.503</c:v>
                </c:pt>
                <c:pt idx="2413">
                  <c:v>-14.868499999999999</c:v>
                </c:pt>
                <c:pt idx="2414">
                  <c:v>-3.4068100000000001</c:v>
                </c:pt>
                <c:pt idx="2415">
                  <c:v>-13.2812</c:v>
                </c:pt>
                <c:pt idx="2416">
                  <c:v>-10.6912</c:v>
                </c:pt>
                <c:pt idx="2417">
                  <c:v>-11.6265</c:v>
                </c:pt>
                <c:pt idx="2418">
                  <c:v>-9.0879499999999993</c:v>
                </c:pt>
                <c:pt idx="2419">
                  <c:v>-11.2903</c:v>
                </c:pt>
                <c:pt idx="2420">
                  <c:v>-12.572699999999999</c:v>
                </c:pt>
                <c:pt idx="2421">
                  <c:v>-9.7268799999999995</c:v>
                </c:pt>
                <c:pt idx="2422">
                  <c:v>-3.3234499999999998</c:v>
                </c:pt>
                <c:pt idx="2423">
                  <c:v>-4.8991800000000003</c:v>
                </c:pt>
                <c:pt idx="2424">
                  <c:v>-3.3734500000000001</c:v>
                </c:pt>
                <c:pt idx="2425">
                  <c:v>2.6713900000000002</c:v>
                </c:pt>
                <c:pt idx="2426">
                  <c:v>2.4437199999999999</c:v>
                </c:pt>
                <c:pt idx="2427">
                  <c:v>6.1174400000000002</c:v>
                </c:pt>
                <c:pt idx="2428">
                  <c:v>10.098699999999999</c:v>
                </c:pt>
                <c:pt idx="2429">
                  <c:v>8.5158000000000005</c:v>
                </c:pt>
                <c:pt idx="2430">
                  <c:v>8.6009399999999996</c:v>
                </c:pt>
                <c:pt idx="2431">
                  <c:v>6.3397800000000002</c:v>
                </c:pt>
                <c:pt idx="2432">
                  <c:v>8.10412</c:v>
                </c:pt>
                <c:pt idx="2433">
                  <c:v>3.3728600000000002</c:v>
                </c:pt>
                <c:pt idx="2434">
                  <c:v>9.3239699999999992</c:v>
                </c:pt>
                <c:pt idx="2435">
                  <c:v>8.4203799999999998</c:v>
                </c:pt>
                <c:pt idx="2436">
                  <c:v>16.664999999999999</c:v>
                </c:pt>
                <c:pt idx="2437">
                  <c:v>-6.1759500000000003</c:v>
                </c:pt>
                <c:pt idx="2438">
                  <c:v>19.993500000000001</c:v>
                </c:pt>
                <c:pt idx="2439">
                  <c:v>9.1182400000000001</c:v>
                </c:pt>
                <c:pt idx="2440">
                  <c:v>1.3083899999999999</c:v>
                </c:pt>
                <c:pt idx="2441">
                  <c:v>-1.9247000000000001</c:v>
                </c:pt>
                <c:pt idx="2442">
                  <c:v>-12.114599999999999</c:v>
                </c:pt>
                <c:pt idx="2443">
                  <c:v>-16.370899999999999</c:v>
                </c:pt>
                <c:pt idx="2444">
                  <c:v>-6.7303699999999997</c:v>
                </c:pt>
                <c:pt idx="2445">
                  <c:v>-11.5007</c:v>
                </c:pt>
                <c:pt idx="2446">
                  <c:v>-6.95052</c:v>
                </c:pt>
                <c:pt idx="2447">
                  <c:v>-18.997900000000001</c:v>
                </c:pt>
                <c:pt idx="2448">
                  <c:v>-17.917999999999999</c:v>
                </c:pt>
                <c:pt idx="2449">
                  <c:v>-16.428599999999999</c:v>
                </c:pt>
                <c:pt idx="2450">
                  <c:v>-12.4663</c:v>
                </c:pt>
                <c:pt idx="2451">
                  <c:v>-13.6646</c:v>
                </c:pt>
                <c:pt idx="2452">
                  <c:v>-16.410900000000002</c:v>
                </c:pt>
                <c:pt idx="2453">
                  <c:v>-20.735399999999998</c:v>
                </c:pt>
                <c:pt idx="2454">
                  <c:v>-15.4384</c:v>
                </c:pt>
                <c:pt idx="2455">
                  <c:v>-20.4589</c:v>
                </c:pt>
                <c:pt idx="2456">
                  <c:v>-17.877400000000002</c:v>
                </c:pt>
                <c:pt idx="2457">
                  <c:v>-15.0825</c:v>
                </c:pt>
                <c:pt idx="2458">
                  <c:v>-17.003</c:v>
                </c:pt>
                <c:pt idx="2459">
                  <c:v>-4.1353299999999997</c:v>
                </c:pt>
                <c:pt idx="2460">
                  <c:v>-4.8003499999999999</c:v>
                </c:pt>
                <c:pt idx="2461">
                  <c:v>-2.8889800000000001</c:v>
                </c:pt>
                <c:pt idx="2462">
                  <c:v>1.9655100000000001</c:v>
                </c:pt>
                <c:pt idx="2463">
                  <c:v>5.0318399999999999</c:v>
                </c:pt>
                <c:pt idx="2464">
                  <c:v>7.5117500000000001</c:v>
                </c:pt>
                <c:pt idx="2465">
                  <c:v>8.7603299999999997</c:v>
                </c:pt>
                <c:pt idx="2466">
                  <c:v>7.3292099999999998</c:v>
                </c:pt>
                <c:pt idx="2467">
                  <c:v>15.229200000000001</c:v>
                </c:pt>
                <c:pt idx="2468">
                  <c:v>13.393000000000001</c:v>
                </c:pt>
                <c:pt idx="2469">
                  <c:v>7.7983799999999999</c:v>
                </c:pt>
                <c:pt idx="2470">
                  <c:v>12.3088</c:v>
                </c:pt>
                <c:pt idx="2471">
                  <c:v>11.6469</c:v>
                </c:pt>
                <c:pt idx="2472">
                  <c:v>12.557700000000001</c:v>
                </c:pt>
                <c:pt idx="2473">
                  <c:v>12.5999</c:v>
                </c:pt>
                <c:pt idx="2474">
                  <c:v>10.2227</c:v>
                </c:pt>
                <c:pt idx="2475">
                  <c:v>10.322800000000001</c:v>
                </c:pt>
                <c:pt idx="2476">
                  <c:v>11.8453</c:v>
                </c:pt>
                <c:pt idx="2477">
                  <c:v>11.527799999999999</c:v>
                </c:pt>
                <c:pt idx="2478">
                  <c:v>12.231</c:v>
                </c:pt>
                <c:pt idx="2479">
                  <c:v>13.036199999999999</c:v>
                </c:pt>
                <c:pt idx="2480">
                  <c:v>13.948399999999999</c:v>
                </c:pt>
                <c:pt idx="2481">
                  <c:v>12.241300000000001</c:v>
                </c:pt>
                <c:pt idx="2482">
                  <c:v>11.6869</c:v>
                </c:pt>
                <c:pt idx="2483">
                  <c:v>12.148099999999999</c:v>
                </c:pt>
                <c:pt idx="2484">
                  <c:v>10.825799999999999</c:v>
                </c:pt>
                <c:pt idx="2485">
                  <c:v>4.8074899999999996</c:v>
                </c:pt>
                <c:pt idx="2486">
                  <c:v>-2.8403200000000002</c:v>
                </c:pt>
                <c:pt idx="2487">
                  <c:v>3.1288</c:v>
                </c:pt>
                <c:pt idx="2488">
                  <c:v>3.0862599999999998</c:v>
                </c:pt>
                <c:pt idx="2489">
                  <c:v>0.77728600000000003</c:v>
                </c:pt>
                <c:pt idx="2490">
                  <c:v>3.2141299999999999</c:v>
                </c:pt>
                <c:pt idx="2491">
                  <c:v>-1.5599499999999999</c:v>
                </c:pt>
                <c:pt idx="2492">
                  <c:v>-4.8270299999999997</c:v>
                </c:pt>
                <c:pt idx="2493">
                  <c:v>-9.3402700000000003</c:v>
                </c:pt>
                <c:pt idx="2494">
                  <c:v>-12.9053</c:v>
                </c:pt>
                <c:pt idx="2495">
                  <c:v>-14.2681</c:v>
                </c:pt>
                <c:pt idx="2496">
                  <c:v>-11.3329</c:v>
                </c:pt>
                <c:pt idx="2497">
                  <c:v>-12.4877</c:v>
                </c:pt>
                <c:pt idx="2498">
                  <c:v>-8.01248</c:v>
                </c:pt>
                <c:pt idx="2499">
                  <c:v>-5.1659899999999999</c:v>
                </c:pt>
                <c:pt idx="2500">
                  <c:v>-1.7819199999999999</c:v>
                </c:pt>
                <c:pt idx="2501">
                  <c:v>2.8240799999999999</c:v>
                </c:pt>
                <c:pt idx="2502">
                  <c:v>1.78711</c:v>
                </c:pt>
                <c:pt idx="2503">
                  <c:v>4.1602600000000001</c:v>
                </c:pt>
                <c:pt idx="2504">
                  <c:v>6.9391299999999996</c:v>
                </c:pt>
                <c:pt idx="2505">
                  <c:v>7.9073900000000004</c:v>
                </c:pt>
                <c:pt idx="2506">
                  <c:v>11.1837</c:v>
                </c:pt>
                <c:pt idx="2507">
                  <c:v>10.138400000000001</c:v>
                </c:pt>
                <c:pt idx="2508">
                  <c:v>11.4346</c:v>
                </c:pt>
                <c:pt idx="2509">
                  <c:v>10.9696</c:v>
                </c:pt>
                <c:pt idx="2510">
                  <c:v>10.009499999999999</c:v>
                </c:pt>
                <c:pt idx="2511">
                  <c:v>10.6785</c:v>
                </c:pt>
                <c:pt idx="2512">
                  <c:v>10.6729</c:v>
                </c:pt>
                <c:pt idx="2513">
                  <c:v>10.3985</c:v>
                </c:pt>
                <c:pt idx="2514">
                  <c:v>10.332700000000001</c:v>
                </c:pt>
                <c:pt idx="2515">
                  <c:v>9.5065899999999992</c:v>
                </c:pt>
                <c:pt idx="2516">
                  <c:v>10.8445</c:v>
                </c:pt>
                <c:pt idx="2517">
                  <c:v>9.6952999999999996</c:v>
                </c:pt>
                <c:pt idx="2518">
                  <c:v>12.496700000000001</c:v>
                </c:pt>
                <c:pt idx="2519">
                  <c:v>10.039899999999999</c:v>
                </c:pt>
                <c:pt idx="2520">
                  <c:v>10.7346</c:v>
                </c:pt>
                <c:pt idx="2521">
                  <c:v>10.196899999999999</c:v>
                </c:pt>
                <c:pt idx="2522">
                  <c:v>10.9838</c:v>
                </c:pt>
                <c:pt idx="2523">
                  <c:v>8.5761500000000002</c:v>
                </c:pt>
                <c:pt idx="2524">
                  <c:v>4.7826500000000003</c:v>
                </c:pt>
                <c:pt idx="2525">
                  <c:v>4.5119800000000003</c:v>
                </c:pt>
                <c:pt idx="2526">
                  <c:v>3.0169299999999999</c:v>
                </c:pt>
                <c:pt idx="2527">
                  <c:v>1.2895700000000001</c:v>
                </c:pt>
                <c:pt idx="2528">
                  <c:v>0.370338</c:v>
                </c:pt>
                <c:pt idx="2529">
                  <c:v>-5.1050599999999999</c:v>
                </c:pt>
                <c:pt idx="2530">
                  <c:v>-4.9172099999999999</c:v>
                </c:pt>
                <c:pt idx="2531">
                  <c:v>-0.92754000000000003</c:v>
                </c:pt>
                <c:pt idx="2532">
                  <c:v>-1.1821600000000001</c:v>
                </c:pt>
                <c:pt idx="2533">
                  <c:v>-6.25319</c:v>
                </c:pt>
                <c:pt idx="2534">
                  <c:v>-7.6471299999999998</c:v>
                </c:pt>
                <c:pt idx="2535">
                  <c:v>-14.617699999999999</c:v>
                </c:pt>
                <c:pt idx="2536">
                  <c:v>-8.4825300000000006</c:v>
                </c:pt>
                <c:pt idx="2537">
                  <c:v>-5.0287899999999999</c:v>
                </c:pt>
                <c:pt idx="2538">
                  <c:v>-13.071099999999999</c:v>
                </c:pt>
                <c:pt idx="2539">
                  <c:v>-14.077500000000001</c:v>
                </c:pt>
                <c:pt idx="2540">
                  <c:v>-14.5725</c:v>
                </c:pt>
                <c:pt idx="2541">
                  <c:v>-14.8712</c:v>
                </c:pt>
                <c:pt idx="2542">
                  <c:v>-13.9396</c:v>
                </c:pt>
                <c:pt idx="2543">
                  <c:v>-14.3384</c:v>
                </c:pt>
                <c:pt idx="2544">
                  <c:v>-15.297800000000001</c:v>
                </c:pt>
                <c:pt idx="2545">
                  <c:v>-7.3860000000000001</c:v>
                </c:pt>
                <c:pt idx="2546">
                  <c:v>-6.5150399999999999</c:v>
                </c:pt>
                <c:pt idx="2547">
                  <c:v>-5.9203599999999996</c:v>
                </c:pt>
                <c:pt idx="2548">
                  <c:v>-2.0708899999999999</c:v>
                </c:pt>
                <c:pt idx="2549">
                  <c:v>5.83744</c:v>
                </c:pt>
                <c:pt idx="2550">
                  <c:v>5.9248500000000002</c:v>
                </c:pt>
                <c:pt idx="2551">
                  <c:v>6.6340700000000004</c:v>
                </c:pt>
                <c:pt idx="2552">
                  <c:v>9.2811199999999996</c:v>
                </c:pt>
                <c:pt idx="2553">
                  <c:v>10.1143</c:v>
                </c:pt>
                <c:pt idx="2554">
                  <c:v>8.4730299999999996</c:v>
                </c:pt>
                <c:pt idx="2555">
                  <c:v>11.9269</c:v>
                </c:pt>
                <c:pt idx="2556">
                  <c:v>7.3498200000000002</c:v>
                </c:pt>
                <c:pt idx="2557">
                  <c:v>8.9566300000000005</c:v>
                </c:pt>
                <c:pt idx="2558">
                  <c:v>8.4617699999999996</c:v>
                </c:pt>
                <c:pt idx="2559">
                  <c:v>9.0676799999999993</c:v>
                </c:pt>
                <c:pt idx="2560">
                  <c:v>9.4611800000000006</c:v>
                </c:pt>
                <c:pt idx="2561">
                  <c:v>6.6944900000000001</c:v>
                </c:pt>
                <c:pt idx="2562">
                  <c:v>7.2120300000000004</c:v>
                </c:pt>
                <c:pt idx="2563">
                  <c:v>8.6688500000000008</c:v>
                </c:pt>
                <c:pt idx="2564">
                  <c:v>9.2023899999999994</c:v>
                </c:pt>
                <c:pt idx="2565">
                  <c:v>6.1028000000000002</c:v>
                </c:pt>
                <c:pt idx="2566">
                  <c:v>6.5187600000000003</c:v>
                </c:pt>
                <c:pt idx="2567">
                  <c:v>6.2885099999999996</c:v>
                </c:pt>
                <c:pt idx="2568">
                  <c:v>6.0662099999999999</c:v>
                </c:pt>
                <c:pt idx="2569">
                  <c:v>4.3000699999999998</c:v>
                </c:pt>
                <c:pt idx="2570">
                  <c:v>3.8315299999999999</c:v>
                </c:pt>
                <c:pt idx="2571">
                  <c:v>1.03488</c:v>
                </c:pt>
                <c:pt idx="2572">
                  <c:v>-6.8621999999999996</c:v>
                </c:pt>
                <c:pt idx="2573">
                  <c:v>-1.93137</c:v>
                </c:pt>
                <c:pt idx="2574">
                  <c:v>-12.251099999999999</c:v>
                </c:pt>
                <c:pt idx="2575">
                  <c:v>-8.5525099999999998</c:v>
                </c:pt>
                <c:pt idx="2576">
                  <c:v>-16.511299999999999</c:v>
                </c:pt>
                <c:pt idx="2577">
                  <c:v>-11.1533</c:v>
                </c:pt>
                <c:pt idx="2578">
                  <c:v>-12.066599999999999</c:v>
                </c:pt>
                <c:pt idx="2579">
                  <c:v>-10.7919</c:v>
                </c:pt>
                <c:pt idx="2580">
                  <c:v>-18.850999999999999</c:v>
                </c:pt>
                <c:pt idx="2581">
                  <c:v>-14.9826</c:v>
                </c:pt>
                <c:pt idx="2582">
                  <c:v>-2.0915400000000002</c:v>
                </c:pt>
                <c:pt idx="2583">
                  <c:v>-10.212400000000001</c:v>
                </c:pt>
                <c:pt idx="2584">
                  <c:v>-11.49</c:v>
                </c:pt>
                <c:pt idx="2585">
                  <c:v>-7.6393599999999999</c:v>
                </c:pt>
                <c:pt idx="2586">
                  <c:v>-9.0034200000000002</c:v>
                </c:pt>
                <c:pt idx="2587">
                  <c:v>-8.8696800000000007</c:v>
                </c:pt>
                <c:pt idx="2588">
                  <c:v>-2.1512500000000001</c:v>
                </c:pt>
                <c:pt idx="2589">
                  <c:v>-2.6216300000000001</c:v>
                </c:pt>
                <c:pt idx="2590">
                  <c:v>3.4020700000000001</c:v>
                </c:pt>
                <c:pt idx="2591">
                  <c:v>5.9090299999999996</c:v>
                </c:pt>
                <c:pt idx="2592">
                  <c:v>8.4875299999999996</c:v>
                </c:pt>
                <c:pt idx="2593">
                  <c:v>12.567600000000001</c:v>
                </c:pt>
                <c:pt idx="2594">
                  <c:v>11.324999999999999</c:v>
                </c:pt>
                <c:pt idx="2595">
                  <c:v>9.0887600000000006</c:v>
                </c:pt>
                <c:pt idx="2596">
                  <c:v>9.8694400000000009</c:v>
                </c:pt>
                <c:pt idx="2597">
                  <c:v>11.166600000000001</c:v>
                </c:pt>
                <c:pt idx="2598">
                  <c:v>6.7877200000000002</c:v>
                </c:pt>
                <c:pt idx="2599">
                  <c:v>10.0471</c:v>
                </c:pt>
                <c:pt idx="2600">
                  <c:v>7.8367300000000002</c:v>
                </c:pt>
                <c:pt idx="2601">
                  <c:v>5.67652</c:v>
                </c:pt>
                <c:pt idx="2602">
                  <c:v>15.822800000000001</c:v>
                </c:pt>
                <c:pt idx="2603">
                  <c:v>11.4176</c:v>
                </c:pt>
                <c:pt idx="2604">
                  <c:v>19.890499999999999</c:v>
                </c:pt>
                <c:pt idx="2605">
                  <c:v>8.7246100000000002</c:v>
                </c:pt>
                <c:pt idx="2606">
                  <c:v>4.9764600000000003</c:v>
                </c:pt>
                <c:pt idx="2607">
                  <c:v>11.092700000000001</c:v>
                </c:pt>
                <c:pt idx="2608">
                  <c:v>7.3493000000000004</c:v>
                </c:pt>
                <c:pt idx="2609">
                  <c:v>6.5571599999999997</c:v>
                </c:pt>
                <c:pt idx="2610">
                  <c:v>9.4597599999999993</c:v>
                </c:pt>
                <c:pt idx="2611">
                  <c:v>1.6370800000000001</c:v>
                </c:pt>
                <c:pt idx="2612">
                  <c:v>-8.8654600000000006</c:v>
                </c:pt>
                <c:pt idx="2613">
                  <c:v>-14.283200000000001</c:v>
                </c:pt>
                <c:pt idx="2614">
                  <c:v>-9.7404399999999995</c:v>
                </c:pt>
                <c:pt idx="2615">
                  <c:v>-7.1478000000000002</c:v>
                </c:pt>
                <c:pt idx="2616">
                  <c:v>-10.1975</c:v>
                </c:pt>
                <c:pt idx="2617">
                  <c:v>-6.7715100000000001</c:v>
                </c:pt>
                <c:pt idx="2618">
                  <c:v>6.2276699999999998</c:v>
                </c:pt>
                <c:pt idx="2619">
                  <c:v>-13.953200000000001</c:v>
                </c:pt>
                <c:pt idx="2620">
                  <c:v>-12.6715</c:v>
                </c:pt>
                <c:pt idx="2621">
                  <c:v>-10.8445</c:v>
                </c:pt>
                <c:pt idx="2622">
                  <c:v>-15.3218</c:v>
                </c:pt>
                <c:pt idx="2623">
                  <c:v>-18.241</c:v>
                </c:pt>
                <c:pt idx="2624">
                  <c:v>-15.4533</c:v>
                </c:pt>
                <c:pt idx="2625">
                  <c:v>-16.764500000000002</c:v>
                </c:pt>
                <c:pt idx="2626">
                  <c:v>-22.298100000000002</c:v>
                </c:pt>
                <c:pt idx="2627">
                  <c:v>-14.052300000000001</c:v>
                </c:pt>
                <c:pt idx="2628">
                  <c:v>-9.0869599999999995</c:v>
                </c:pt>
                <c:pt idx="2629">
                  <c:v>-6.2655599999999998</c:v>
                </c:pt>
                <c:pt idx="2630">
                  <c:v>-5.5241400000000001</c:v>
                </c:pt>
                <c:pt idx="2631">
                  <c:v>-3.2065800000000002</c:v>
                </c:pt>
                <c:pt idx="2632">
                  <c:v>-3.9279500000000001</c:v>
                </c:pt>
                <c:pt idx="2633">
                  <c:v>-4.1221100000000002</c:v>
                </c:pt>
                <c:pt idx="2634">
                  <c:v>4.3685600000000004</c:v>
                </c:pt>
                <c:pt idx="2635">
                  <c:v>3.3340800000000002</c:v>
                </c:pt>
                <c:pt idx="2636">
                  <c:v>11.8628</c:v>
                </c:pt>
                <c:pt idx="2637">
                  <c:v>12.1462</c:v>
                </c:pt>
                <c:pt idx="2638">
                  <c:v>16.5002</c:v>
                </c:pt>
                <c:pt idx="2639">
                  <c:v>15.216200000000001</c:v>
                </c:pt>
                <c:pt idx="2640">
                  <c:v>15.4064</c:v>
                </c:pt>
                <c:pt idx="2641">
                  <c:v>11.6952</c:v>
                </c:pt>
                <c:pt idx="2642">
                  <c:v>4.0768800000000001</c:v>
                </c:pt>
                <c:pt idx="2643">
                  <c:v>15.2615</c:v>
                </c:pt>
                <c:pt idx="2644">
                  <c:v>11.257099999999999</c:v>
                </c:pt>
                <c:pt idx="2645">
                  <c:v>-3.5478900000000002</c:v>
                </c:pt>
                <c:pt idx="2646">
                  <c:v>16.065200000000001</c:v>
                </c:pt>
                <c:pt idx="2647">
                  <c:v>7.1858500000000003</c:v>
                </c:pt>
                <c:pt idx="2648">
                  <c:v>8.1655099999999994</c:v>
                </c:pt>
                <c:pt idx="2649">
                  <c:v>3.4485199999999998</c:v>
                </c:pt>
                <c:pt idx="2650">
                  <c:v>9.6090800000000005</c:v>
                </c:pt>
                <c:pt idx="2651">
                  <c:v>-2.5365000000000002</c:v>
                </c:pt>
                <c:pt idx="2652">
                  <c:v>-3.97533</c:v>
                </c:pt>
                <c:pt idx="2653">
                  <c:v>-5.8068099999999996</c:v>
                </c:pt>
                <c:pt idx="2654">
                  <c:v>-16.092600000000001</c:v>
                </c:pt>
                <c:pt idx="2655">
                  <c:v>-5.94177</c:v>
                </c:pt>
                <c:pt idx="2656">
                  <c:v>-6.9390299999999998</c:v>
                </c:pt>
                <c:pt idx="2657">
                  <c:v>-4.3871900000000004</c:v>
                </c:pt>
                <c:pt idx="2658">
                  <c:v>-14.6069</c:v>
                </c:pt>
                <c:pt idx="2659">
                  <c:v>-25.271599999999999</c:v>
                </c:pt>
                <c:pt idx="2660">
                  <c:v>-27.318100000000001</c:v>
                </c:pt>
                <c:pt idx="2661">
                  <c:v>-21.232199999999999</c:v>
                </c:pt>
                <c:pt idx="2662">
                  <c:v>-21.915500000000002</c:v>
                </c:pt>
                <c:pt idx="2663">
                  <c:v>-21.404199999999999</c:v>
                </c:pt>
                <c:pt idx="2664">
                  <c:v>-22.590800000000002</c:v>
                </c:pt>
                <c:pt idx="2665">
                  <c:v>-20.513300000000001</c:v>
                </c:pt>
                <c:pt idx="2666">
                  <c:v>-17.654399999999999</c:v>
                </c:pt>
                <c:pt idx="2667">
                  <c:v>-18.268599999999999</c:v>
                </c:pt>
                <c:pt idx="2668">
                  <c:v>-14.604900000000001</c:v>
                </c:pt>
                <c:pt idx="2669">
                  <c:v>-6.1484199999999998</c:v>
                </c:pt>
                <c:pt idx="2670">
                  <c:v>1.61974</c:v>
                </c:pt>
                <c:pt idx="2671">
                  <c:v>3.3139799999999999</c:v>
                </c:pt>
                <c:pt idx="2672">
                  <c:v>10.902100000000001</c:v>
                </c:pt>
                <c:pt idx="2673">
                  <c:v>7.23102</c:v>
                </c:pt>
                <c:pt idx="2674">
                  <c:v>2.9185300000000001</c:v>
                </c:pt>
                <c:pt idx="2675">
                  <c:v>10.375999999999999</c:v>
                </c:pt>
                <c:pt idx="2676">
                  <c:v>8.7701200000000004</c:v>
                </c:pt>
                <c:pt idx="2677">
                  <c:v>13.990600000000001</c:v>
                </c:pt>
                <c:pt idx="2678">
                  <c:v>12.6478</c:v>
                </c:pt>
                <c:pt idx="2679">
                  <c:v>15.1419</c:v>
                </c:pt>
                <c:pt idx="2680">
                  <c:v>10.8565</c:v>
                </c:pt>
                <c:pt idx="2681">
                  <c:v>17.326499999999999</c:v>
                </c:pt>
                <c:pt idx="2682">
                  <c:v>9.6974800000000005</c:v>
                </c:pt>
                <c:pt idx="2683">
                  <c:v>9.9876500000000004</c:v>
                </c:pt>
                <c:pt idx="2684">
                  <c:v>12.5229</c:v>
                </c:pt>
                <c:pt idx="2685">
                  <c:v>12.9696</c:v>
                </c:pt>
                <c:pt idx="2686">
                  <c:v>12.356199999999999</c:v>
                </c:pt>
                <c:pt idx="2687">
                  <c:v>9.5348900000000008</c:v>
                </c:pt>
                <c:pt idx="2688">
                  <c:v>12.5899</c:v>
                </c:pt>
                <c:pt idx="2689">
                  <c:v>11.366199999999999</c:v>
                </c:pt>
                <c:pt idx="2690">
                  <c:v>10.4893</c:v>
                </c:pt>
                <c:pt idx="2691">
                  <c:v>10.8429</c:v>
                </c:pt>
                <c:pt idx="2692">
                  <c:v>8.75319</c:v>
                </c:pt>
                <c:pt idx="2693">
                  <c:v>5.7019200000000003</c:v>
                </c:pt>
                <c:pt idx="2694">
                  <c:v>2.0854900000000001</c:v>
                </c:pt>
                <c:pt idx="2695">
                  <c:v>-0.477047</c:v>
                </c:pt>
                <c:pt idx="2696">
                  <c:v>-2.7313999999999998</c:v>
                </c:pt>
                <c:pt idx="2697">
                  <c:v>-7.5562500000000004</c:v>
                </c:pt>
                <c:pt idx="2698">
                  <c:v>-12.638299999999999</c:v>
                </c:pt>
                <c:pt idx="2699">
                  <c:v>-13.1248</c:v>
                </c:pt>
                <c:pt idx="2700">
                  <c:v>-15.218500000000001</c:v>
                </c:pt>
                <c:pt idx="2701">
                  <c:v>-17.4922</c:v>
                </c:pt>
                <c:pt idx="2702">
                  <c:v>-15.3721</c:v>
                </c:pt>
                <c:pt idx="2703">
                  <c:v>-18.352799999999998</c:v>
                </c:pt>
                <c:pt idx="2704">
                  <c:v>-16.2318</c:v>
                </c:pt>
                <c:pt idx="2705">
                  <c:v>-13.183299999999999</c:v>
                </c:pt>
                <c:pt idx="2706">
                  <c:v>-16.787600000000001</c:v>
                </c:pt>
                <c:pt idx="2707">
                  <c:v>-20.001000000000001</c:v>
                </c:pt>
                <c:pt idx="2708">
                  <c:v>-20.501999999999999</c:v>
                </c:pt>
                <c:pt idx="2709">
                  <c:v>-17.639600000000002</c:v>
                </c:pt>
                <c:pt idx="2710">
                  <c:v>-18.3842</c:v>
                </c:pt>
                <c:pt idx="2711">
                  <c:v>-12.2758</c:v>
                </c:pt>
                <c:pt idx="2712">
                  <c:v>-11.5677</c:v>
                </c:pt>
                <c:pt idx="2713">
                  <c:v>-15.408300000000001</c:v>
                </c:pt>
                <c:pt idx="2714">
                  <c:v>-13.9038</c:v>
                </c:pt>
                <c:pt idx="2715">
                  <c:v>-7.8142800000000001</c:v>
                </c:pt>
                <c:pt idx="2716">
                  <c:v>-5.0388400000000004</c:v>
                </c:pt>
                <c:pt idx="2717">
                  <c:v>-12.174899999999999</c:v>
                </c:pt>
                <c:pt idx="2718">
                  <c:v>-4.5594299999999999</c:v>
                </c:pt>
                <c:pt idx="2719">
                  <c:v>-1.5380499999999999</c:v>
                </c:pt>
                <c:pt idx="2720">
                  <c:v>3.0031500000000002</c:v>
                </c:pt>
                <c:pt idx="2721">
                  <c:v>5.5021199999999997</c:v>
                </c:pt>
                <c:pt idx="2722">
                  <c:v>10.666399999999999</c:v>
                </c:pt>
                <c:pt idx="2723">
                  <c:v>12.102600000000001</c:v>
                </c:pt>
                <c:pt idx="2724">
                  <c:v>18.713100000000001</c:v>
                </c:pt>
                <c:pt idx="2725">
                  <c:v>19.9909</c:v>
                </c:pt>
                <c:pt idx="2726">
                  <c:v>13.8378</c:v>
                </c:pt>
                <c:pt idx="2727">
                  <c:v>11.2685</c:v>
                </c:pt>
                <c:pt idx="2728">
                  <c:v>15.619400000000001</c:v>
                </c:pt>
                <c:pt idx="2729">
                  <c:v>14.473699999999999</c:v>
                </c:pt>
                <c:pt idx="2730">
                  <c:v>18.8916</c:v>
                </c:pt>
                <c:pt idx="2731">
                  <c:v>13.5121</c:v>
                </c:pt>
                <c:pt idx="2732">
                  <c:v>15.0306</c:v>
                </c:pt>
                <c:pt idx="2733">
                  <c:v>16.563700000000001</c:v>
                </c:pt>
                <c:pt idx="2734">
                  <c:v>17.366099999999999</c:v>
                </c:pt>
                <c:pt idx="2735">
                  <c:v>17.452100000000002</c:v>
                </c:pt>
                <c:pt idx="2736">
                  <c:v>13.5738</c:v>
                </c:pt>
                <c:pt idx="2737">
                  <c:v>6.46915</c:v>
                </c:pt>
                <c:pt idx="2738">
                  <c:v>4.9656399999999996</c:v>
                </c:pt>
                <c:pt idx="2739">
                  <c:v>-3.6189300000000002</c:v>
                </c:pt>
                <c:pt idx="2740">
                  <c:v>-7.7098199999999997</c:v>
                </c:pt>
                <c:pt idx="2741">
                  <c:v>-6.3542699999999996</c:v>
                </c:pt>
                <c:pt idx="2742">
                  <c:v>-2.9515899999999999</c:v>
                </c:pt>
                <c:pt idx="2743">
                  <c:v>-3.2256399999999998</c:v>
                </c:pt>
                <c:pt idx="2744">
                  <c:v>-8.0674600000000005</c:v>
                </c:pt>
                <c:pt idx="2745">
                  <c:v>-11.194900000000001</c:v>
                </c:pt>
                <c:pt idx="2746">
                  <c:v>-8.1729099999999999</c:v>
                </c:pt>
                <c:pt idx="2747">
                  <c:v>-13.4726</c:v>
                </c:pt>
                <c:pt idx="2748">
                  <c:v>-16.8048</c:v>
                </c:pt>
                <c:pt idx="2749">
                  <c:v>-23.691199999999998</c:v>
                </c:pt>
                <c:pt idx="2750">
                  <c:v>-16.404800000000002</c:v>
                </c:pt>
                <c:pt idx="2751">
                  <c:v>-6.57559</c:v>
                </c:pt>
                <c:pt idx="2752">
                  <c:v>-9.6338600000000003</c:v>
                </c:pt>
                <c:pt idx="2753">
                  <c:v>-2.59395</c:v>
                </c:pt>
                <c:pt idx="2754">
                  <c:v>-1.8323400000000001</c:v>
                </c:pt>
                <c:pt idx="2755">
                  <c:v>4.0355699999999999</c:v>
                </c:pt>
                <c:pt idx="2756">
                  <c:v>-3.9085999999999999</c:v>
                </c:pt>
                <c:pt idx="2757">
                  <c:v>2.2765900000000001</c:v>
                </c:pt>
                <c:pt idx="2758">
                  <c:v>-4.4615</c:v>
                </c:pt>
                <c:pt idx="2759">
                  <c:v>-5.9286099999999999</c:v>
                </c:pt>
                <c:pt idx="2760">
                  <c:v>-3.1651799999999999</c:v>
                </c:pt>
                <c:pt idx="2761">
                  <c:v>4.5759600000000002</c:v>
                </c:pt>
                <c:pt idx="2762">
                  <c:v>7.7856399999999999</c:v>
                </c:pt>
                <c:pt idx="2763">
                  <c:v>11.4435</c:v>
                </c:pt>
                <c:pt idx="2764">
                  <c:v>11.3551</c:v>
                </c:pt>
                <c:pt idx="2765">
                  <c:v>13.67</c:v>
                </c:pt>
                <c:pt idx="2766">
                  <c:v>12.602399999999999</c:v>
                </c:pt>
                <c:pt idx="2767">
                  <c:v>10.6745</c:v>
                </c:pt>
                <c:pt idx="2768">
                  <c:v>11.531700000000001</c:v>
                </c:pt>
                <c:pt idx="2769">
                  <c:v>12.213800000000001</c:v>
                </c:pt>
                <c:pt idx="2770">
                  <c:v>15.612299999999999</c:v>
                </c:pt>
                <c:pt idx="2771">
                  <c:v>12.9991</c:v>
                </c:pt>
                <c:pt idx="2772">
                  <c:v>12.9032</c:v>
                </c:pt>
                <c:pt idx="2773">
                  <c:v>13.637600000000001</c:v>
                </c:pt>
                <c:pt idx="2774">
                  <c:v>13.5044</c:v>
                </c:pt>
                <c:pt idx="2775">
                  <c:v>14.213200000000001</c:v>
                </c:pt>
                <c:pt idx="2776">
                  <c:v>14.498200000000001</c:v>
                </c:pt>
                <c:pt idx="2777">
                  <c:v>11.827</c:v>
                </c:pt>
                <c:pt idx="2778">
                  <c:v>12.991400000000001</c:v>
                </c:pt>
                <c:pt idx="2779">
                  <c:v>12.5748</c:v>
                </c:pt>
                <c:pt idx="2780">
                  <c:v>13.2681</c:v>
                </c:pt>
                <c:pt idx="2781">
                  <c:v>12.605</c:v>
                </c:pt>
                <c:pt idx="2782">
                  <c:v>11.6851</c:v>
                </c:pt>
                <c:pt idx="2783">
                  <c:v>12.6075</c:v>
                </c:pt>
                <c:pt idx="2784">
                  <c:v>11.8447</c:v>
                </c:pt>
                <c:pt idx="2785">
                  <c:v>9.8082700000000003</c:v>
                </c:pt>
                <c:pt idx="2786">
                  <c:v>8.2814099999999993</c:v>
                </c:pt>
                <c:pt idx="2787">
                  <c:v>5.23001</c:v>
                </c:pt>
                <c:pt idx="2788">
                  <c:v>0.604765</c:v>
                </c:pt>
                <c:pt idx="2789">
                  <c:v>-6.2491700000000003</c:v>
                </c:pt>
                <c:pt idx="2790">
                  <c:v>-7.2818399999999999</c:v>
                </c:pt>
                <c:pt idx="2791">
                  <c:v>-8.7981700000000007</c:v>
                </c:pt>
                <c:pt idx="2792">
                  <c:v>-7.3919800000000002</c:v>
                </c:pt>
                <c:pt idx="2793">
                  <c:v>-10.785600000000001</c:v>
                </c:pt>
                <c:pt idx="2794">
                  <c:v>-11.2559</c:v>
                </c:pt>
                <c:pt idx="2795">
                  <c:v>-14.824</c:v>
                </c:pt>
                <c:pt idx="2796">
                  <c:v>-23.580500000000001</c:v>
                </c:pt>
                <c:pt idx="2797">
                  <c:v>-26.201899999999998</c:v>
                </c:pt>
                <c:pt idx="2798">
                  <c:v>-23.1281</c:v>
                </c:pt>
                <c:pt idx="2799">
                  <c:v>-10.9726</c:v>
                </c:pt>
                <c:pt idx="2800">
                  <c:v>-3.7132700000000001</c:v>
                </c:pt>
                <c:pt idx="2801">
                  <c:v>-5.4296600000000002</c:v>
                </c:pt>
                <c:pt idx="2802">
                  <c:v>-6.7915599999999996</c:v>
                </c:pt>
                <c:pt idx="2803">
                  <c:v>2.3651200000000001</c:v>
                </c:pt>
                <c:pt idx="2804">
                  <c:v>4.8597000000000001</c:v>
                </c:pt>
                <c:pt idx="2805">
                  <c:v>2.8267600000000002</c:v>
                </c:pt>
                <c:pt idx="2806">
                  <c:v>0.91918999999999995</c:v>
                </c:pt>
                <c:pt idx="2807">
                  <c:v>2.8384100000000001</c:v>
                </c:pt>
                <c:pt idx="2808">
                  <c:v>4.4351399999999996</c:v>
                </c:pt>
                <c:pt idx="2809">
                  <c:v>4.0427</c:v>
                </c:pt>
                <c:pt idx="2810">
                  <c:v>7.8820499999999996</c:v>
                </c:pt>
                <c:pt idx="2811">
                  <c:v>6.9140100000000002</c:v>
                </c:pt>
                <c:pt idx="2812">
                  <c:v>9.1432500000000001</c:v>
                </c:pt>
                <c:pt idx="2813">
                  <c:v>8.6153999999999993</c:v>
                </c:pt>
                <c:pt idx="2814">
                  <c:v>9.5140799999999999</c:v>
                </c:pt>
                <c:pt idx="2815">
                  <c:v>8.58047</c:v>
                </c:pt>
                <c:pt idx="2816">
                  <c:v>7.4139900000000001</c:v>
                </c:pt>
                <c:pt idx="2817">
                  <c:v>8.1714099999999998</c:v>
                </c:pt>
                <c:pt idx="2818">
                  <c:v>9.3926099999999995</c:v>
                </c:pt>
                <c:pt idx="2819">
                  <c:v>7.6620900000000001</c:v>
                </c:pt>
                <c:pt idx="2820">
                  <c:v>8.7331299999999992</c:v>
                </c:pt>
                <c:pt idx="2821">
                  <c:v>7.9278700000000004</c:v>
                </c:pt>
                <c:pt idx="2822">
                  <c:v>8.5891599999999997</c:v>
                </c:pt>
                <c:pt idx="2823">
                  <c:v>7.4272600000000004</c:v>
                </c:pt>
                <c:pt idx="2824">
                  <c:v>11.463200000000001</c:v>
                </c:pt>
                <c:pt idx="2825">
                  <c:v>7.5578000000000003</c:v>
                </c:pt>
                <c:pt idx="2826">
                  <c:v>17.322199999999999</c:v>
                </c:pt>
                <c:pt idx="2827">
                  <c:v>15.5647</c:v>
                </c:pt>
                <c:pt idx="2828">
                  <c:v>7.8704700000000001</c:v>
                </c:pt>
                <c:pt idx="2829">
                  <c:v>8.6763499999999993</c:v>
                </c:pt>
                <c:pt idx="2830">
                  <c:v>-1.51616</c:v>
                </c:pt>
                <c:pt idx="2831">
                  <c:v>-5.49655</c:v>
                </c:pt>
                <c:pt idx="2832">
                  <c:v>-7.9219499999999998</c:v>
                </c:pt>
                <c:pt idx="2833">
                  <c:v>-10.867599999999999</c:v>
                </c:pt>
                <c:pt idx="2834">
                  <c:v>-13.966799999999999</c:v>
                </c:pt>
                <c:pt idx="2835">
                  <c:v>-15.8963</c:v>
                </c:pt>
                <c:pt idx="2836">
                  <c:v>-17.093299999999999</c:v>
                </c:pt>
                <c:pt idx="2837">
                  <c:v>-15.6615</c:v>
                </c:pt>
                <c:pt idx="2838">
                  <c:v>-17.584800000000001</c:v>
                </c:pt>
                <c:pt idx="2839">
                  <c:v>-13.891400000000001</c:v>
                </c:pt>
                <c:pt idx="2840">
                  <c:v>-17.354399999999998</c:v>
                </c:pt>
                <c:pt idx="2841">
                  <c:v>-17.9695</c:v>
                </c:pt>
                <c:pt idx="2842">
                  <c:v>-17.096599999999999</c:v>
                </c:pt>
                <c:pt idx="2843">
                  <c:v>-15.4161</c:v>
                </c:pt>
                <c:pt idx="2844">
                  <c:v>-15.4443</c:v>
                </c:pt>
                <c:pt idx="2845">
                  <c:v>-13.688000000000001</c:v>
                </c:pt>
                <c:pt idx="2846">
                  <c:v>-17.7194</c:v>
                </c:pt>
                <c:pt idx="2847">
                  <c:v>-20.4451</c:v>
                </c:pt>
                <c:pt idx="2848">
                  <c:v>-12.2866</c:v>
                </c:pt>
                <c:pt idx="2849">
                  <c:v>-9.7337900000000008</c:v>
                </c:pt>
                <c:pt idx="2850">
                  <c:v>-9.4682499999999994</c:v>
                </c:pt>
                <c:pt idx="2851">
                  <c:v>-6.5078399999999998</c:v>
                </c:pt>
                <c:pt idx="2852">
                  <c:v>-8.6094399999999993</c:v>
                </c:pt>
                <c:pt idx="2853">
                  <c:v>-6.8713300000000004</c:v>
                </c:pt>
                <c:pt idx="2854">
                  <c:v>-4.2819599999999998</c:v>
                </c:pt>
                <c:pt idx="2855">
                  <c:v>-2.2117800000000001</c:v>
                </c:pt>
                <c:pt idx="2856">
                  <c:v>1.6261699999999999</c:v>
                </c:pt>
                <c:pt idx="2857">
                  <c:v>5.8258400000000004</c:v>
                </c:pt>
                <c:pt idx="2858">
                  <c:v>7.3258799999999997</c:v>
                </c:pt>
                <c:pt idx="2859">
                  <c:v>9.7583199999999994</c:v>
                </c:pt>
                <c:pt idx="2860">
                  <c:v>18.013300000000001</c:v>
                </c:pt>
                <c:pt idx="2861">
                  <c:v>14.2082</c:v>
                </c:pt>
                <c:pt idx="2862">
                  <c:v>3.9017900000000001</c:v>
                </c:pt>
                <c:pt idx="2863">
                  <c:v>14.6859</c:v>
                </c:pt>
                <c:pt idx="2864">
                  <c:v>14.1226</c:v>
                </c:pt>
                <c:pt idx="2865">
                  <c:v>14.671900000000001</c:v>
                </c:pt>
                <c:pt idx="2866">
                  <c:v>18.370799999999999</c:v>
                </c:pt>
                <c:pt idx="2867">
                  <c:v>13.4216</c:v>
                </c:pt>
                <c:pt idx="2868">
                  <c:v>16.3157</c:v>
                </c:pt>
                <c:pt idx="2869">
                  <c:v>16.594100000000001</c:v>
                </c:pt>
                <c:pt idx="2870">
                  <c:v>10.710599999999999</c:v>
                </c:pt>
                <c:pt idx="2871">
                  <c:v>15.596299999999999</c:v>
                </c:pt>
                <c:pt idx="2872">
                  <c:v>11.8963</c:v>
                </c:pt>
                <c:pt idx="2873">
                  <c:v>12.8287</c:v>
                </c:pt>
                <c:pt idx="2874">
                  <c:v>10.5921</c:v>
                </c:pt>
                <c:pt idx="2875">
                  <c:v>5.5756399999999999</c:v>
                </c:pt>
                <c:pt idx="2876">
                  <c:v>6.4562400000000002</c:v>
                </c:pt>
                <c:pt idx="2877">
                  <c:v>-5.1414200000000001</c:v>
                </c:pt>
                <c:pt idx="2878">
                  <c:v>-11.163500000000001</c:v>
                </c:pt>
                <c:pt idx="2879">
                  <c:v>-11.19</c:v>
                </c:pt>
                <c:pt idx="2880">
                  <c:v>-12.825799999999999</c:v>
                </c:pt>
                <c:pt idx="2881">
                  <c:v>-9.3529800000000005</c:v>
                </c:pt>
                <c:pt idx="2882">
                  <c:v>-5.2137500000000001</c:v>
                </c:pt>
                <c:pt idx="2883">
                  <c:v>-5.9174300000000004</c:v>
                </c:pt>
                <c:pt idx="2884">
                  <c:v>-8.1120000000000001</c:v>
                </c:pt>
                <c:pt idx="2885">
                  <c:v>-5.3905799999999999</c:v>
                </c:pt>
                <c:pt idx="2886">
                  <c:v>-3.8197800000000002</c:v>
                </c:pt>
                <c:pt idx="2887">
                  <c:v>-1.91943</c:v>
                </c:pt>
                <c:pt idx="2888">
                  <c:v>-5.5919600000000003</c:v>
                </c:pt>
                <c:pt idx="2889">
                  <c:v>-2.72261</c:v>
                </c:pt>
                <c:pt idx="2890">
                  <c:v>-0.22382199999999999</c:v>
                </c:pt>
                <c:pt idx="2891">
                  <c:v>-0.83259799999999995</c:v>
                </c:pt>
                <c:pt idx="2892">
                  <c:v>-1.42083</c:v>
                </c:pt>
                <c:pt idx="2893">
                  <c:v>-2.8542399999999999</c:v>
                </c:pt>
                <c:pt idx="2894">
                  <c:v>-5.8209499999999998</c:v>
                </c:pt>
                <c:pt idx="2895">
                  <c:v>-5.0540599999999998</c:v>
                </c:pt>
                <c:pt idx="2896">
                  <c:v>-4.1811400000000001</c:v>
                </c:pt>
                <c:pt idx="2897">
                  <c:v>-4.1681600000000003</c:v>
                </c:pt>
                <c:pt idx="2898">
                  <c:v>2.5808399999999998</c:v>
                </c:pt>
                <c:pt idx="2899">
                  <c:v>3.3934799999999998</c:v>
                </c:pt>
                <c:pt idx="2900">
                  <c:v>6.7843099999999996</c:v>
                </c:pt>
                <c:pt idx="2901">
                  <c:v>8.2412100000000006</c:v>
                </c:pt>
                <c:pt idx="2902">
                  <c:v>9.1529699999999998</c:v>
                </c:pt>
                <c:pt idx="2903">
                  <c:v>10.1965</c:v>
                </c:pt>
                <c:pt idx="2904">
                  <c:v>9.4817599999999995</c:v>
                </c:pt>
                <c:pt idx="2905">
                  <c:v>10.7448</c:v>
                </c:pt>
                <c:pt idx="2906">
                  <c:v>11.3246</c:v>
                </c:pt>
                <c:pt idx="2907">
                  <c:v>10.446999999999999</c:v>
                </c:pt>
                <c:pt idx="2908">
                  <c:v>11.1967</c:v>
                </c:pt>
                <c:pt idx="2909">
                  <c:v>10.6136</c:v>
                </c:pt>
                <c:pt idx="2910">
                  <c:v>9.9220400000000009</c:v>
                </c:pt>
                <c:pt idx="2911">
                  <c:v>11.4162</c:v>
                </c:pt>
                <c:pt idx="2912">
                  <c:v>10.5373</c:v>
                </c:pt>
                <c:pt idx="2913">
                  <c:v>11.710900000000001</c:v>
                </c:pt>
                <c:pt idx="2914">
                  <c:v>9.9002800000000004</c:v>
                </c:pt>
                <c:pt idx="2915">
                  <c:v>10.360200000000001</c:v>
                </c:pt>
                <c:pt idx="2916">
                  <c:v>10.33</c:v>
                </c:pt>
                <c:pt idx="2917">
                  <c:v>10.6937</c:v>
                </c:pt>
                <c:pt idx="2918">
                  <c:v>11.0533</c:v>
                </c:pt>
                <c:pt idx="2919">
                  <c:v>11.0992</c:v>
                </c:pt>
                <c:pt idx="2920">
                  <c:v>9.5660600000000002</c:v>
                </c:pt>
                <c:pt idx="2921">
                  <c:v>7.3996700000000004</c:v>
                </c:pt>
                <c:pt idx="2922">
                  <c:v>2.6650700000000001</c:v>
                </c:pt>
                <c:pt idx="2923">
                  <c:v>-4.9822300000000004</c:v>
                </c:pt>
                <c:pt idx="2924">
                  <c:v>-7.1145100000000001</c:v>
                </c:pt>
                <c:pt idx="2925">
                  <c:v>-8.8985900000000004</c:v>
                </c:pt>
                <c:pt idx="2926">
                  <c:v>-14.3467</c:v>
                </c:pt>
                <c:pt idx="2927">
                  <c:v>-18.174499999999998</c:v>
                </c:pt>
                <c:pt idx="2928">
                  <c:v>-15.3469</c:v>
                </c:pt>
                <c:pt idx="2929">
                  <c:v>-24.0885</c:v>
                </c:pt>
                <c:pt idx="2930">
                  <c:v>-12.3887</c:v>
                </c:pt>
                <c:pt idx="2931">
                  <c:v>-14.208299999999999</c:v>
                </c:pt>
                <c:pt idx="2932">
                  <c:v>-20.167999999999999</c:v>
                </c:pt>
                <c:pt idx="2933">
                  <c:v>-17.1615</c:v>
                </c:pt>
                <c:pt idx="2934">
                  <c:v>-22.351299999999998</c:v>
                </c:pt>
                <c:pt idx="2935">
                  <c:v>-17.9785</c:v>
                </c:pt>
                <c:pt idx="2936">
                  <c:v>-10.36</c:v>
                </c:pt>
                <c:pt idx="2937">
                  <c:v>-7.6309800000000001</c:v>
                </c:pt>
                <c:pt idx="2938">
                  <c:v>-8.1718399999999995</c:v>
                </c:pt>
                <c:pt idx="2939">
                  <c:v>-10.2128</c:v>
                </c:pt>
                <c:pt idx="2940">
                  <c:v>-5.0082100000000001</c:v>
                </c:pt>
                <c:pt idx="2941">
                  <c:v>-5.9936199999999999</c:v>
                </c:pt>
                <c:pt idx="2942">
                  <c:v>-2.73062</c:v>
                </c:pt>
                <c:pt idx="2943">
                  <c:v>1.18537</c:v>
                </c:pt>
                <c:pt idx="2944">
                  <c:v>2.68282</c:v>
                </c:pt>
                <c:pt idx="2945">
                  <c:v>7.0411700000000002</c:v>
                </c:pt>
                <c:pt idx="2946">
                  <c:v>5.1249599999999997</c:v>
                </c:pt>
                <c:pt idx="2947">
                  <c:v>3.8101600000000002</c:v>
                </c:pt>
                <c:pt idx="2948">
                  <c:v>6.1090799999999996</c:v>
                </c:pt>
                <c:pt idx="2949">
                  <c:v>8.8760100000000008</c:v>
                </c:pt>
                <c:pt idx="2950">
                  <c:v>10.914400000000001</c:v>
                </c:pt>
                <c:pt idx="2951">
                  <c:v>12</c:v>
                </c:pt>
                <c:pt idx="2952">
                  <c:v>10.5198</c:v>
                </c:pt>
                <c:pt idx="2953">
                  <c:v>12.6813</c:v>
                </c:pt>
                <c:pt idx="2954">
                  <c:v>10.9506</c:v>
                </c:pt>
                <c:pt idx="2955">
                  <c:v>11.1904</c:v>
                </c:pt>
                <c:pt idx="2956">
                  <c:v>10.223699999999999</c:v>
                </c:pt>
                <c:pt idx="2957">
                  <c:v>10.705299999999999</c:v>
                </c:pt>
                <c:pt idx="2958">
                  <c:v>10.0822</c:v>
                </c:pt>
                <c:pt idx="2959">
                  <c:v>10.7128</c:v>
                </c:pt>
                <c:pt idx="2960">
                  <c:v>10.6112</c:v>
                </c:pt>
                <c:pt idx="2961">
                  <c:v>6.0293400000000004</c:v>
                </c:pt>
                <c:pt idx="2962">
                  <c:v>9.3897399999999998</c:v>
                </c:pt>
                <c:pt idx="2963">
                  <c:v>10.287699999999999</c:v>
                </c:pt>
                <c:pt idx="2964">
                  <c:v>9.1313800000000001</c:v>
                </c:pt>
                <c:pt idx="2965">
                  <c:v>10.691599999999999</c:v>
                </c:pt>
                <c:pt idx="2966">
                  <c:v>9.2359200000000001</c:v>
                </c:pt>
                <c:pt idx="2967">
                  <c:v>10.0764</c:v>
                </c:pt>
                <c:pt idx="2968">
                  <c:v>8.5590799999999998</c:v>
                </c:pt>
                <c:pt idx="2969">
                  <c:v>7.7733800000000004</c:v>
                </c:pt>
                <c:pt idx="2970">
                  <c:v>3.3988800000000001</c:v>
                </c:pt>
                <c:pt idx="2971">
                  <c:v>2.68059</c:v>
                </c:pt>
                <c:pt idx="2972">
                  <c:v>2.51268</c:v>
                </c:pt>
                <c:pt idx="2973">
                  <c:v>-1.0322100000000001</c:v>
                </c:pt>
                <c:pt idx="2974">
                  <c:v>-12.632099999999999</c:v>
                </c:pt>
                <c:pt idx="2975">
                  <c:v>-15.0846</c:v>
                </c:pt>
                <c:pt idx="2976">
                  <c:v>-20.373100000000001</c:v>
                </c:pt>
                <c:pt idx="2977">
                  <c:v>-22.747299999999999</c:v>
                </c:pt>
                <c:pt idx="2978">
                  <c:v>-19.145</c:v>
                </c:pt>
                <c:pt idx="2979">
                  <c:v>-20.1739</c:v>
                </c:pt>
                <c:pt idx="2980">
                  <c:v>-11.933</c:v>
                </c:pt>
                <c:pt idx="2981">
                  <c:v>-8.3611900000000006</c:v>
                </c:pt>
                <c:pt idx="2982">
                  <c:v>-7.7047999999999996</c:v>
                </c:pt>
                <c:pt idx="2983">
                  <c:v>-13.8599</c:v>
                </c:pt>
                <c:pt idx="2984">
                  <c:v>-21.9512</c:v>
                </c:pt>
                <c:pt idx="2985">
                  <c:v>-24.1434</c:v>
                </c:pt>
                <c:pt idx="2986">
                  <c:v>-20.6158</c:v>
                </c:pt>
                <c:pt idx="2987">
                  <c:v>-11.6035</c:v>
                </c:pt>
                <c:pt idx="2988">
                  <c:v>-13.431800000000001</c:v>
                </c:pt>
                <c:pt idx="2989">
                  <c:v>-9.8566099999999999</c:v>
                </c:pt>
                <c:pt idx="2990">
                  <c:v>-14.732699999999999</c:v>
                </c:pt>
                <c:pt idx="2991">
                  <c:v>-8.3360500000000002</c:v>
                </c:pt>
                <c:pt idx="2992">
                  <c:v>-13.134499999999999</c:v>
                </c:pt>
                <c:pt idx="2993">
                  <c:v>-6.4601300000000004</c:v>
                </c:pt>
                <c:pt idx="2994">
                  <c:v>-6.9383400000000002</c:v>
                </c:pt>
                <c:pt idx="2995">
                  <c:v>-3.2101600000000001</c:v>
                </c:pt>
                <c:pt idx="2996">
                  <c:v>-1.5221899999999999</c:v>
                </c:pt>
                <c:pt idx="2997">
                  <c:v>6.5470600000000001</c:v>
                </c:pt>
                <c:pt idx="2998">
                  <c:v>10.15</c:v>
                </c:pt>
                <c:pt idx="2999">
                  <c:v>9.7596600000000002</c:v>
                </c:pt>
                <c:pt idx="3000">
                  <c:v>9.0595999999999997</c:v>
                </c:pt>
                <c:pt idx="3001">
                  <c:v>9.3585399999999996</c:v>
                </c:pt>
                <c:pt idx="3002">
                  <c:v>8.0763800000000003</c:v>
                </c:pt>
                <c:pt idx="3003">
                  <c:v>6.70662</c:v>
                </c:pt>
                <c:pt idx="3004">
                  <c:v>8.4854099999999999</c:v>
                </c:pt>
                <c:pt idx="3005">
                  <c:v>7.5291300000000003</c:v>
                </c:pt>
                <c:pt idx="3006">
                  <c:v>5.93635</c:v>
                </c:pt>
                <c:pt idx="3007">
                  <c:v>10.1425</c:v>
                </c:pt>
                <c:pt idx="3008">
                  <c:v>8.7098099999999992</c:v>
                </c:pt>
                <c:pt idx="3009">
                  <c:v>10.131</c:v>
                </c:pt>
                <c:pt idx="3010">
                  <c:v>14.0589</c:v>
                </c:pt>
                <c:pt idx="3011">
                  <c:v>6.4701199999999996</c:v>
                </c:pt>
                <c:pt idx="3012">
                  <c:v>7.2688800000000002</c:v>
                </c:pt>
                <c:pt idx="3013">
                  <c:v>8.2721499999999999</c:v>
                </c:pt>
                <c:pt idx="3014">
                  <c:v>4.8325800000000001</c:v>
                </c:pt>
                <c:pt idx="3015">
                  <c:v>6.3821099999999999</c:v>
                </c:pt>
                <c:pt idx="3016">
                  <c:v>-3.9497</c:v>
                </c:pt>
                <c:pt idx="3017">
                  <c:v>-7.3174599999999996</c:v>
                </c:pt>
                <c:pt idx="3018">
                  <c:v>-9.0605200000000004</c:v>
                </c:pt>
                <c:pt idx="3019">
                  <c:v>-13.846500000000001</c:v>
                </c:pt>
                <c:pt idx="3020">
                  <c:v>-9.5376499999999993</c:v>
                </c:pt>
                <c:pt idx="3021">
                  <c:v>-19.437899999999999</c:v>
                </c:pt>
                <c:pt idx="3022">
                  <c:v>-19.093399999999999</c:v>
                </c:pt>
                <c:pt idx="3023">
                  <c:v>-22.360199999999999</c:v>
                </c:pt>
                <c:pt idx="3024">
                  <c:v>-18.9437</c:v>
                </c:pt>
                <c:pt idx="3025">
                  <c:v>-19.170400000000001</c:v>
                </c:pt>
                <c:pt idx="3026">
                  <c:v>-24.752199999999998</c:v>
                </c:pt>
                <c:pt idx="3027">
                  <c:v>-18.9773</c:v>
                </c:pt>
                <c:pt idx="3028">
                  <c:v>-20.086200000000002</c:v>
                </c:pt>
                <c:pt idx="3029">
                  <c:v>-16.1204</c:v>
                </c:pt>
                <c:pt idx="3030">
                  <c:v>-22.3843</c:v>
                </c:pt>
                <c:pt idx="3031">
                  <c:v>-20.7347</c:v>
                </c:pt>
                <c:pt idx="3032">
                  <c:v>-23.111999999999998</c:v>
                </c:pt>
                <c:pt idx="3033">
                  <c:v>-16.997800000000002</c:v>
                </c:pt>
                <c:pt idx="3034">
                  <c:v>-11.2409</c:v>
                </c:pt>
                <c:pt idx="3035">
                  <c:v>-16.2468</c:v>
                </c:pt>
                <c:pt idx="3036">
                  <c:v>-10.1959</c:v>
                </c:pt>
                <c:pt idx="3037">
                  <c:v>-4.00746</c:v>
                </c:pt>
                <c:pt idx="3038">
                  <c:v>-8.1800700000000006</c:v>
                </c:pt>
                <c:pt idx="3039">
                  <c:v>-1.16269</c:v>
                </c:pt>
                <c:pt idx="3040">
                  <c:v>-0.79305700000000001</c:v>
                </c:pt>
                <c:pt idx="3041">
                  <c:v>0.91052100000000002</c:v>
                </c:pt>
                <c:pt idx="3042">
                  <c:v>7.8716100000000004</c:v>
                </c:pt>
                <c:pt idx="3043">
                  <c:v>9.0709199999999992</c:v>
                </c:pt>
                <c:pt idx="3044">
                  <c:v>9.8563899999999993</c:v>
                </c:pt>
                <c:pt idx="3045">
                  <c:v>12.326499999999999</c:v>
                </c:pt>
                <c:pt idx="3046">
                  <c:v>9.4741900000000001</c:v>
                </c:pt>
                <c:pt idx="3047">
                  <c:v>8.6584900000000005</c:v>
                </c:pt>
                <c:pt idx="3048">
                  <c:v>11.8574</c:v>
                </c:pt>
                <c:pt idx="3049">
                  <c:v>10.3771</c:v>
                </c:pt>
                <c:pt idx="3050">
                  <c:v>10.085599999999999</c:v>
                </c:pt>
                <c:pt idx="3051">
                  <c:v>7.2385000000000002</c:v>
                </c:pt>
                <c:pt idx="3052">
                  <c:v>9.6436499999999992</c:v>
                </c:pt>
                <c:pt idx="3053">
                  <c:v>10.9411</c:v>
                </c:pt>
                <c:pt idx="3054">
                  <c:v>8.9572500000000002</c:v>
                </c:pt>
                <c:pt idx="3055">
                  <c:v>9.2307600000000001</c:v>
                </c:pt>
                <c:pt idx="3056">
                  <c:v>8.5873000000000008</c:v>
                </c:pt>
                <c:pt idx="3057">
                  <c:v>8.4378899999999994</c:v>
                </c:pt>
                <c:pt idx="3058">
                  <c:v>9.97837</c:v>
                </c:pt>
                <c:pt idx="3059">
                  <c:v>10.187099999999999</c:v>
                </c:pt>
                <c:pt idx="3060">
                  <c:v>8.1088699999999996</c:v>
                </c:pt>
                <c:pt idx="3061">
                  <c:v>5.50807</c:v>
                </c:pt>
                <c:pt idx="3062">
                  <c:v>1.6958200000000001</c:v>
                </c:pt>
                <c:pt idx="3063">
                  <c:v>-1.1351800000000001</c:v>
                </c:pt>
                <c:pt idx="3064">
                  <c:v>-5.1068199999999999</c:v>
                </c:pt>
                <c:pt idx="3065">
                  <c:v>-2.6060300000000001</c:v>
                </c:pt>
                <c:pt idx="3066">
                  <c:v>-7.9802799999999996</c:v>
                </c:pt>
                <c:pt idx="3067">
                  <c:v>-16.599699999999999</c:v>
                </c:pt>
                <c:pt idx="3068">
                  <c:v>-18.013100000000001</c:v>
                </c:pt>
                <c:pt idx="3069">
                  <c:v>-18.7897</c:v>
                </c:pt>
                <c:pt idx="3070">
                  <c:v>-18.393699999999999</c:v>
                </c:pt>
                <c:pt idx="3071">
                  <c:v>-19.183299999999999</c:v>
                </c:pt>
                <c:pt idx="3072">
                  <c:v>-19.849</c:v>
                </c:pt>
                <c:pt idx="3073">
                  <c:v>-18.706099999999999</c:v>
                </c:pt>
                <c:pt idx="3074">
                  <c:v>-25.793099999999999</c:v>
                </c:pt>
                <c:pt idx="3075">
                  <c:v>-24.539000000000001</c:v>
                </c:pt>
                <c:pt idx="3076">
                  <c:v>-20.0352</c:v>
                </c:pt>
                <c:pt idx="3077">
                  <c:v>-17.994199999999999</c:v>
                </c:pt>
                <c:pt idx="3078">
                  <c:v>-20.9617</c:v>
                </c:pt>
                <c:pt idx="3079">
                  <c:v>-19.596499999999999</c:v>
                </c:pt>
                <c:pt idx="3080">
                  <c:v>-13.223000000000001</c:v>
                </c:pt>
                <c:pt idx="3081">
                  <c:v>-15.996700000000001</c:v>
                </c:pt>
                <c:pt idx="3082">
                  <c:v>-12.2058</c:v>
                </c:pt>
                <c:pt idx="3083">
                  <c:v>-12.951599999999999</c:v>
                </c:pt>
                <c:pt idx="3084">
                  <c:v>-13.975199999999999</c:v>
                </c:pt>
                <c:pt idx="3085">
                  <c:v>-5.3970700000000003</c:v>
                </c:pt>
                <c:pt idx="3086">
                  <c:v>-2.0838800000000002</c:v>
                </c:pt>
                <c:pt idx="3087">
                  <c:v>4.9842399999999998</c:v>
                </c:pt>
                <c:pt idx="3088">
                  <c:v>3.4214899999999999</c:v>
                </c:pt>
                <c:pt idx="3089">
                  <c:v>6.5571200000000003</c:v>
                </c:pt>
                <c:pt idx="3090">
                  <c:v>7.9406400000000001</c:v>
                </c:pt>
                <c:pt idx="3091">
                  <c:v>9.0844699999999996</c:v>
                </c:pt>
                <c:pt idx="3092">
                  <c:v>2.29176</c:v>
                </c:pt>
                <c:pt idx="3093">
                  <c:v>-36.458300000000001</c:v>
                </c:pt>
                <c:pt idx="3094">
                  <c:v>18.014199999999999</c:v>
                </c:pt>
                <c:pt idx="3095">
                  <c:v>9.4258900000000008</c:v>
                </c:pt>
                <c:pt idx="3096">
                  <c:v>12.295500000000001</c:v>
                </c:pt>
                <c:pt idx="3097">
                  <c:v>17.0764</c:v>
                </c:pt>
                <c:pt idx="3098">
                  <c:v>18.404</c:v>
                </c:pt>
                <c:pt idx="3099">
                  <c:v>10.2768</c:v>
                </c:pt>
                <c:pt idx="3100">
                  <c:v>7.1283899999999996</c:v>
                </c:pt>
                <c:pt idx="3101">
                  <c:v>14.6958</c:v>
                </c:pt>
                <c:pt idx="3102">
                  <c:v>9.59999</c:v>
                </c:pt>
                <c:pt idx="3103">
                  <c:v>11.568099999999999</c:v>
                </c:pt>
                <c:pt idx="3104">
                  <c:v>8.4144100000000002</c:v>
                </c:pt>
                <c:pt idx="3105">
                  <c:v>3.7256900000000002</c:v>
                </c:pt>
                <c:pt idx="3106">
                  <c:v>3.93085</c:v>
                </c:pt>
                <c:pt idx="3107">
                  <c:v>-0.56149000000000004</c:v>
                </c:pt>
                <c:pt idx="3108">
                  <c:v>-9.7101699999999997</c:v>
                </c:pt>
                <c:pt idx="3109">
                  <c:v>-19.504300000000001</c:v>
                </c:pt>
                <c:pt idx="3110">
                  <c:v>-22.462499999999999</c:v>
                </c:pt>
                <c:pt idx="3111">
                  <c:v>-25.893999999999998</c:v>
                </c:pt>
                <c:pt idx="3112">
                  <c:v>-26.6312</c:v>
                </c:pt>
                <c:pt idx="3113">
                  <c:v>-28.665800000000001</c:v>
                </c:pt>
                <c:pt idx="3114">
                  <c:v>-19.838899999999999</c:v>
                </c:pt>
                <c:pt idx="3115">
                  <c:v>-19.914400000000001</c:v>
                </c:pt>
                <c:pt idx="3116">
                  <c:v>-20.995100000000001</c:v>
                </c:pt>
                <c:pt idx="3117">
                  <c:v>-31.192499999999999</c:v>
                </c:pt>
                <c:pt idx="3118">
                  <c:v>-25.064699999999998</c:v>
                </c:pt>
                <c:pt idx="3119">
                  <c:v>-25.105499999999999</c:v>
                </c:pt>
                <c:pt idx="3120">
                  <c:v>-24.0929</c:v>
                </c:pt>
                <c:pt idx="3121">
                  <c:v>-26.754799999999999</c:v>
                </c:pt>
                <c:pt idx="3122">
                  <c:v>-23.536000000000001</c:v>
                </c:pt>
                <c:pt idx="3123">
                  <c:v>-21.475899999999999</c:v>
                </c:pt>
                <c:pt idx="3124">
                  <c:v>-20.012899999999998</c:v>
                </c:pt>
                <c:pt idx="3125">
                  <c:v>-18.329499999999999</c:v>
                </c:pt>
                <c:pt idx="3126">
                  <c:v>-10.443099999999999</c:v>
                </c:pt>
                <c:pt idx="3127">
                  <c:v>-10.050599999999999</c:v>
                </c:pt>
                <c:pt idx="3128">
                  <c:v>-5.4659599999999999</c:v>
                </c:pt>
                <c:pt idx="3129">
                  <c:v>-1.3561000000000001</c:v>
                </c:pt>
                <c:pt idx="3130">
                  <c:v>0.96096400000000004</c:v>
                </c:pt>
                <c:pt idx="3131">
                  <c:v>3.7583700000000002</c:v>
                </c:pt>
                <c:pt idx="3132">
                  <c:v>9.2357999999999993</c:v>
                </c:pt>
                <c:pt idx="3133">
                  <c:v>11.5731</c:v>
                </c:pt>
                <c:pt idx="3134">
                  <c:v>10.967599999999999</c:v>
                </c:pt>
                <c:pt idx="3135">
                  <c:v>10.2409</c:v>
                </c:pt>
                <c:pt idx="3136">
                  <c:v>4.1318200000000003</c:v>
                </c:pt>
                <c:pt idx="3137">
                  <c:v>19.119900000000001</c:v>
                </c:pt>
                <c:pt idx="3138">
                  <c:v>12.990500000000001</c:v>
                </c:pt>
                <c:pt idx="3139">
                  <c:v>7.6087699999999998</c:v>
                </c:pt>
                <c:pt idx="3140">
                  <c:v>14.3995</c:v>
                </c:pt>
                <c:pt idx="3141">
                  <c:v>11.6157</c:v>
                </c:pt>
                <c:pt idx="3142">
                  <c:v>12.9472</c:v>
                </c:pt>
                <c:pt idx="3143">
                  <c:v>11.0002</c:v>
                </c:pt>
                <c:pt idx="3144">
                  <c:v>10.7561</c:v>
                </c:pt>
                <c:pt idx="3145">
                  <c:v>9.3742000000000001</c:v>
                </c:pt>
                <c:pt idx="3146">
                  <c:v>9.5652600000000003</c:v>
                </c:pt>
                <c:pt idx="3147">
                  <c:v>10.065899999999999</c:v>
                </c:pt>
                <c:pt idx="3148">
                  <c:v>9.9893800000000006</c:v>
                </c:pt>
                <c:pt idx="3149">
                  <c:v>-1.5767100000000001</c:v>
                </c:pt>
                <c:pt idx="3150">
                  <c:v>-4.7221000000000002</c:v>
                </c:pt>
                <c:pt idx="3151">
                  <c:v>-8.8107900000000008</c:v>
                </c:pt>
                <c:pt idx="3152">
                  <c:v>-10.961399999999999</c:v>
                </c:pt>
                <c:pt idx="3153">
                  <c:v>-14.3598</c:v>
                </c:pt>
                <c:pt idx="3154">
                  <c:v>-14.826499999999999</c:v>
                </c:pt>
                <c:pt idx="3155">
                  <c:v>-22.768999999999998</c:v>
                </c:pt>
                <c:pt idx="3156">
                  <c:v>-22.536200000000001</c:v>
                </c:pt>
                <c:pt idx="3157">
                  <c:v>-27.086400000000001</c:v>
                </c:pt>
                <c:pt idx="3158">
                  <c:v>-17.393899999999999</c:v>
                </c:pt>
                <c:pt idx="3159">
                  <c:v>-27.462599999999998</c:v>
                </c:pt>
                <c:pt idx="3160">
                  <c:v>-22.2608</c:v>
                </c:pt>
                <c:pt idx="3161">
                  <c:v>-20.972300000000001</c:v>
                </c:pt>
                <c:pt idx="3162">
                  <c:v>-19.6877</c:v>
                </c:pt>
                <c:pt idx="3163">
                  <c:v>-26.4681</c:v>
                </c:pt>
                <c:pt idx="3164">
                  <c:v>-18.9938</c:v>
                </c:pt>
                <c:pt idx="3165">
                  <c:v>-16.538699999999999</c:v>
                </c:pt>
                <c:pt idx="3166">
                  <c:v>-14.3634</c:v>
                </c:pt>
                <c:pt idx="3167">
                  <c:v>-15.6073</c:v>
                </c:pt>
                <c:pt idx="3168">
                  <c:v>-10.5403</c:v>
                </c:pt>
                <c:pt idx="3169">
                  <c:v>-8.5968499999999999</c:v>
                </c:pt>
                <c:pt idx="3170">
                  <c:v>-9.6201600000000003</c:v>
                </c:pt>
                <c:pt idx="3171">
                  <c:v>-6.90794</c:v>
                </c:pt>
                <c:pt idx="3172">
                  <c:v>-4.2308199999999996</c:v>
                </c:pt>
                <c:pt idx="3173">
                  <c:v>-2.34823</c:v>
                </c:pt>
                <c:pt idx="3174">
                  <c:v>3.5713300000000001</c:v>
                </c:pt>
                <c:pt idx="3175">
                  <c:v>-3.3346200000000001</c:v>
                </c:pt>
                <c:pt idx="3176">
                  <c:v>11.0296</c:v>
                </c:pt>
                <c:pt idx="3177">
                  <c:v>2.37649</c:v>
                </c:pt>
                <c:pt idx="3178">
                  <c:v>16.8462</c:v>
                </c:pt>
                <c:pt idx="3179">
                  <c:v>19.878399999999999</c:v>
                </c:pt>
                <c:pt idx="3180">
                  <c:v>3.63931</c:v>
                </c:pt>
                <c:pt idx="3181">
                  <c:v>4.3110600000000003</c:v>
                </c:pt>
                <c:pt idx="3182">
                  <c:v>12.500400000000001</c:v>
                </c:pt>
                <c:pt idx="3183">
                  <c:v>8.5547900000000006</c:v>
                </c:pt>
                <c:pt idx="3184">
                  <c:v>-2.7890600000000001</c:v>
                </c:pt>
                <c:pt idx="3185">
                  <c:v>-2.9926599999999999</c:v>
                </c:pt>
                <c:pt idx="3186">
                  <c:v>-24.987500000000001</c:v>
                </c:pt>
                <c:pt idx="3187">
                  <c:v>-16.017299999999999</c:v>
                </c:pt>
                <c:pt idx="3188">
                  <c:v>-18.442</c:v>
                </c:pt>
                <c:pt idx="3189">
                  <c:v>-25.1126</c:v>
                </c:pt>
                <c:pt idx="3190">
                  <c:v>-23.281500000000001</c:v>
                </c:pt>
                <c:pt idx="3191">
                  <c:v>-21.942699999999999</c:v>
                </c:pt>
                <c:pt idx="3192">
                  <c:v>-18.486599999999999</c:v>
                </c:pt>
                <c:pt idx="3193">
                  <c:v>-18.4391</c:v>
                </c:pt>
                <c:pt idx="3194">
                  <c:v>-22.1677</c:v>
                </c:pt>
                <c:pt idx="3195">
                  <c:v>-20.843299999999999</c:v>
                </c:pt>
                <c:pt idx="3196">
                  <c:v>-22.248000000000001</c:v>
                </c:pt>
                <c:pt idx="3197">
                  <c:v>-23.819400000000002</c:v>
                </c:pt>
                <c:pt idx="3198">
                  <c:v>-21.080300000000001</c:v>
                </c:pt>
                <c:pt idx="3199">
                  <c:v>-18.319700000000001</c:v>
                </c:pt>
                <c:pt idx="3200">
                  <c:v>-24.9587</c:v>
                </c:pt>
                <c:pt idx="3201">
                  <c:v>-23.391500000000001</c:v>
                </c:pt>
                <c:pt idx="3202">
                  <c:v>-17.197199999999999</c:v>
                </c:pt>
                <c:pt idx="3203">
                  <c:v>-15.527699999999999</c:v>
                </c:pt>
                <c:pt idx="3204">
                  <c:v>-11.991300000000001</c:v>
                </c:pt>
                <c:pt idx="3205">
                  <c:v>-7.2750700000000004</c:v>
                </c:pt>
                <c:pt idx="3206">
                  <c:v>-4.0069699999999999</c:v>
                </c:pt>
                <c:pt idx="3207">
                  <c:v>-1.07901</c:v>
                </c:pt>
                <c:pt idx="3208">
                  <c:v>4.5364000000000004</c:v>
                </c:pt>
                <c:pt idx="3209">
                  <c:v>18.814599999999999</c:v>
                </c:pt>
                <c:pt idx="3210">
                  <c:v>3.3401900000000002</c:v>
                </c:pt>
                <c:pt idx="3211">
                  <c:v>-16.793800000000001</c:v>
                </c:pt>
                <c:pt idx="3212">
                  <c:v>10.191700000000001</c:v>
                </c:pt>
                <c:pt idx="3213">
                  <c:v>2.8187600000000002</c:v>
                </c:pt>
                <c:pt idx="3214">
                  <c:v>4.85731</c:v>
                </c:pt>
                <c:pt idx="3215">
                  <c:v>7.6627799999999997</c:v>
                </c:pt>
                <c:pt idx="3216">
                  <c:v>6.2625700000000002</c:v>
                </c:pt>
                <c:pt idx="3217">
                  <c:v>14.1792</c:v>
                </c:pt>
                <c:pt idx="3218">
                  <c:v>10.5344</c:v>
                </c:pt>
                <c:pt idx="3219">
                  <c:v>7.0128000000000004</c:v>
                </c:pt>
                <c:pt idx="3220">
                  <c:v>10.8246</c:v>
                </c:pt>
                <c:pt idx="3221">
                  <c:v>15.954800000000001</c:v>
                </c:pt>
                <c:pt idx="3222">
                  <c:v>-8.1390200000000004</c:v>
                </c:pt>
                <c:pt idx="3223">
                  <c:v>-14.4017</c:v>
                </c:pt>
                <c:pt idx="3224">
                  <c:v>-12.620100000000001</c:v>
                </c:pt>
                <c:pt idx="3225">
                  <c:v>-14.674099999999999</c:v>
                </c:pt>
                <c:pt idx="3226">
                  <c:v>-17.109200000000001</c:v>
                </c:pt>
                <c:pt idx="3227">
                  <c:v>-20.251200000000001</c:v>
                </c:pt>
                <c:pt idx="3228">
                  <c:v>-24.3691</c:v>
                </c:pt>
                <c:pt idx="3229">
                  <c:v>-21.922000000000001</c:v>
                </c:pt>
                <c:pt idx="3230">
                  <c:v>-22.124700000000001</c:v>
                </c:pt>
                <c:pt idx="3231">
                  <c:v>-20.7837</c:v>
                </c:pt>
                <c:pt idx="3232">
                  <c:v>-19.932400000000001</c:v>
                </c:pt>
                <c:pt idx="3233">
                  <c:v>-21.488</c:v>
                </c:pt>
                <c:pt idx="3234">
                  <c:v>-20.162400000000002</c:v>
                </c:pt>
                <c:pt idx="3235">
                  <c:v>-20.526499999999999</c:v>
                </c:pt>
                <c:pt idx="3236">
                  <c:v>-19.965900000000001</c:v>
                </c:pt>
                <c:pt idx="3237">
                  <c:v>-15.8573</c:v>
                </c:pt>
                <c:pt idx="3238">
                  <c:v>-15.5589</c:v>
                </c:pt>
                <c:pt idx="3239">
                  <c:v>-12.7561</c:v>
                </c:pt>
                <c:pt idx="3240">
                  <c:v>-10.1448</c:v>
                </c:pt>
                <c:pt idx="3241">
                  <c:v>-7.1135000000000002</c:v>
                </c:pt>
                <c:pt idx="3242">
                  <c:v>-4.2535999999999996</c:v>
                </c:pt>
                <c:pt idx="3243">
                  <c:v>-1.4873000000000001</c:v>
                </c:pt>
                <c:pt idx="3244">
                  <c:v>-0.51732900000000004</c:v>
                </c:pt>
                <c:pt idx="3245">
                  <c:v>4.6632800000000003</c:v>
                </c:pt>
                <c:pt idx="3246">
                  <c:v>9.2544500000000003</c:v>
                </c:pt>
                <c:pt idx="3247">
                  <c:v>5.0604500000000003</c:v>
                </c:pt>
                <c:pt idx="3248">
                  <c:v>19.407800000000002</c:v>
                </c:pt>
                <c:pt idx="3249">
                  <c:v>19.5809</c:v>
                </c:pt>
                <c:pt idx="3250">
                  <c:v>15.176500000000001</c:v>
                </c:pt>
                <c:pt idx="3251">
                  <c:v>16.284099999999999</c:v>
                </c:pt>
                <c:pt idx="3252">
                  <c:v>7.81717</c:v>
                </c:pt>
                <c:pt idx="3253">
                  <c:v>10.3131</c:v>
                </c:pt>
                <c:pt idx="3254">
                  <c:v>9.2362500000000001</c:v>
                </c:pt>
                <c:pt idx="3255">
                  <c:v>10.880800000000001</c:v>
                </c:pt>
                <c:pt idx="3256">
                  <c:v>9.5751899999999992</c:v>
                </c:pt>
                <c:pt idx="3257">
                  <c:v>11.172599999999999</c:v>
                </c:pt>
                <c:pt idx="3258">
                  <c:v>8.2851300000000005</c:v>
                </c:pt>
                <c:pt idx="3259">
                  <c:v>18.736999999999998</c:v>
                </c:pt>
                <c:pt idx="3260">
                  <c:v>-3.5707300000000002</c:v>
                </c:pt>
                <c:pt idx="3261">
                  <c:v>-18.53</c:v>
                </c:pt>
                <c:pt idx="3262">
                  <c:v>-6.2485499999999998</c:v>
                </c:pt>
                <c:pt idx="3263">
                  <c:v>-29.695900000000002</c:v>
                </c:pt>
                <c:pt idx="3264">
                  <c:v>-16.825900000000001</c:v>
                </c:pt>
                <c:pt idx="3265">
                  <c:v>-16.019100000000002</c:v>
                </c:pt>
                <c:pt idx="3266">
                  <c:v>-23.156300000000002</c:v>
                </c:pt>
                <c:pt idx="3267">
                  <c:v>-16.8355</c:v>
                </c:pt>
                <c:pt idx="3268">
                  <c:v>-21.186299999999999</c:v>
                </c:pt>
                <c:pt idx="3269">
                  <c:v>-21.3081</c:v>
                </c:pt>
                <c:pt idx="3270">
                  <c:v>-21.596499999999999</c:v>
                </c:pt>
                <c:pt idx="3271">
                  <c:v>-17.793099999999999</c:v>
                </c:pt>
                <c:pt idx="3272">
                  <c:v>-17.445699999999999</c:v>
                </c:pt>
                <c:pt idx="3273">
                  <c:v>-18.173100000000002</c:v>
                </c:pt>
                <c:pt idx="3274">
                  <c:v>-18.137699999999999</c:v>
                </c:pt>
                <c:pt idx="3275">
                  <c:v>-17.754799999999999</c:v>
                </c:pt>
                <c:pt idx="3276">
                  <c:v>-14.5603</c:v>
                </c:pt>
                <c:pt idx="3277">
                  <c:v>-14.045299999999999</c:v>
                </c:pt>
                <c:pt idx="3278">
                  <c:v>-12.284800000000001</c:v>
                </c:pt>
                <c:pt idx="3279">
                  <c:v>-8.6765799999999995</c:v>
                </c:pt>
                <c:pt idx="3280">
                  <c:v>-6.7026199999999996</c:v>
                </c:pt>
                <c:pt idx="3281">
                  <c:v>-4.3363100000000001</c:v>
                </c:pt>
                <c:pt idx="3282">
                  <c:v>-1.6946699999999999</c:v>
                </c:pt>
                <c:pt idx="3283">
                  <c:v>1.1887399999999999</c:v>
                </c:pt>
                <c:pt idx="3284">
                  <c:v>2.7025600000000001</c:v>
                </c:pt>
                <c:pt idx="3285">
                  <c:v>9.4422499999999996</c:v>
                </c:pt>
                <c:pt idx="3286">
                  <c:v>19.3674</c:v>
                </c:pt>
                <c:pt idx="3287">
                  <c:v>19.297000000000001</c:v>
                </c:pt>
                <c:pt idx="3288">
                  <c:v>15.1035</c:v>
                </c:pt>
                <c:pt idx="3289">
                  <c:v>8.99892</c:v>
                </c:pt>
                <c:pt idx="3290">
                  <c:v>10.5314</c:v>
                </c:pt>
                <c:pt idx="3291">
                  <c:v>14.9491</c:v>
                </c:pt>
                <c:pt idx="3292">
                  <c:v>12.773400000000001</c:v>
                </c:pt>
                <c:pt idx="3293">
                  <c:v>15.45</c:v>
                </c:pt>
                <c:pt idx="3294">
                  <c:v>8.5120199999999997</c:v>
                </c:pt>
                <c:pt idx="3295">
                  <c:v>-17.333100000000002</c:v>
                </c:pt>
                <c:pt idx="3296">
                  <c:v>15.1012</c:v>
                </c:pt>
                <c:pt idx="3297">
                  <c:v>8.3750699999999991</c:v>
                </c:pt>
                <c:pt idx="3298">
                  <c:v>15.835100000000001</c:v>
                </c:pt>
                <c:pt idx="3299">
                  <c:v>17.989899999999999</c:v>
                </c:pt>
                <c:pt idx="3300">
                  <c:v>11.1098</c:v>
                </c:pt>
                <c:pt idx="3301">
                  <c:v>17.3765</c:v>
                </c:pt>
                <c:pt idx="3302">
                  <c:v>-5.5434700000000001</c:v>
                </c:pt>
                <c:pt idx="3303">
                  <c:v>-23.677299999999999</c:v>
                </c:pt>
                <c:pt idx="3304">
                  <c:v>-15.5984</c:v>
                </c:pt>
                <c:pt idx="3305">
                  <c:v>-13.519</c:v>
                </c:pt>
                <c:pt idx="3306">
                  <c:v>-11.1515</c:v>
                </c:pt>
                <c:pt idx="3307">
                  <c:v>-9.9433299999999996</c:v>
                </c:pt>
                <c:pt idx="3308">
                  <c:v>-12.379799999999999</c:v>
                </c:pt>
                <c:pt idx="3309">
                  <c:v>-16.6052</c:v>
                </c:pt>
                <c:pt idx="3310">
                  <c:v>-16.564</c:v>
                </c:pt>
                <c:pt idx="3311">
                  <c:v>-16.982600000000001</c:v>
                </c:pt>
                <c:pt idx="3312">
                  <c:v>-14.0625</c:v>
                </c:pt>
                <c:pt idx="3313">
                  <c:v>-14.6069</c:v>
                </c:pt>
                <c:pt idx="3314">
                  <c:v>-13.9633</c:v>
                </c:pt>
                <c:pt idx="3315">
                  <c:v>-11.287599999999999</c:v>
                </c:pt>
                <c:pt idx="3316">
                  <c:v>-13.823600000000001</c:v>
                </c:pt>
                <c:pt idx="3317">
                  <c:v>-10.7219</c:v>
                </c:pt>
                <c:pt idx="3318">
                  <c:v>-9.7867700000000006</c:v>
                </c:pt>
                <c:pt idx="3319">
                  <c:v>-8.9513599999999993</c:v>
                </c:pt>
                <c:pt idx="3320">
                  <c:v>-6.9083899999999998</c:v>
                </c:pt>
                <c:pt idx="3321">
                  <c:v>-4.9124299999999996</c:v>
                </c:pt>
                <c:pt idx="3322">
                  <c:v>-5.2656499999999999</c:v>
                </c:pt>
                <c:pt idx="3323">
                  <c:v>-2.50542</c:v>
                </c:pt>
                <c:pt idx="3324">
                  <c:v>1.3004599999999999</c:v>
                </c:pt>
                <c:pt idx="3325">
                  <c:v>6.9884599999999999</c:v>
                </c:pt>
                <c:pt idx="3326">
                  <c:v>10.300700000000001</c:v>
                </c:pt>
                <c:pt idx="3327">
                  <c:v>10.158300000000001</c:v>
                </c:pt>
                <c:pt idx="3328">
                  <c:v>9.8380500000000008</c:v>
                </c:pt>
                <c:pt idx="3329">
                  <c:v>8.0197599999999998</c:v>
                </c:pt>
                <c:pt idx="3330">
                  <c:v>8.8648299999999995</c:v>
                </c:pt>
                <c:pt idx="3331">
                  <c:v>6.9829299999999996</c:v>
                </c:pt>
                <c:pt idx="3332">
                  <c:v>17.2</c:v>
                </c:pt>
                <c:pt idx="3333">
                  <c:v>10.195600000000001</c:v>
                </c:pt>
                <c:pt idx="3334">
                  <c:v>8.7221600000000006</c:v>
                </c:pt>
                <c:pt idx="3335">
                  <c:v>9.6814599999999995</c:v>
                </c:pt>
                <c:pt idx="3336">
                  <c:v>9.5583799999999997</c:v>
                </c:pt>
                <c:pt idx="3337">
                  <c:v>7.1175100000000002</c:v>
                </c:pt>
                <c:pt idx="3338">
                  <c:v>10.0932</c:v>
                </c:pt>
                <c:pt idx="3339">
                  <c:v>8.7384799999999991</c:v>
                </c:pt>
                <c:pt idx="3340">
                  <c:v>7.4741799999999996</c:v>
                </c:pt>
                <c:pt idx="3341">
                  <c:v>8.4065399999999997</c:v>
                </c:pt>
                <c:pt idx="3342">
                  <c:v>4.3170999999999999</c:v>
                </c:pt>
                <c:pt idx="3343">
                  <c:v>13.1717</c:v>
                </c:pt>
                <c:pt idx="3344">
                  <c:v>13.4544</c:v>
                </c:pt>
                <c:pt idx="3345">
                  <c:v>2.8314499999999998</c:v>
                </c:pt>
                <c:pt idx="3346">
                  <c:v>8.27102</c:v>
                </c:pt>
                <c:pt idx="3347">
                  <c:v>-2.2551399999999999</c:v>
                </c:pt>
                <c:pt idx="3348">
                  <c:v>-4.9638900000000001</c:v>
                </c:pt>
                <c:pt idx="3349">
                  <c:v>-4.3599800000000002</c:v>
                </c:pt>
                <c:pt idx="3350">
                  <c:v>-9.5013199999999998</c:v>
                </c:pt>
                <c:pt idx="3351">
                  <c:v>-13.091200000000001</c:v>
                </c:pt>
                <c:pt idx="3352">
                  <c:v>-16.3489</c:v>
                </c:pt>
                <c:pt idx="3353">
                  <c:v>-15.211</c:v>
                </c:pt>
                <c:pt idx="3354">
                  <c:v>-16.792100000000001</c:v>
                </c:pt>
                <c:pt idx="3355">
                  <c:v>-18.796500000000002</c:v>
                </c:pt>
                <c:pt idx="3356">
                  <c:v>-17.019300000000001</c:v>
                </c:pt>
                <c:pt idx="3357">
                  <c:v>-18.053799999999999</c:v>
                </c:pt>
                <c:pt idx="3358">
                  <c:v>-17.721800000000002</c:v>
                </c:pt>
                <c:pt idx="3359">
                  <c:v>-17.785799999999998</c:v>
                </c:pt>
                <c:pt idx="3360">
                  <c:v>-17.063600000000001</c:v>
                </c:pt>
                <c:pt idx="3361">
                  <c:v>-14.4847</c:v>
                </c:pt>
                <c:pt idx="3362">
                  <c:v>-15.0501</c:v>
                </c:pt>
                <c:pt idx="3363">
                  <c:v>-12.928800000000001</c:v>
                </c:pt>
                <c:pt idx="3364">
                  <c:v>-12.498699999999999</c:v>
                </c:pt>
                <c:pt idx="3365">
                  <c:v>-9.5644899999999993</c:v>
                </c:pt>
                <c:pt idx="3366">
                  <c:v>-8.2980999999999998</c:v>
                </c:pt>
                <c:pt idx="3367">
                  <c:v>-6.4578100000000003</c:v>
                </c:pt>
                <c:pt idx="3368">
                  <c:v>-2.8758900000000001</c:v>
                </c:pt>
                <c:pt idx="3369">
                  <c:v>-1.19496</c:v>
                </c:pt>
                <c:pt idx="3370">
                  <c:v>10.5702</c:v>
                </c:pt>
                <c:pt idx="3371">
                  <c:v>7.9246699999999999</c:v>
                </c:pt>
                <c:pt idx="3372">
                  <c:v>10.8462</c:v>
                </c:pt>
                <c:pt idx="3373">
                  <c:v>9.3464399999999994</c:v>
                </c:pt>
                <c:pt idx="3374">
                  <c:v>8.7174899999999997</c:v>
                </c:pt>
                <c:pt idx="3375">
                  <c:v>9.4642800000000005</c:v>
                </c:pt>
                <c:pt idx="3376">
                  <c:v>12.1853</c:v>
                </c:pt>
                <c:pt idx="3377">
                  <c:v>10.197800000000001</c:v>
                </c:pt>
                <c:pt idx="3378">
                  <c:v>11.0146</c:v>
                </c:pt>
                <c:pt idx="3379">
                  <c:v>9.7977000000000007</c:v>
                </c:pt>
                <c:pt idx="3380">
                  <c:v>6.3690300000000004</c:v>
                </c:pt>
                <c:pt idx="3381">
                  <c:v>3.28809</c:v>
                </c:pt>
                <c:pt idx="3382">
                  <c:v>8.8307800000000007</c:v>
                </c:pt>
                <c:pt idx="3383">
                  <c:v>14.101900000000001</c:v>
                </c:pt>
                <c:pt idx="3384">
                  <c:v>12.079599999999999</c:v>
                </c:pt>
                <c:pt idx="3385">
                  <c:v>14.5954</c:v>
                </c:pt>
                <c:pt idx="3386">
                  <c:v>10.2475</c:v>
                </c:pt>
                <c:pt idx="3387">
                  <c:v>12.9092</c:v>
                </c:pt>
                <c:pt idx="3388">
                  <c:v>4.1211000000000002</c:v>
                </c:pt>
                <c:pt idx="3389">
                  <c:v>8.1327400000000001</c:v>
                </c:pt>
                <c:pt idx="3390">
                  <c:v>14.805999999999999</c:v>
                </c:pt>
                <c:pt idx="3391">
                  <c:v>3.9262999999999999</c:v>
                </c:pt>
                <c:pt idx="3392">
                  <c:v>-3.16371</c:v>
                </c:pt>
                <c:pt idx="3393">
                  <c:v>-7.1053600000000001</c:v>
                </c:pt>
                <c:pt idx="3394">
                  <c:v>-8.4384300000000003</c:v>
                </c:pt>
                <c:pt idx="3395">
                  <c:v>-9.6705000000000005</c:v>
                </c:pt>
                <c:pt idx="3396">
                  <c:v>-10.856400000000001</c:v>
                </c:pt>
                <c:pt idx="3397">
                  <c:v>-12.1881</c:v>
                </c:pt>
                <c:pt idx="3398">
                  <c:v>-12.339</c:v>
                </c:pt>
                <c:pt idx="3399">
                  <c:v>-15.6234</c:v>
                </c:pt>
                <c:pt idx="3400">
                  <c:v>-16.1782</c:v>
                </c:pt>
                <c:pt idx="3401">
                  <c:v>-17.622499999999999</c:v>
                </c:pt>
                <c:pt idx="3402">
                  <c:v>-13.7417</c:v>
                </c:pt>
                <c:pt idx="3403">
                  <c:v>-13.4445</c:v>
                </c:pt>
                <c:pt idx="3404">
                  <c:v>-14.663399999999999</c:v>
                </c:pt>
                <c:pt idx="3405">
                  <c:v>-14.2577</c:v>
                </c:pt>
                <c:pt idx="3406">
                  <c:v>-13.7898</c:v>
                </c:pt>
                <c:pt idx="3407">
                  <c:v>-10.9155</c:v>
                </c:pt>
                <c:pt idx="3408">
                  <c:v>-15.2921</c:v>
                </c:pt>
                <c:pt idx="3409">
                  <c:v>-11.1739</c:v>
                </c:pt>
                <c:pt idx="3410">
                  <c:v>-11.0229</c:v>
                </c:pt>
                <c:pt idx="3411">
                  <c:v>-7.6320499999999996</c:v>
                </c:pt>
                <c:pt idx="3412">
                  <c:v>4.7850999999999999</c:v>
                </c:pt>
                <c:pt idx="3413">
                  <c:v>1.63659</c:v>
                </c:pt>
                <c:pt idx="3414">
                  <c:v>5.3818299999999999</c:v>
                </c:pt>
                <c:pt idx="3415">
                  <c:v>5.0473800000000004</c:v>
                </c:pt>
                <c:pt idx="3416">
                  <c:v>10.2904</c:v>
                </c:pt>
                <c:pt idx="3417">
                  <c:v>10.9472</c:v>
                </c:pt>
                <c:pt idx="3418">
                  <c:v>12.426500000000001</c:v>
                </c:pt>
                <c:pt idx="3419">
                  <c:v>9.0743899999999993</c:v>
                </c:pt>
                <c:pt idx="3420">
                  <c:v>12.315300000000001</c:v>
                </c:pt>
                <c:pt idx="3421">
                  <c:v>7.7827500000000001</c:v>
                </c:pt>
                <c:pt idx="3422">
                  <c:v>10.38</c:v>
                </c:pt>
                <c:pt idx="3423">
                  <c:v>13.071300000000001</c:v>
                </c:pt>
                <c:pt idx="3424">
                  <c:v>9.1014900000000001</c:v>
                </c:pt>
                <c:pt idx="3425">
                  <c:v>16.016999999999999</c:v>
                </c:pt>
                <c:pt idx="3426">
                  <c:v>10.331099999999999</c:v>
                </c:pt>
                <c:pt idx="3427">
                  <c:v>7.3548299999999998</c:v>
                </c:pt>
                <c:pt idx="3428">
                  <c:v>8.0614399999999993</c:v>
                </c:pt>
                <c:pt idx="3429">
                  <c:v>16.027000000000001</c:v>
                </c:pt>
                <c:pt idx="3430">
                  <c:v>9.2692800000000002</c:v>
                </c:pt>
                <c:pt idx="3431">
                  <c:v>9.1134400000000007</c:v>
                </c:pt>
                <c:pt idx="3432">
                  <c:v>9.1934900000000006</c:v>
                </c:pt>
                <c:pt idx="3433">
                  <c:v>8.2173099999999994</c:v>
                </c:pt>
                <c:pt idx="3434">
                  <c:v>9.2635000000000005</c:v>
                </c:pt>
                <c:pt idx="3435">
                  <c:v>5.4979899999999997</c:v>
                </c:pt>
                <c:pt idx="3436">
                  <c:v>5.4815699999999996</c:v>
                </c:pt>
                <c:pt idx="3437">
                  <c:v>-4.3375300000000001</c:v>
                </c:pt>
                <c:pt idx="3438">
                  <c:v>-9.2274499999999993</c:v>
                </c:pt>
                <c:pt idx="3439">
                  <c:v>-18.584299999999999</c:v>
                </c:pt>
                <c:pt idx="3440">
                  <c:v>-15.919600000000001</c:v>
                </c:pt>
                <c:pt idx="3441">
                  <c:v>-18.3003</c:v>
                </c:pt>
                <c:pt idx="3442">
                  <c:v>-22.110299999999999</c:v>
                </c:pt>
                <c:pt idx="3443">
                  <c:v>-19.235099999999999</c:v>
                </c:pt>
                <c:pt idx="3444">
                  <c:v>-10.0143</c:v>
                </c:pt>
                <c:pt idx="3445">
                  <c:v>-14.026400000000001</c:v>
                </c:pt>
                <c:pt idx="3446">
                  <c:v>-20.487300000000001</c:v>
                </c:pt>
                <c:pt idx="3447">
                  <c:v>-15.6275</c:v>
                </c:pt>
                <c:pt idx="3448">
                  <c:v>-19.511800000000001</c:v>
                </c:pt>
                <c:pt idx="3449">
                  <c:v>-20.486599999999999</c:v>
                </c:pt>
                <c:pt idx="3450">
                  <c:v>-14.708299999999999</c:v>
                </c:pt>
                <c:pt idx="3451">
                  <c:v>-6.3533299999999997</c:v>
                </c:pt>
                <c:pt idx="3452">
                  <c:v>6.9707400000000002</c:v>
                </c:pt>
                <c:pt idx="3453">
                  <c:v>7.0646800000000001</c:v>
                </c:pt>
                <c:pt idx="3454">
                  <c:v>3.1303299999999998</c:v>
                </c:pt>
                <c:pt idx="3455">
                  <c:v>3.37982</c:v>
                </c:pt>
                <c:pt idx="3456">
                  <c:v>5.3745200000000004</c:v>
                </c:pt>
                <c:pt idx="3457">
                  <c:v>7.1524999999999999</c:v>
                </c:pt>
                <c:pt idx="3458">
                  <c:v>8.7801100000000005</c:v>
                </c:pt>
                <c:pt idx="3459">
                  <c:v>9.5894399999999997</c:v>
                </c:pt>
                <c:pt idx="3460">
                  <c:v>16.930199999999999</c:v>
                </c:pt>
                <c:pt idx="3461">
                  <c:v>9.2447199999999992</c:v>
                </c:pt>
                <c:pt idx="3462">
                  <c:v>7.6892199999999997</c:v>
                </c:pt>
                <c:pt idx="3463">
                  <c:v>13.7758</c:v>
                </c:pt>
                <c:pt idx="3464">
                  <c:v>11.0646</c:v>
                </c:pt>
                <c:pt idx="3465">
                  <c:v>18.383099999999999</c:v>
                </c:pt>
                <c:pt idx="3466">
                  <c:v>11.7102</c:v>
                </c:pt>
                <c:pt idx="3467">
                  <c:v>9.8849499999999999</c:v>
                </c:pt>
                <c:pt idx="3468">
                  <c:v>10.472300000000001</c:v>
                </c:pt>
                <c:pt idx="3469">
                  <c:v>11.834</c:v>
                </c:pt>
                <c:pt idx="3470">
                  <c:v>13.543799999999999</c:v>
                </c:pt>
                <c:pt idx="3471">
                  <c:v>11.2644</c:v>
                </c:pt>
                <c:pt idx="3472">
                  <c:v>14.557</c:v>
                </c:pt>
                <c:pt idx="3473">
                  <c:v>11.423400000000001</c:v>
                </c:pt>
                <c:pt idx="3474">
                  <c:v>8.6619700000000002</c:v>
                </c:pt>
                <c:pt idx="3475">
                  <c:v>9.8945000000000007</c:v>
                </c:pt>
                <c:pt idx="3476">
                  <c:v>9.5432100000000002</c:v>
                </c:pt>
                <c:pt idx="3477">
                  <c:v>9.2477800000000006</c:v>
                </c:pt>
                <c:pt idx="3478">
                  <c:v>19.1768</c:v>
                </c:pt>
                <c:pt idx="3479">
                  <c:v>12.076499999999999</c:v>
                </c:pt>
                <c:pt idx="3480">
                  <c:v>4.0504899999999999</c:v>
                </c:pt>
                <c:pt idx="3481">
                  <c:v>-0.52143899999999999</c:v>
                </c:pt>
                <c:pt idx="3482">
                  <c:v>-3.9946299999999999</c:v>
                </c:pt>
                <c:pt idx="3483">
                  <c:v>-6.58101</c:v>
                </c:pt>
                <c:pt idx="3484">
                  <c:v>-4.2534099999999997</c:v>
                </c:pt>
                <c:pt idx="3485">
                  <c:v>-1.9614</c:v>
                </c:pt>
                <c:pt idx="3486">
                  <c:v>-3.6995399999999998</c:v>
                </c:pt>
                <c:pt idx="3487">
                  <c:v>-4.2315699999999996</c:v>
                </c:pt>
                <c:pt idx="3488">
                  <c:v>-3.9240200000000001</c:v>
                </c:pt>
                <c:pt idx="3489">
                  <c:v>-8.0002700000000004</c:v>
                </c:pt>
                <c:pt idx="3490">
                  <c:v>-11.696400000000001</c:v>
                </c:pt>
                <c:pt idx="3491">
                  <c:v>-13.1462</c:v>
                </c:pt>
                <c:pt idx="3492">
                  <c:v>-10.5296</c:v>
                </c:pt>
                <c:pt idx="3493">
                  <c:v>-7.0807000000000002</c:v>
                </c:pt>
                <c:pt idx="3494">
                  <c:v>-7.1360799999999998</c:v>
                </c:pt>
                <c:pt idx="3495">
                  <c:v>-7.8164600000000002</c:v>
                </c:pt>
                <c:pt idx="3496">
                  <c:v>-9.71387</c:v>
                </c:pt>
                <c:pt idx="3497">
                  <c:v>-10.4702</c:v>
                </c:pt>
                <c:pt idx="3498">
                  <c:v>-3.3078500000000002</c:v>
                </c:pt>
                <c:pt idx="3499">
                  <c:v>-0.60317100000000001</c:v>
                </c:pt>
                <c:pt idx="3500">
                  <c:v>2.1790099999999999</c:v>
                </c:pt>
                <c:pt idx="3501">
                  <c:v>0.70455699999999999</c:v>
                </c:pt>
                <c:pt idx="3502">
                  <c:v>2.4898099999999999</c:v>
                </c:pt>
                <c:pt idx="3503">
                  <c:v>5.0852599999999999</c:v>
                </c:pt>
                <c:pt idx="3504">
                  <c:v>7.2673899999999998</c:v>
                </c:pt>
                <c:pt idx="3505">
                  <c:v>15.148199999999999</c:v>
                </c:pt>
                <c:pt idx="3506">
                  <c:v>7.3192000000000004</c:v>
                </c:pt>
                <c:pt idx="3507">
                  <c:v>7.8795599999999997</c:v>
                </c:pt>
                <c:pt idx="3508">
                  <c:v>8.2209500000000002</c:v>
                </c:pt>
                <c:pt idx="3509">
                  <c:v>9.0427099999999996</c:v>
                </c:pt>
                <c:pt idx="3510">
                  <c:v>7.3520399999999997</c:v>
                </c:pt>
                <c:pt idx="3511">
                  <c:v>7.5447800000000003</c:v>
                </c:pt>
                <c:pt idx="3512">
                  <c:v>14.298999999999999</c:v>
                </c:pt>
                <c:pt idx="3513">
                  <c:v>9.2703199999999999</c:v>
                </c:pt>
                <c:pt idx="3514">
                  <c:v>6.9926500000000003</c:v>
                </c:pt>
                <c:pt idx="3515">
                  <c:v>7.6531099999999999</c:v>
                </c:pt>
                <c:pt idx="3516">
                  <c:v>9.0478900000000007</c:v>
                </c:pt>
                <c:pt idx="3517">
                  <c:v>8.7156699999999994</c:v>
                </c:pt>
                <c:pt idx="3518">
                  <c:v>8.1311999999999998</c:v>
                </c:pt>
                <c:pt idx="3519">
                  <c:v>8.4573300000000007</c:v>
                </c:pt>
                <c:pt idx="3520">
                  <c:v>7.6833</c:v>
                </c:pt>
                <c:pt idx="3521">
                  <c:v>9.4032800000000005</c:v>
                </c:pt>
                <c:pt idx="3522">
                  <c:v>8.3136600000000005</c:v>
                </c:pt>
                <c:pt idx="3523">
                  <c:v>7.7373700000000003</c:v>
                </c:pt>
                <c:pt idx="3524">
                  <c:v>5.9228300000000003</c:v>
                </c:pt>
                <c:pt idx="3525">
                  <c:v>4.2590199999999996</c:v>
                </c:pt>
                <c:pt idx="3526">
                  <c:v>2.7706499999999998</c:v>
                </c:pt>
                <c:pt idx="3527">
                  <c:v>4.9550700000000001</c:v>
                </c:pt>
                <c:pt idx="3528">
                  <c:v>-0.91315400000000002</c:v>
                </c:pt>
                <c:pt idx="3529">
                  <c:v>2.8318300000000001</c:v>
                </c:pt>
                <c:pt idx="3530">
                  <c:v>10.8849</c:v>
                </c:pt>
                <c:pt idx="3531">
                  <c:v>4.7774000000000001</c:v>
                </c:pt>
                <c:pt idx="3532">
                  <c:v>-7.9006699999999999</c:v>
                </c:pt>
                <c:pt idx="3533">
                  <c:v>-12.5626</c:v>
                </c:pt>
                <c:pt idx="3534">
                  <c:v>-15.3957</c:v>
                </c:pt>
                <c:pt idx="3535">
                  <c:v>-11.3904</c:v>
                </c:pt>
                <c:pt idx="3536">
                  <c:v>-15.686299999999999</c:v>
                </c:pt>
                <c:pt idx="3537">
                  <c:v>-18.6111</c:v>
                </c:pt>
                <c:pt idx="3538">
                  <c:v>-16.627600000000001</c:v>
                </c:pt>
                <c:pt idx="3539">
                  <c:v>-16.5352</c:v>
                </c:pt>
                <c:pt idx="3540">
                  <c:v>-14.040800000000001</c:v>
                </c:pt>
                <c:pt idx="3541">
                  <c:v>-4.9568500000000002</c:v>
                </c:pt>
                <c:pt idx="3542">
                  <c:v>-14.3666</c:v>
                </c:pt>
                <c:pt idx="3543">
                  <c:v>-10.504300000000001</c:v>
                </c:pt>
                <c:pt idx="3544">
                  <c:v>-9.84863</c:v>
                </c:pt>
                <c:pt idx="3545">
                  <c:v>-6.8445999999999998</c:v>
                </c:pt>
                <c:pt idx="3546">
                  <c:v>-6.2447600000000003</c:v>
                </c:pt>
                <c:pt idx="3547">
                  <c:v>3.1249799999999999</c:v>
                </c:pt>
                <c:pt idx="3548">
                  <c:v>2.49641</c:v>
                </c:pt>
                <c:pt idx="3549">
                  <c:v>4.5174899999999996</c:v>
                </c:pt>
                <c:pt idx="3550">
                  <c:v>7.2116300000000004</c:v>
                </c:pt>
                <c:pt idx="3551">
                  <c:v>6.6143099999999997</c:v>
                </c:pt>
                <c:pt idx="3552">
                  <c:v>7.2417199999999999</c:v>
                </c:pt>
                <c:pt idx="3553">
                  <c:v>10.073700000000001</c:v>
                </c:pt>
                <c:pt idx="3554">
                  <c:v>8.1842699999999997</c:v>
                </c:pt>
                <c:pt idx="3555">
                  <c:v>6.0453299999999999</c:v>
                </c:pt>
                <c:pt idx="3556">
                  <c:v>7.7241600000000004</c:v>
                </c:pt>
                <c:pt idx="3557">
                  <c:v>8.9966000000000008</c:v>
                </c:pt>
                <c:pt idx="3558">
                  <c:v>6.9574299999999996</c:v>
                </c:pt>
                <c:pt idx="3559">
                  <c:v>7.9329099999999997</c:v>
                </c:pt>
                <c:pt idx="3560">
                  <c:v>6.9818600000000002</c:v>
                </c:pt>
                <c:pt idx="3561">
                  <c:v>-2.1764299999999999</c:v>
                </c:pt>
                <c:pt idx="3562">
                  <c:v>8.2022600000000008</c:v>
                </c:pt>
                <c:pt idx="3563">
                  <c:v>18.147400000000001</c:v>
                </c:pt>
                <c:pt idx="3564">
                  <c:v>-7.3605799999999997</c:v>
                </c:pt>
                <c:pt idx="3565">
                  <c:v>13.363799999999999</c:v>
                </c:pt>
                <c:pt idx="3566">
                  <c:v>-1.06576</c:v>
                </c:pt>
                <c:pt idx="3567">
                  <c:v>-3.6141999999999999</c:v>
                </c:pt>
                <c:pt idx="3568">
                  <c:v>-2.8750599999999999</c:v>
                </c:pt>
                <c:pt idx="3569">
                  <c:v>11.4453</c:v>
                </c:pt>
                <c:pt idx="3570">
                  <c:v>-8.7655600000000007</c:v>
                </c:pt>
                <c:pt idx="3571">
                  <c:v>-9.8015699999999999</c:v>
                </c:pt>
                <c:pt idx="3572">
                  <c:v>-4.0550100000000002</c:v>
                </c:pt>
                <c:pt idx="3573">
                  <c:v>-14.5022</c:v>
                </c:pt>
                <c:pt idx="3574">
                  <c:v>-22.552800000000001</c:v>
                </c:pt>
                <c:pt idx="3575">
                  <c:v>-20.089300000000001</c:v>
                </c:pt>
                <c:pt idx="3576">
                  <c:v>-23.88</c:v>
                </c:pt>
                <c:pt idx="3577">
                  <c:v>-24.979800000000001</c:v>
                </c:pt>
                <c:pt idx="3578">
                  <c:v>-28.5016</c:v>
                </c:pt>
                <c:pt idx="3579">
                  <c:v>-19.1418</c:v>
                </c:pt>
                <c:pt idx="3580">
                  <c:v>-17.417999999999999</c:v>
                </c:pt>
                <c:pt idx="3581">
                  <c:v>-11.5372</c:v>
                </c:pt>
                <c:pt idx="3582">
                  <c:v>-13.370200000000001</c:v>
                </c:pt>
                <c:pt idx="3583">
                  <c:v>-12.0566</c:v>
                </c:pt>
                <c:pt idx="3584">
                  <c:v>-7.70946</c:v>
                </c:pt>
                <c:pt idx="3585">
                  <c:v>-14.1753</c:v>
                </c:pt>
                <c:pt idx="3586">
                  <c:v>-9.8416899999999998</c:v>
                </c:pt>
                <c:pt idx="3587">
                  <c:v>3.8363</c:v>
                </c:pt>
                <c:pt idx="3588">
                  <c:v>4.4567199999999998</c:v>
                </c:pt>
                <c:pt idx="3589">
                  <c:v>2.0511699999999999</c:v>
                </c:pt>
                <c:pt idx="3590">
                  <c:v>4.8074899999999996</c:v>
                </c:pt>
                <c:pt idx="3591">
                  <c:v>6.5946499999999997</c:v>
                </c:pt>
                <c:pt idx="3592">
                  <c:v>7.9340599999999997</c:v>
                </c:pt>
                <c:pt idx="3593">
                  <c:v>6.7490600000000001</c:v>
                </c:pt>
                <c:pt idx="3594">
                  <c:v>7.4169499999999999</c:v>
                </c:pt>
                <c:pt idx="3595">
                  <c:v>10.8843</c:v>
                </c:pt>
                <c:pt idx="3596">
                  <c:v>9.5780399999999997</c:v>
                </c:pt>
                <c:pt idx="3597">
                  <c:v>10.5404</c:v>
                </c:pt>
                <c:pt idx="3598">
                  <c:v>8.5570299999999992</c:v>
                </c:pt>
                <c:pt idx="3599">
                  <c:v>10.2867</c:v>
                </c:pt>
                <c:pt idx="3600">
                  <c:v>11.639699999999999</c:v>
                </c:pt>
                <c:pt idx="3601">
                  <c:v>10.676399999999999</c:v>
                </c:pt>
                <c:pt idx="3602">
                  <c:v>11.8957</c:v>
                </c:pt>
                <c:pt idx="3603">
                  <c:v>11.153600000000001</c:v>
                </c:pt>
                <c:pt idx="3604">
                  <c:v>12.204000000000001</c:v>
                </c:pt>
                <c:pt idx="3605">
                  <c:v>7.9711100000000004</c:v>
                </c:pt>
                <c:pt idx="3606">
                  <c:v>7.9477900000000004</c:v>
                </c:pt>
                <c:pt idx="3607">
                  <c:v>11.712</c:v>
                </c:pt>
                <c:pt idx="3608">
                  <c:v>13.305999999999999</c:v>
                </c:pt>
                <c:pt idx="3609">
                  <c:v>10.334899999999999</c:v>
                </c:pt>
                <c:pt idx="3610">
                  <c:v>10.506600000000001</c:v>
                </c:pt>
                <c:pt idx="3611">
                  <c:v>11.1546</c:v>
                </c:pt>
                <c:pt idx="3612">
                  <c:v>8.1004299999999994</c:v>
                </c:pt>
                <c:pt idx="3613">
                  <c:v>6.6341400000000004</c:v>
                </c:pt>
                <c:pt idx="3614">
                  <c:v>5.3128299999999999</c:v>
                </c:pt>
                <c:pt idx="3615">
                  <c:v>2.8015400000000001</c:v>
                </c:pt>
                <c:pt idx="3616">
                  <c:v>-1.47617</c:v>
                </c:pt>
                <c:pt idx="3617">
                  <c:v>-2.2770899999999998</c:v>
                </c:pt>
                <c:pt idx="3618">
                  <c:v>-9.0529799999999998</c:v>
                </c:pt>
                <c:pt idx="3619">
                  <c:v>-18.754100000000001</c:v>
                </c:pt>
                <c:pt idx="3620">
                  <c:v>-20.9223</c:v>
                </c:pt>
                <c:pt idx="3621">
                  <c:v>-17.454899999999999</c:v>
                </c:pt>
                <c:pt idx="3622">
                  <c:v>-14.321</c:v>
                </c:pt>
                <c:pt idx="3623">
                  <c:v>-15.694000000000001</c:v>
                </c:pt>
                <c:pt idx="3624">
                  <c:v>-16.365100000000002</c:v>
                </c:pt>
                <c:pt idx="3625">
                  <c:v>-12.3058</c:v>
                </c:pt>
                <c:pt idx="3626">
                  <c:v>-16.9618</c:v>
                </c:pt>
                <c:pt idx="3627">
                  <c:v>-8.8012499999999996</c:v>
                </c:pt>
                <c:pt idx="3628">
                  <c:v>-14.4956</c:v>
                </c:pt>
                <c:pt idx="3629">
                  <c:v>-4.5963200000000004</c:v>
                </c:pt>
                <c:pt idx="3630">
                  <c:v>-14.5602</c:v>
                </c:pt>
                <c:pt idx="3631">
                  <c:v>-19.543600000000001</c:v>
                </c:pt>
                <c:pt idx="3632">
                  <c:v>-11.0913</c:v>
                </c:pt>
                <c:pt idx="3633">
                  <c:v>-3.7226599999999999</c:v>
                </c:pt>
                <c:pt idx="3634">
                  <c:v>-3.37208</c:v>
                </c:pt>
                <c:pt idx="3635">
                  <c:v>-3.8770500000000001</c:v>
                </c:pt>
                <c:pt idx="3636">
                  <c:v>5.4863200000000001</c:v>
                </c:pt>
                <c:pt idx="3637">
                  <c:v>8.0951699999999995</c:v>
                </c:pt>
                <c:pt idx="3638">
                  <c:v>10.578799999999999</c:v>
                </c:pt>
                <c:pt idx="3639">
                  <c:v>9.0679300000000005</c:v>
                </c:pt>
                <c:pt idx="3640">
                  <c:v>6.1518100000000002</c:v>
                </c:pt>
                <c:pt idx="3641">
                  <c:v>10.648199999999999</c:v>
                </c:pt>
                <c:pt idx="3642">
                  <c:v>6.4969700000000001</c:v>
                </c:pt>
                <c:pt idx="3643">
                  <c:v>8.4823699999999995</c:v>
                </c:pt>
                <c:pt idx="3644">
                  <c:v>9.5573599999999992</c:v>
                </c:pt>
                <c:pt idx="3645">
                  <c:v>6.6471099999999996</c:v>
                </c:pt>
                <c:pt idx="3646">
                  <c:v>9.6267099999999992</c:v>
                </c:pt>
                <c:pt idx="3647">
                  <c:v>9.4693400000000008</c:v>
                </c:pt>
                <c:pt idx="3648">
                  <c:v>9.37866</c:v>
                </c:pt>
                <c:pt idx="3649">
                  <c:v>9.2028599999999994</c:v>
                </c:pt>
                <c:pt idx="3650">
                  <c:v>8.4955800000000004</c:v>
                </c:pt>
                <c:pt idx="3651">
                  <c:v>8.4653399999999994</c:v>
                </c:pt>
                <c:pt idx="3652">
                  <c:v>8.6021900000000002</c:v>
                </c:pt>
                <c:pt idx="3653">
                  <c:v>9.3618299999999994</c:v>
                </c:pt>
                <c:pt idx="3654">
                  <c:v>5.8317399999999999</c:v>
                </c:pt>
                <c:pt idx="3655">
                  <c:v>7.9370000000000003</c:v>
                </c:pt>
                <c:pt idx="3656">
                  <c:v>11.228899999999999</c:v>
                </c:pt>
                <c:pt idx="3657">
                  <c:v>2.82043</c:v>
                </c:pt>
                <c:pt idx="3658">
                  <c:v>3.7027000000000001</c:v>
                </c:pt>
                <c:pt idx="3659">
                  <c:v>-7.6740399999999998</c:v>
                </c:pt>
                <c:pt idx="3660">
                  <c:v>-6.9406999999999996</c:v>
                </c:pt>
                <c:pt idx="3661">
                  <c:v>-12.2707</c:v>
                </c:pt>
                <c:pt idx="3662">
                  <c:v>-13.5922</c:v>
                </c:pt>
                <c:pt idx="3663">
                  <c:v>-15.7531</c:v>
                </c:pt>
                <c:pt idx="3664">
                  <c:v>-20.017199999999999</c:v>
                </c:pt>
                <c:pt idx="3665">
                  <c:v>-19.884599999999999</c:v>
                </c:pt>
                <c:pt idx="3666">
                  <c:v>-14.916</c:v>
                </c:pt>
                <c:pt idx="3667">
                  <c:v>-24.3293</c:v>
                </c:pt>
                <c:pt idx="3668">
                  <c:v>-22.436</c:v>
                </c:pt>
                <c:pt idx="3669">
                  <c:v>-25.9863</c:v>
                </c:pt>
                <c:pt idx="3670">
                  <c:v>-23.046199999999999</c:v>
                </c:pt>
                <c:pt idx="3671">
                  <c:v>-19.847100000000001</c:v>
                </c:pt>
                <c:pt idx="3672">
                  <c:v>-18.295999999999999</c:v>
                </c:pt>
                <c:pt idx="3673">
                  <c:v>-12.363300000000001</c:v>
                </c:pt>
                <c:pt idx="3674">
                  <c:v>-15.0366</c:v>
                </c:pt>
                <c:pt idx="3675">
                  <c:v>-16.107800000000001</c:v>
                </c:pt>
                <c:pt idx="3676">
                  <c:v>-11.9931</c:v>
                </c:pt>
                <c:pt idx="3677">
                  <c:v>-14.1884</c:v>
                </c:pt>
                <c:pt idx="3678">
                  <c:v>-4.8511800000000003</c:v>
                </c:pt>
                <c:pt idx="3679">
                  <c:v>1.39181</c:v>
                </c:pt>
                <c:pt idx="3680">
                  <c:v>-1.31027</c:v>
                </c:pt>
                <c:pt idx="3681">
                  <c:v>-0.94376800000000005</c:v>
                </c:pt>
                <c:pt idx="3682">
                  <c:v>9.8494499999999992</c:v>
                </c:pt>
                <c:pt idx="3683">
                  <c:v>8.9320699999999995</c:v>
                </c:pt>
                <c:pt idx="3684">
                  <c:v>8.8465000000000007</c:v>
                </c:pt>
                <c:pt idx="3685">
                  <c:v>9.8762000000000008</c:v>
                </c:pt>
                <c:pt idx="3686">
                  <c:v>9.6964799999999993</c:v>
                </c:pt>
                <c:pt idx="3687">
                  <c:v>10.3443</c:v>
                </c:pt>
                <c:pt idx="3688">
                  <c:v>9.5168199999999992</c:v>
                </c:pt>
                <c:pt idx="3689">
                  <c:v>8.6204400000000003</c:v>
                </c:pt>
                <c:pt idx="3690">
                  <c:v>10.9834</c:v>
                </c:pt>
                <c:pt idx="3691">
                  <c:v>10.5787</c:v>
                </c:pt>
                <c:pt idx="3692">
                  <c:v>10.195</c:v>
                </c:pt>
                <c:pt idx="3693">
                  <c:v>10.7707</c:v>
                </c:pt>
                <c:pt idx="3694">
                  <c:v>10.347899999999999</c:v>
                </c:pt>
                <c:pt idx="3695">
                  <c:v>11.539899999999999</c:v>
                </c:pt>
                <c:pt idx="3696">
                  <c:v>10.136699999999999</c:v>
                </c:pt>
                <c:pt idx="3697">
                  <c:v>10.7654</c:v>
                </c:pt>
                <c:pt idx="3698">
                  <c:v>11.539300000000001</c:v>
                </c:pt>
                <c:pt idx="3699">
                  <c:v>10.7218</c:v>
                </c:pt>
                <c:pt idx="3700">
                  <c:v>10.9849</c:v>
                </c:pt>
                <c:pt idx="3701">
                  <c:v>11.117000000000001</c:v>
                </c:pt>
                <c:pt idx="3702">
                  <c:v>10.017200000000001</c:v>
                </c:pt>
                <c:pt idx="3703">
                  <c:v>10.3375</c:v>
                </c:pt>
                <c:pt idx="3704">
                  <c:v>7.87913</c:v>
                </c:pt>
                <c:pt idx="3705">
                  <c:v>7.63009</c:v>
                </c:pt>
                <c:pt idx="3706">
                  <c:v>2.6202399999999999</c:v>
                </c:pt>
                <c:pt idx="3707">
                  <c:v>-2.0465800000000001</c:v>
                </c:pt>
                <c:pt idx="3708">
                  <c:v>-1.58128</c:v>
                </c:pt>
                <c:pt idx="3709">
                  <c:v>7.7348999999999997</c:v>
                </c:pt>
                <c:pt idx="3710">
                  <c:v>3.70539</c:v>
                </c:pt>
                <c:pt idx="3711">
                  <c:v>2.73732</c:v>
                </c:pt>
                <c:pt idx="3712">
                  <c:v>-2.6503299999999999</c:v>
                </c:pt>
                <c:pt idx="3713">
                  <c:v>-10.9278</c:v>
                </c:pt>
                <c:pt idx="3714">
                  <c:v>-6.8265099999999999</c:v>
                </c:pt>
                <c:pt idx="3715">
                  <c:v>-14.540900000000001</c:v>
                </c:pt>
                <c:pt idx="3716">
                  <c:v>-13.1532</c:v>
                </c:pt>
                <c:pt idx="3717">
                  <c:v>-18.1264</c:v>
                </c:pt>
                <c:pt idx="3718">
                  <c:v>-8.6804500000000004</c:v>
                </c:pt>
                <c:pt idx="3719">
                  <c:v>-7.5401499999999997</c:v>
                </c:pt>
                <c:pt idx="3720">
                  <c:v>-4.2754099999999999</c:v>
                </c:pt>
                <c:pt idx="3721">
                  <c:v>-7.8982799999999997</c:v>
                </c:pt>
                <c:pt idx="3722">
                  <c:v>-8.6541200000000007</c:v>
                </c:pt>
                <c:pt idx="3723">
                  <c:v>-16.3613</c:v>
                </c:pt>
                <c:pt idx="3724">
                  <c:v>-13.9323</c:v>
                </c:pt>
                <c:pt idx="3725">
                  <c:v>-10.9862</c:v>
                </c:pt>
                <c:pt idx="3726">
                  <c:v>-9.1012199999999996</c:v>
                </c:pt>
                <c:pt idx="3727">
                  <c:v>-6.6308699999999998</c:v>
                </c:pt>
                <c:pt idx="3728">
                  <c:v>-2.5368400000000002</c:v>
                </c:pt>
                <c:pt idx="3729">
                  <c:v>5.3773999999999997</c:v>
                </c:pt>
                <c:pt idx="3730">
                  <c:v>6.6073399999999998</c:v>
                </c:pt>
                <c:pt idx="3731">
                  <c:v>11.575200000000001</c:v>
                </c:pt>
                <c:pt idx="3732">
                  <c:v>9.7667699999999993</c:v>
                </c:pt>
                <c:pt idx="3733">
                  <c:v>8.1197199999999992</c:v>
                </c:pt>
                <c:pt idx="3734">
                  <c:v>9.9096700000000002</c:v>
                </c:pt>
                <c:pt idx="3735">
                  <c:v>8.6724099999999993</c:v>
                </c:pt>
                <c:pt idx="3736">
                  <c:v>7.58955</c:v>
                </c:pt>
                <c:pt idx="3737">
                  <c:v>9.7756699999999999</c:v>
                </c:pt>
                <c:pt idx="3738">
                  <c:v>8.1627100000000006</c:v>
                </c:pt>
                <c:pt idx="3739">
                  <c:v>7.2628399999999997</c:v>
                </c:pt>
                <c:pt idx="3740">
                  <c:v>2.6433499999999999</c:v>
                </c:pt>
                <c:pt idx="3741">
                  <c:v>10.726900000000001</c:v>
                </c:pt>
                <c:pt idx="3742">
                  <c:v>12.9994</c:v>
                </c:pt>
                <c:pt idx="3743">
                  <c:v>-6.5555099999999999</c:v>
                </c:pt>
                <c:pt idx="3744">
                  <c:v>-8.4678400000000007</c:v>
                </c:pt>
                <c:pt idx="3745">
                  <c:v>-12.6181</c:v>
                </c:pt>
                <c:pt idx="3746">
                  <c:v>-12.2537</c:v>
                </c:pt>
                <c:pt idx="3747">
                  <c:v>-14.06</c:v>
                </c:pt>
                <c:pt idx="3748">
                  <c:v>-12.7258</c:v>
                </c:pt>
                <c:pt idx="3749">
                  <c:v>-17.681899999999999</c:v>
                </c:pt>
                <c:pt idx="3750">
                  <c:v>-20.7561</c:v>
                </c:pt>
                <c:pt idx="3751">
                  <c:v>-18.0562</c:v>
                </c:pt>
                <c:pt idx="3752">
                  <c:v>-18.695799999999998</c:v>
                </c:pt>
                <c:pt idx="3753">
                  <c:v>-23.2591</c:v>
                </c:pt>
                <c:pt idx="3754">
                  <c:v>-25.008199999999999</c:v>
                </c:pt>
                <c:pt idx="3755">
                  <c:v>-20.029900000000001</c:v>
                </c:pt>
                <c:pt idx="3756">
                  <c:v>-18.6403</c:v>
                </c:pt>
                <c:pt idx="3757">
                  <c:v>-13.518800000000001</c:v>
                </c:pt>
                <c:pt idx="3758">
                  <c:v>-15.195</c:v>
                </c:pt>
                <c:pt idx="3759">
                  <c:v>-18.0854</c:v>
                </c:pt>
                <c:pt idx="3760">
                  <c:v>-9.6974099999999996</c:v>
                </c:pt>
                <c:pt idx="3761">
                  <c:v>-8.2310099999999995</c:v>
                </c:pt>
                <c:pt idx="3762">
                  <c:v>-3.3687999999999998</c:v>
                </c:pt>
                <c:pt idx="3763">
                  <c:v>1.04749</c:v>
                </c:pt>
                <c:pt idx="3764">
                  <c:v>1.66394</c:v>
                </c:pt>
                <c:pt idx="3765">
                  <c:v>4.40402</c:v>
                </c:pt>
                <c:pt idx="3766">
                  <c:v>9.2326300000000003</c:v>
                </c:pt>
                <c:pt idx="3767">
                  <c:v>6.5085800000000003</c:v>
                </c:pt>
                <c:pt idx="3768">
                  <c:v>9.8604199999999995</c:v>
                </c:pt>
                <c:pt idx="3769">
                  <c:v>15.594200000000001</c:v>
                </c:pt>
                <c:pt idx="3770">
                  <c:v>18.555099999999999</c:v>
                </c:pt>
                <c:pt idx="3771">
                  <c:v>12.3697</c:v>
                </c:pt>
                <c:pt idx="3772">
                  <c:v>16.3674</c:v>
                </c:pt>
                <c:pt idx="3773">
                  <c:v>8.6988199999999996</c:v>
                </c:pt>
                <c:pt idx="3774">
                  <c:v>13.993</c:v>
                </c:pt>
                <c:pt idx="3775">
                  <c:v>12.8218</c:v>
                </c:pt>
                <c:pt idx="3776">
                  <c:v>15.043799999999999</c:v>
                </c:pt>
                <c:pt idx="3777">
                  <c:v>8.8018800000000006</c:v>
                </c:pt>
                <c:pt idx="3778">
                  <c:v>8.3689</c:v>
                </c:pt>
                <c:pt idx="3779">
                  <c:v>9.4043799999999997</c:v>
                </c:pt>
                <c:pt idx="3780">
                  <c:v>10.5382</c:v>
                </c:pt>
                <c:pt idx="3781">
                  <c:v>8.04312</c:v>
                </c:pt>
                <c:pt idx="3782">
                  <c:v>6.7804599999999997</c:v>
                </c:pt>
                <c:pt idx="3783">
                  <c:v>-1.0751500000000001</c:v>
                </c:pt>
                <c:pt idx="3784">
                  <c:v>-5.3318599999999998</c:v>
                </c:pt>
                <c:pt idx="3785">
                  <c:v>-4.4058200000000003</c:v>
                </c:pt>
                <c:pt idx="3786">
                  <c:v>-2.3697699999999999</c:v>
                </c:pt>
                <c:pt idx="3787">
                  <c:v>-8.9421199999999992</c:v>
                </c:pt>
                <c:pt idx="3788">
                  <c:v>-7.2721999999999998</c:v>
                </c:pt>
                <c:pt idx="3789">
                  <c:v>-8.3244900000000008</c:v>
                </c:pt>
                <c:pt idx="3790">
                  <c:v>-12.954599999999999</c:v>
                </c:pt>
                <c:pt idx="3791">
                  <c:v>-11.816000000000001</c:v>
                </c:pt>
                <c:pt idx="3792">
                  <c:v>-4.7181300000000004</c:v>
                </c:pt>
                <c:pt idx="3793">
                  <c:v>-15.317500000000001</c:v>
                </c:pt>
                <c:pt idx="3794">
                  <c:v>-14.0984</c:v>
                </c:pt>
                <c:pt idx="3795">
                  <c:v>-15.5814</c:v>
                </c:pt>
                <c:pt idx="3796">
                  <c:v>-12.6608</c:v>
                </c:pt>
                <c:pt idx="3797">
                  <c:v>-6.9183399999999997</c:v>
                </c:pt>
                <c:pt idx="3798">
                  <c:v>-14.689299999999999</c:v>
                </c:pt>
                <c:pt idx="3799">
                  <c:v>-9.9973299999999998</c:v>
                </c:pt>
                <c:pt idx="3800">
                  <c:v>-8.9208800000000004</c:v>
                </c:pt>
                <c:pt idx="3801">
                  <c:v>-9.4231800000000003</c:v>
                </c:pt>
                <c:pt idx="3802">
                  <c:v>6.7841300000000002</c:v>
                </c:pt>
                <c:pt idx="3803">
                  <c:v>8.5931099999999994</c:v>
                </c:pt>
                <c:pt idx="3804">
                  <c:v>9.6760599999999997</c:v>
                </c:pt>
                <c:pt idx="3805">
                  <c:v>11.559200000000001</c:v>
                </c:pt>
                <c:pt idx="3806">
                  <c:v>11.4702</c:v>
                </c:pt>
                <c:pt idx="3807">
                  <c:v>10.992699999999999</c:v>
                </c:pt>
                <c:pt idx="3808">
                  <c:v>10.9564</c:v>
                </c:pt>
                <c:pt idx="3809">
                  <c:v>12.448</c:v>
                </c:pt>
                <c:pt idx="3810">
                  <c:v>10.808400000000001</c:v>
                </c:pt>
                <c:pt idx="3811">
                  <c:v>11.9963</c:v>
                </c:pt>
                <c:pt idx="3812">
                  <c:v>8.4838500000000003</c:v>
                </c:pt>
                <c:pt idx="3813">
                  <c:v>9.1330299999999998</c:v>
                </c:pt>
                <c:pt idx="3814">
                  <c:v>10.636699999999999</c:v>
                </c:pt>
                <c:pt idx="3815">
                  <c:v>12.5661</c:v>
                </c:pt>
                <c:pt idx="3816">
                  <c:v>11.1088</c:v>
                </c:pt>
                <c:pt idx="3817">
                  <c:v>11.976699999999999</c:v>
                </c:pt>
                <c:pt idx="3818">
                  <c:v>9.3620099999999997</c:v>
                </c:pt>
                <c:pt idx="3819">
                  <c:v>5.4258499999999996</c:v>
                </c:pt>
                <c:pt idx="3820">
                  <c:v>10.503299999999999</c:v>
                </c:pt>
                <c:pt idx="3821">
                  <c:v>11.1959</c:v>
                </c:pt>
                <c:pt idx="3822">
                  <c:v>9.4151199999999999</c:v>
                </c:pt>
                <c:pt idx="3823">
                  <c:v>9.4792500000000004</c:v>
                </c:pt>
                <c:pt idx="3824">
                  <c:v>11.1509</c:v>
                </c:pt>
                <c:pt idx="3825">
                  <c:v>10.1107</c:v>
                </c:pt>
                <c:pt idx="3826">
                  <c:v>8.1370100000000001</c:v>
                </c:pt>
                <c:pt idx="3827">
                  <c:v>2.5942400000000001</c:v>
                </c:pt>
                <c:pt idx="3828">
                  <c:v>-4.7985600000000002</c:v>
                </c:pt>
                <c:pt idx="3829">
                  <c:v>-8.8928200000000004</c:v>
                </c:pt>
                <c:pt idx="3830">
                  <c:v>-13.212999999999999</c:v>
                </c:pt>
                <c:pt idx="3831">
                  <c:v>-9.3042499999999997</c:v>
                </c:pt>
                <c:pt idx="3832">
                  <c:v>-7.9265800000000004</c:v>
                </c:pt>
                <c:pt idx="3833">
                  <c:v>-16.218</c:v>
                </c:pt>
                <c:pt idx="3834">
                  <c:v>-19.078299999999999</c:v>
                </c:pt>
                <c:pt idx="3835">
                  <c:v>-21.7775</c:v>
                </c:pt>
                <c:pt idx="3836">
                  <c:v>-13.8582</c:v>
                </c:pt>
                <c:pt idx="3837">
                  <c:v>-14.840999999999999</c:v>
                </c:pt>
                <c:pt idx="3838">
                  <c:v>-9.8645200000000006</c:v>
                </c:pt>
                <c:pt idx="3839">
                  <c:v>-11.7166</c:v>
                </c:pt>
                <c:pt idx="3840">
                  <c:v>-16.567299999999999</c:v>
                </c:pt>
                <c:pt idx="3841">
                  <c:v>-26.090900000000001</c:v>
                </c:pt>
                <c:pt idx="3842">
                  <c:v>-19.619499999999999</c:v>
                </c:pt>
                <c:pt idx="3843">
                  <c:v>-21.752600000000001</c:v>
                </c:pt>
                <c:pt idx="3844">
                  <c:v>-12.413500000000001</c:v>
                </c:pt>
                <c:pt idx="3845">
                  <c:v>-17.9251</c:v>
                </c:pt>
                <c:pt idx="3846">
                  <c:v>-9.4574599999999993</c:v>
                </c:pt>
                <c:pt idx="3847">
                  <c:v>-8.9507399999999997</c:v>
                </c:pt>
                <c:pt idx="3848">
                  <c:v>-0.874363</c:v>
                </c:pt>
                <c:pt idx="3849">
                  <c:v>-5.29955</c:v>
                </c:pt>
                <c:pt idx="3850">
                  <c:v>1.2966500000000001</c:v>
                </c:pt>
                <c:pt idx="3851">
                  <c:v>4.6993200000000002</c:v>
                </c:pt>
                <c:pt idx="3852">
                  <c:v>15.0642</c:v>
                </c:pt>
                <c:pt idx="3853">
                  <c:v>12.720700000000001</c:v>
                </c:pt>
                <c:pt idx="3854">
                  <c:v>12.145300000000001</c:v>
                </c:pt>
                <c:pt idx="3855">
                  <c:v>11.306900000000001</c:v>
                </c:pt>
                <c:pt idx="3856">
                  <c:v>8.8347599999999993</c:v>
                </c:pt>
                <c:pt idx="3857">
                  <c:v>5.2096900000000002</c:v>
                </c:pt>
                <c:pt idx="3858">
                  <c:v>13.715999999999999</c:v>
                </c:pt>
                <c:pt idx="3859">
                  <c:v>7.5500999999999996</c:v>
                </c:pt>
                <c:pt idx="3860">
                  <c:v>7.6041800000000004</c:v>
                </c:pt>
                <c:pt idx="3861">
                  <c:v>5.7037000000000004</c:v>
                </c:pt>
                <c:pt idx="3862">
                  <c:v>6.0966199999999997</c:v>
                </c:pt>
                <c:pt idx="3863">
                  <c:v>4.8819900000000001</c:v>
                </c:pt>
                <c:pt idx="3864">
                  <c:v>7.7638100000000003</c:v>
                </c:pt>
                <c:pt idx="3865">
                  <c:v>4.1538899999999996</c:v>
                </c:pt>
                <c:pt idx="3866">
                  <c:v>2.5412400000000002</c:v>
                </c:pt>
                <c:pt idx="3867">
                  <c:v>-3.6220500000000002</c:v>
                </c:pt>
                <c:pt idx="3868">
                  <c:v>-10.697900000000001</c:v>
                </c:pt>
                <c:pt idx="3869">
                  <c:v>-14.170199999999999</c:v>
                </c:pt>
                <c:pt idx="3870">
                  <c:v>-17.948599999999999</c:v>
                </c:pt>
                <c:pt idx="3871">
                  <c:v>-22.672899999999998</c:v>
                </c:pt>
                <c:pt idx="3872">
                  <c:v>-21.671600000000002</c:v>
                </c:pt>
                <c:pt idx="3873">
                  <c:v>-18.547499999999999</c:v>
                </c:pt>
                <c:pt idx="3874">
                  <c:v>-25.488700000000001</c:v>
                </c:pt>
                <c:pt idx="3875">
                  <c:v>-21.966999999999999</c:v>
                </c:pt>
                <c:pt idx="3876">
                  <c:v>-8.4863</c:v>
                </c:pt>
                <c:pt idx="3877">
                  <c:v>-11.8017</c:v>
                </c:pt>
                <c:pt idx="3878">
                  <c:v>-9.7401999999999997</c:v>
                </c:pt>
                <c:pt idx="3879">
                  <c:v>-11.150600000000001</c:v>
                </c:pt>
                <c:pt idx="3880">
                  <c:v>-15.3066</c:v>
                </c:pt>
                <c:pt idx="3881">
                  <c:v>-13.0366</c:v>
                </c:pt>
                <c:pt idx="3882">
                  <c:v>-16.9998</c:v>
                </c:pt>
                <c:pt idx="3883">
                  <c:v>-18.6127</c:v>
                </c:pt>
                <c:pt idx="3884">
                  <c:v>-10.473000000000001</c:v>
                </c:pt>
                <c:pt idx="3885">
                  <c:v>-5.3115699999999997</c:v>
                </c:pt>
                <c:pt idx="3886">
                  <c:v>-7.1524900000000002</c:v>
                </c:pt>
                <c:pt idx="3887">
                  <c:v>-6.5396999999999998</c:v>
                </c:pt>
                <c:pt idx="3888">
                  <c:v>-1.88507</c:v>
                </c:pt>
                <c:pt idx="3889">
                  <c:v>4.3122299999999996</c:v>
                </c:pt>
                <c:pt idx="3890">
                  <c:v>4.23163</c:v>
                </c:pt>
                <c:pt idx="3891">
                  <c:v>9.7528600000000001</c:v>
                </c:pt>
                <c:pt idx="3892">
                  <c:v>8.9783299999999997</c:v>
                </c:pt>
                <c:pt idx="3893">
                  <c:v>8.8428699999999996</c:v>
                </c:pt>
                <c:pt idx="3894">
                  <c:v>9.3767099999999992</c:v>
                </c:pt>
                <c:pt idx="3895">
                  <c:v>7.6316100000000002</c:v>
                </c:pt>
                <c:pt idx="3896">
                  <c:v>4.8231000000000002</c:v>
                </c:pt>
                <c:pt idx="3897">
                  <c:v>9.2284100000000002</c:v>
                </c:pt>
                <c:pt idx="3898">
                  <c:v>6.0671600000000003</c:v>
                </c:pt>
                <c:pt idx="3899">
                  <c:v>7.3143900000000004</c:v>
                </c:pt>
                <c:pt idx="3900">
                  <c:v>10.895099999999999</c:v>
                </c:pt>
                <c:pt idx="3901">
                  <c:v>8.4951000000000008</c:v>
                </c:pt>
                <c:pt idx="3902">
                  <c:v>6.3365200000000002</c:v>
                </c:pt>
                <c:pt idx="3903">
                  <c:v>4.0021800000000001</c:v>
                </c:pt>
                <c:pt idx="3904">
                  <c:v>5.0064399999999996</c:v>
                </c:pt>
                <c:pt idx="3905">
                  <c:v>5.4462700000000002</c:v>
                </c:pt>
                <c:pt idx="3906">
                  <c:v>6.8229100000000003</c:v>
                </c:pt>
                <c:pt idx="3907">
                  <c:v>8.2721699999999991</c:v>
                </c:pt>
                <c:pt idx="3908">
                  <c:v>8.2047299999999996</c:v>
                </c:pt>
                <c:pt idx="3909">
                  <c:v>6.1593200000000001</c:v>
                </c:pt>
                <c:pt idx="3910">
                  <c:v>4.9075100000000003</c:v>
                </c:pt>
                <c:pt idx="3911">
                  <c:v>1.3902000000000001</c:v>
                </c:pt>
                <c:pt idx="3912">
                  <c:v>1.4299200000000001</c:v>
                </c:pt>
                <c:pt idx="3913">
                  <c:v>-10.2506</c:v>
                </c:pt>
                <c:pt idx="3914">
                  <c:v>-18.621200000000002</c:v>
                </c:pt>
                <c:pt idx="3915">
                  <c:v>-14.997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D5A-4C72-A1AD-65C7B5A38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6750864"/>
        <c:axId val="956751280"/>
      </c:scatterChart>
      <c:valAx>
        <c:axId val="956750864"/>
        <c:scaling>
          <c:orientation val="minMax"/>
          <c:max val="44830"/>
          <c:min val="446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\ 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751280"/>
        <c:crosses val="autoZero"/>
        <c:crossBetween val="midCat"/>
        <c:majorUnit val="50"/>
      </c:valAx>
      <c:valAx>
        <c:axId val="956751280"/>
        <c:scaling>
          <c:orientation val="minMax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/>
                  <a:t>NEE (</a:t>
                </a:r>
                <a:r>
                  <a:rPr lang="el-GR"/>
                  <a:t>μ</a:t>
                </a:r>
                <a:r>
                  <a:rPr lang="en-GB"/>
                  <a:t> CO2 m-2 s-1)</a:t>
                </a:r>
                <a:endParaRPr lang="en-IE"/>
              </a:p>
            </c:rich>
          </c:tx>
          <c:layout>
            <c:manualLayout>
              <c:xMode val="edge"/>
              <c:yMode val="edge"/>
              <c:x val="1.7436791630340018E-3"/>
              <c:y val="0.403533768805215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7508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'energy balance'!$K$7:$K$186</c:f>
              <c:numCache>
                <c:formatCode>mmm\-yy</c:formatCode>
                <c:ptCount val="180"/>
                <c:pt idx="0">
                  <c:v>37987</c:v>
                </c:pt>
                <c:pt idx="1">
                  <c:v>38018</c:v>
                </c:pt>
                <c:pt idx="2">
                  <c:v>38049</c:v>
                </c:pt>
                <c:pt idx="3">
                  <c:v>38080</c:v>
                </c:pt>
                <c:pt idx="4">
                  <c:v>38111</c:v>
                </c:pt>
                <c:pt idx="5">
                  <c:v>38142</c:v>
                </c:pt>
                <c:pt idx="6">
                  <c:v>38173</c:v>
                </c:pt>
                <c:pt idx="7">
                  <c:v>38204</c:v>
                </c:pt>
                <c:pt idx="8">
                  <c:v>38235</c:v>
                </c:pt>
                <c:pt idx="9">
                  <c:v>38266</c:v>
                </c:pt>
                <c:pt idx="10">
                  <c:v>38297</c:v>
                </c:pt>
                <c:pt idx="11">
                  <c:v>38328</c:v>
                </c:pt>
                <c:pt idx="12">
                  <c:v>38359</c:v>
                </c:pt>
                <c:pt idx="13">
                  <c:v>38390</c:v>
                </c:pt>
                <c:pt idx="14">
                  <c:v>38421</c:v>
                </c:pt>
                <c:pt idx="15">
                  <c:v>38452</c:v>
                </c:pt>
                <c:pt idx="16">
                  <c:v>38483</c:v>
                </c:pt>
                <c:pt idx="17">
                  <c:v>38514</c:v>
                </c:pt>
                <c:pt idx="18">
                  <c:v>38545</c:v>
                </c:pt>
                <c:pt idx="19">
                  <c:v>38576</c:v>
                </c:pt>
                <c:pt idx="20">
                  <c:v>38607</c:v>
                </c:pt>
                <c:pt idx="21">
                  <c:v>38638</c:v>
                </c:pt>
                <c:pt idx="22">
                  <c:v>38669</c:v>
                </c:pt>
                <c:pt idx="23">
                  <c:v>38700</c:v>
                </c:pt>
                <c:pt idx="24">
                  <c:v>38731</c:v>
                </c:pt>
                <c:pt idx="25">
                  <c:v>38762</c:v>
                </c:pt>
                <c:pt idx="26">
                  <c:v>38793</c:v>
                </c:pt>
                <c:pt idx="27">
                  <c:v>38824</c:v>
                </c:pt>
                <c:pt idx="28">
                  <c:v>38855</c:v>
                </c:pt>
                <c:pt idx="29">
                  <c:v>38886</c:v>
                </c:pt>
                <c:pt idx="30">
                  <c:v>38917</c:v>
                </c:pt>
                <c:pt idx="31">
                  <c:v>38948</c:v>
                </c:pt>
                <c:pt idx="32">
                  <c:v>38979</c:v>
                </c:pt>
                <c:pt idx="33">
                  <c:v>39010</c:v>
                </c:pt>
                <c:pt idx="34">
                  <c:v>39041</c:v>
                </c:pt>
                <c:pt idx="35">
                  <c:v>39072</c:v>
                </c:pt>
                <c:pt idx="36">
                  <c:v>39103</c:v>
                </c:pt>
                <c:pt idx="37">
                  <c:v>39134</c:v>
                </c:pt>
                <c:pt idx="38">
                  <c:v>39165</c:v>
                </c:pt>
                <c:pt idx="39">
                  <c:v>39196</c:v>
                </c:pt>
                <c:pt idx="40">
                  <c:v>39227</c:v>
                </c:pt>
                <c:pt idx="41">
                  <c:v>39258</c:v>
                </c:pt>
                <c:pt idx="42">
                  <c:v>39289</c:v>
                </c:pt>
                <c:pt idx="43">
                  <c:v>39320</c:v>
                </c:pt>
                <c:pt idx="44">
                  <c:v>39351</c:v>
                </c:pt>
                <c:pt idx="45">
                  <c:v>39382</c:v>
                </c:pt>
                <c:pt idx="46">
                  <c:v>39413</c:v>
                </c:pt>
                <c:pt idx="47">
                  <c:v>39444</c:v>
                </c:pt>
                <c:pt idx="48">
                  <c:v>39475</c:v>
                </c:pt>
                <c:pt idx="49">
                  <c:v>39506</c:v>
                </c:pt>
                <c:pt idx="50">
                  <c:v>39537</c:v>
                </c:pt>
                <c:pt idx="51">
                  <c:v>39568</c:v>
                </c:pt>
                <c:pt idx="52">
                  <c:v>39599</c:v>
                </c:pt>
                <c:pt idx="53">
                  <c:v>39630</c:v>
                </c:pt>
                <c:pt idx="54">
                  <c:v>39661</c:v>
                </c:pt>
                <c:pt idx="55">
                  <c:v>39692</c:v>
                </c:pt>
                <c:pt idx="56">
                  <c:v>39723</c:v>
                </c:pt>
                <c:pt idx="57">
                  <c:v>39754</c:v>
                </c:pt>
                <c:pt idx="58">
                  <c:v>39764</c:v>
                </c:pt>
                <c:pt idx="59">
                  <c:v>39795</c:v>
                </c:pt>
                <c:pt idx="60">
                  <c:v>39826</c:v>
                </c:pt>
                <c:pt idx="61">
                  <c:v>39857</c:v>
                </c:pt>
                <c:pt idx="62">
                  <c:v>39888</c:v>
                </c:pt>
                <c:pt idx="63">
                  <c:v>39919</c:v>
                </c:pt>
                <c:pt idx="64">
                  <c:v>39950</c:v>
                </c:pt>
                <c:pt idx="65">
                  <c:v>39981</c:v>
                </c:pt>
                <c:pt idx="66">
                  <c:v>40012</c:v>
                </c:pt>
                <c:pt idx="67">
                  <c:v>40043</c:v>
                </c:pt>
                <c:pt idx="68">
                  <c:v>40074</c:v>
                </c:pt>
                <c:pt idx="69">
                  <c:v>40105</c:v>
                </c:pt>
                <c:pt idx="70">
                  <c:v>40136</c:v>
                </c:pt>
                <c:pt idx="71">
                  <c:v>40167</c:v>
                </c:pt>
                <c:pt idx="72">
                  <c:v>40198</c:v>
                </c:pt>
                <c:pt idx="73">
                  <c:v>40229</c:v>
                </c:pt>
                <c:pt idx="74">
                  <c:v>40260</c:v>
                </c:pt>
                <c:pt idx="75">
                  <c:v>40291</c:v>
                </c:pt>
                <c:pt idx="76">
                  <c:v>40322</c:v>
                </c:pt>
                <c:pt idx="77">
                  <c:v>40353</c:v>
                </c:pt>
                <c:pt idx="78">
                  <c:v>40384</c:v>
                </c:pt>
                <c:pt idx="79">
                  <c:v>40415</c:v>
                </c:pt>
                <c:pt idx="80">
                  <c:v>40446</c:v>
                </c:pt>
                <c:pt idx="81">
                  <c:v>40477</c:v>
                </c:pt>
                <c:pt idx="82">
                  <c:v>40508</c:v>
                </c:pt>
                <c:pt idx="83">
                  <c:v>40539</c:v>
                </c:pt>
                <c:pt idx="84">
                  <c:v>40909</c:v>
                </c:pt>
                <c:pt idx="85">
                  <c:v>40940</c:v>
                </c:pt>
                <c:pt idx="86">
                  <c:v>40971</c:v>
                </c:pt>
                <c:pt idx="87">
                  <c:v>41002</c:v>
                </c:pt>
                <c:pt idx="88">
                  <c:v>41033</c:v>
                </c:pt>
                <c:pt idx="89">
                  <c:v>41064</c:v>
                </c:pt>
                <c:pt idx="90">
                  <c:v>41095</c:v>
                </c:pt>
                <c:pt idx="91">
                  <c:v>41126</c:v>
                </c:pt>
                <c:pt idx="92">
                  <c:v>41157</c:v>
                </c:pt>
                <c:pt idx="93">
                  <c:v>41188</c:v>
                </c:pt>
                <c:pt idx="94">
                  <c:v>41219</c:v>
                </c:pt>
                <c:pt idx="95">
                  <c:v>41250</c:v>
                </c:pt>
                <c:pt idx="96">
                  <c:v>41281</c:v>
                </c:pt>
                <c:pt idx="97">
                  <c:v>41312</c:v>
                </c:pt>
                <c:pt idx="98">
                  <c:v>41343</c:v>
                </c:pt>
                <c:pt idx="99">
                  <c:v>41374</c:v>
                </c:pt>
                <c:pt idx="100">
                  <c:v>41405</c:v>
                </c:pt>
                <c:pt idx="101">
                  <c:v>41436</c:v>
                </c:pt>
                <c:pt idx="102">
                  <c:v>41467</c:v>
                </c:pt>
                <c:pt idx="103">
                  <c:v>41498</c:v>
                </c:pt>
                <c:pt idx="104">
                  <c:v>41529</c:v>
                </c:pt>
                <c:pt idx="105">
                  <c:v>41560</c:v>
                </c:pt>
                <c:pt idx="106">
                  <c:v>41591</c:v>
                </c:pt>
                <c:pt idx="107">
                  <c:v>41622</c:v>
                </c:pt>
                <c:pt idx="108">
                  <c:v>41653</c:v>
                </c:pt>
                <c:pt idx="109">
                  <c:v>41684</c:v>
                </c:pt>
                <c:pt idx="110">
                  <c:v>41715</c:v>
                </c:pt>
                <c:pt idx="111">
                  <c:v>41746</c:v>
                </c:pt>
                <c:pt idx="112">
                  <c:v>41777</c:v>
                </c:pt>
                <c:pt idx="113">
                  <c:v>41808</c:v>
                </c:pt>
                <c:pt idx="114">
                  <c:v>41839</c:v>
                </c:pt>
                <c:pt idx="115">
                  <c:v>41870</c:v>
                </c:pt>
                <c:pt idx="116">
                  <c:v>41901</c:v>
                </c:pt>
                <c:pt idx="117">
                  <c:v>41932</c:v>
                </c:pt>
                <c:pt idx="118">
                  <c:v>41963</c:v>
                </c:pt>
                <c:pt idx="119">
                  <c:v>41994</c:v>
                </c:pt>
                <c:pt idx="120">
                  <c:v>42025</c:v>
                </c:pt>
                <c:pt idx="121">
                  <c:v>42056</c:v>
                </c:pt>
                <c:pt idx="122">
                  <c:v>42087</c:v>
                </c:pt>
                <c:pt idx="123">
                  <c:v>42118</c:v>
                </c:pt>
                <c:pt idx="124">
                  <c:v>42149</c:v>
                </c:pt>
                <c:pt idx="125">
                  <c:v>42180</c:v>
                </c:pt>
                <c:pt idx="126">
                  <c:v>42211</c:v>
                </c:pt>
                <c:pt idx="127">
                  <c:v>42242</c:v>
                </c:pt>
                <c:pt idx="128">
                  <c:v>42273</c:v>
                </c:pt>
                <c:pt idx="129">
                  <c:v>42304</c:v>
                </c:pt>
                <c:pt idx="130">
                  <c:v>42335</c:v>
                </c:pt>
                <c:pt idx="131">
                  <c:v>42366</c:v>
                </c:pt>
                <c:pt idx="132">
                  <c:v>43116</c:v>
                </c:pt>
                <c:pt idx="133">
                  <c:v>43146</c:v>
                </c:pt>
                <c:pt idx="134">
                  <c:v>43176</c:v>
                </c:pt>
                <c:pt idx="135">
                  <c:v>43206</c:v>
                </c:pt>
                <c:pt idx="136">
                  <c:v>43236</c:v>
                </c:pt>
                <c:pt idx="137">
                  <c:v>43266</c:v>
                </c:pt>
                <c:pt idx="138">
                  <c:v>43296</c:v>
                </c:pt>
                <c:pt idx="139">
                  <c:v>43326</c:v>
                </c:pt>
                <c:pt idx="140">
                  <c:v>43356</c:v>
                </c:pt>
                <c:pt idx="141">
                  <c:v>43386</c:v>
                </c:pt>
                <c:pt idx="142">
                  <c:v>43416</c:v>
                </c:pt>
                <c:pt idx="143">
                  <c:v>43446</c:v>
                </c:pt>
                <c:pt idx="144">
                  <c:v>43476</c:v>
                </c:pt>
                <c:pt idx="145">
                  <c:v>43506</c:v>
                </c:pt>
                <c:pt idx="146">
                  <c:v>43536</c:v>
                </c:pt>
                <c:pt idx="147">
                  <c:v>43566</c:v>
                </c:pt>
                <c:pt idx="148">
                  <c:v>43596</c:v>
                </c:pt>
                <c:pt idx="149">
                  <c:v>43626</c:v>
                </c:pt>
                <c:pt idx="150">
                  <c:v>43656</c:v>
                </c:pt>
                <c:pt idx="151">
                  <c:v>43686</c:v>
                </c:pt>
                <c:pt idx="152">
                  <c:v>43716</c:v>
                </c:pt>
                <c:pt idx="153">
                  <c:v>43746</c:v>
                </c:pt>
                <c:pt idx="154">
                  <c:v>43776</c:v>
                </c:pt>
                <c:pt idx="155">
                  <c:v>43806</c:v>
                </c:pt>
                <c:pt idx="156">
                  <c:v>43836</c:v>
                </c:pt>
                <c:pt idx="157">
                  <c:v>43866</c:v>
                </c:pt>
                <c:pt idx="158">
                  <c:v>43896</c:v>
                </c:pt>
                <c:pt idx="159">
                  <c:v>43926</c:v>
                </c:pt>
                <c:pt idx="160">
                  <c:v>43956</c:v>
                </c:pt>
                <c:pt idx="161">
                  <c:v>43986</c:v>
                </c:pt>
                <c:pt idx="162">
                  <c:v>44016</c:v>
                </c:pt>
                <c:pt idx="163">
                  <c:v>44046</c:v>
                </c:pt>
                <c:pt idx="164">
                  <c:v>44076</c:v>
                </c:pt>
                <c:pt idx="165">
                  <c:v>44106</c:v>
                </c:pt>
                <c:pt idx="166">
                  <c:v>44136</c:v>
                </c:pt>
                <c:pt idx="167">
                  <c:v>44166</c:v>
                </c:pt>
                <c:pt idx="168">
                  <c:v>44200</c:v>
                </c:pt>
                <c:pt idx="169">
                  <c:v>44230</c:v>
                </c:pt>
                <c:pt idx="170">
                  <c:v>44260</c:v>
                </c:pt>
                <c:pt idx="171">
                  <c:v>44290</c:v>
                </c:pt>
                <c:pt idx="172">
                  <c:v>44320</c:v>
                </c:pt>
                <c:pt idx="173">
                  <c:v>44350</c:v>
                </c:pt>
                <c:pt idx="174">
                  <c:v>44380</c:v>
                </c:pt>
                <c:pt idx="175">
                  <c:v>44410</c:v>
                </c:pt>
                <c:pt idx="176">
                  <c:v>44440</c:v>
                </c:pt>
                <c:pt idx="177">
                  <c:v>44470</c:v>
                </c:pt>
                <c:pt idx="178">
                  <c:v>44503</c:v>
                </c:pt>
                <c:pt idx="179">
                  <c:v>44533</c:v>
                </c:pt>
              </c:numCache>
            </c:numRef>
          </c:cat>
          <c:val>
            <c:numRef>
              <c:f>'energy balance'!$P$7:$P$186</c:f>
              <c:numCache>
                <c:formatCode>General</c:formatCode>
                <c:ptCount val="180"/>
                <c:pt idx="0">
                  <c:v>-4.664802201367368</c:v>
                </c:pt>
                <c:pt idx="1">
                  <c:v>-18.902106739217761</c:v>
                </c:pt>
                <c:pt idx="2">
                  <c:v>-51.918672911806993</c:v>
                </c:pt>
                <c:pt idx="3">
                  <c:v>-81.444431607870683</c:v>
                </c:pt>
                <c:pt idx="4">
                  <c:v>-103.66296685714612</c:v>
                </c:pt>
                <c:pt idx="5">
                  <c:v>-84.984712116787648</c:v>
                </c:pt>
                <c:pt idx="6">
                  <c:v>9.8588090600142717</c:v>
                </c:pt>
                <c:pt idx="7">
                  <c:v>-63.774760932627018</c:v>
                </c:pt>
                <c:pt idx="8">
                  <c:v>-49.16610430971236</c:v>
                </c:pt>
                <c:pt idx="9">
                  <c:v>-26.447585205507661</c:v>
                </c:pt>
                <c:pt idx="10">
                  <c:v>15.225248640515286</c:v>
                </c:pt>
                <c:pt idx="11">
                  <c:v>26.222918121977827</c:v>
                </c:pt>
                <c:pt idx="12">
                  <c:v>15.624106702493634</c:v>
                </c:pt>
                <c:pt idx="13">
                  <c:v>-11.570063796824966</c:v>
                </c:pt>
                <c:pt idx="14">
                  <c:v>-23.445042752105696</c:v>
                </c:pt>
                <c:pt idx="15">
                  <c:v>-67.650927902654175</c:v>
                </c:pt>
                <c:pt idx="16">
                  <c:v>-109.43196961970186</c:v>
                </c:pt>
                <c:pt idx="17">
                  <c:v>15.147353851540336</c:v>
                </c:pt>
                <c:pt idx="18">
                  <c:v>-94.025614004059634</c:v>
                </c:pt>
                <c:pt idx="19">
                  <c:v>10.843871565850399</c:v>
                </c:pt>
                <c:pt idx="20">
                  <c:v>19.049144586048303</c:v>
                </c:pt>
                <c:pt idx="21">
                  <c:v>29.887555846685366</c:v>
                </c:pt>
                <c:pt idx="22">
                  <c:v>22.860626412179737</c:v>
                </c:pt>
                <c:pt idx="23">
                  <c:v>23.819866606835316</c:v>
                </c:pt>
                <c:pt idx="24">
                  <c:v>13.671867711782195</c:v>
                </c:pt>
                <c:pt idx="25">
                  <c:v>-9.9319277907329582</c:v>
                </c:pt>
                <c:pt idx="26">
                  <c:v>-26.602271275981849</c:v>
                </c:pt>
                <c:pt idx="27">
                  <c:v>-56.341673513238142</c:v>
                </c:pt>
                <c:pt idx="28">
                  <c:v>-68.788356264988039</c:v>
                </c:pt>
                <c:pt idx="29">
                  <c:v>41.96826925122965</c:v>
                </c:pt>
                <c:pt idx="30">
                  <c:v>-80.297761712373529</c:v>
                </c:pt>
                <c:pt idx="31">
                  <c:v>26.706879264021367</c:v>
                </c:pt>
                <c:pt idx="32">
                  <c:v>12.681864445483901</c:v>
                </c:pt>
                <c:pt idx="33">
                  <c:v>15.224697277184342</c:v>
                </c:pt>
                <c:pt idx="34">
                  <c:v>19.320157816456316</c:v>
                </c:pt>
                <c:pt idx="35">
                  <c:v>26.813866723332879</c:v>
                </c:pt>
                <c:pt idx="36">
                  <c:v>14.786706270273278</c:v>
                </c:pt>
                <c:pt idx="37">
                  <c:v>-11.88221408842867</c:v>
                </c:pt>
                <c:pt idx="38">
                  <c:v>-40.473653595276687</c:v>
                </c:pt>
                <c:pt idx="39">
                  <c:v>-55.167414375148788</c:v>
                </c:pt>
                <c:pt idx="40">
                  <c:v>-47.946111102484622</c:v>
                </c:pt>
                <c:pt idx="41">
                  <c:v>32.93867383558333</c:v>
                </c:pt>
                <c:pt idx="42">
                  <c:v>-5.6095252776208842</c:v>
                </c:pt>
                <c:pt idx="43">
                  <c:v>34.670197257313944</c:v>
                </c:pt>
                <c:pt idx="44">
                  <c:v>19.443771158886442</c:v>
                </c:pt>
                <c:pt idx="45">
                  <c:v>4.0136200824328405</c:v>
                </c:pt>
                <c:pt idx="46">
                  <c:v>8.7148161351267266</c:v>
                </c:pt>
                <c:pt idx="47">
                  <c:v>25.49195833020492</c:v>
                </c:pt>
                <c:pt idx="48">
                  <c:v>18.728101408112366</c:v>
                </c:pt>
                <c:pt idx="49">
                  <c:v>-12.576411631197907</c:v>
                </c:pt>
                <c:pt idx="50">
                  <c:v>-44.449274614683901</c:v>
                </c:pt>
                <c:pt idx="51">
                  <c:v>-4.3935282637995741</c:v>
                </c:pt>
                <c:pt idx="52">
                  <c:v>5.205249347269735</c:v>
                </c:pt>
                <c:pt idx="53">
                  <c:v>-44.53024449291334</c:v>
                </c:pt>
                <c:pt idx="54">
                  <c:v>-2.1439080225519547</c:v>
                </c:pt>
                <c:pt idx="55">
                  <c:v>-13.930820610697666</c:v>
                </c:pt>
                <c:pt idx="56">
                  <c:v>-60.503849161824924</c:v>
                </c:pt>
                <c:pt idx="57">
                  <c:v>4.0136200824329435</c:v>
                </c:pt>
                <c:pt idx="58">
                  <c:v>8.7148161351267746</c:v>
                </c:pt>
                <c:pt idx="59">
                  <c:v>25.491958330204728</c:v>
                </c:pt>
                <c:pt idx="60">
                  <c:v>3.1071599999999995</c:v>
                </c:pt>
                <c:pt idx="61">
                  <c:v>4.0789440000000008</c:v>
                </c:pt>
                <c:pt idx="62">
                  <c:v>-2.7864000000000004</c:v>
                </c:pt>
                <c:pt idx="63">
                  <c:v>-21.018095999999979</c:v>
                </c:pt>
                <c:pt idx="64">
                  <c:v>-36.671400000000006</c:v>
                </c:pt>
                <c:pt idx="65">
                  <c:v>-62.560079999999999</c:v>
                </c:pt>
                <c:pt idx="66">
                  <c:v>-152.05837599999998</c:v>
                </c:pt>
                <c:pt idx="67">
                  <c:v>-51.720975999999993</c:v>
                </c:pt>
                <c:pt idx="68">
                  <c:v>-17.918128000000003</c:v>
                </c:pt>
                <c:pt idx="69">
                  <c:v>-8.66188</c:v>
                </c:pt>
                <c:pt idx="70">
                  <c:v>2.0347200000000001</c:v>
                </c:pt>
                <c:pt idx="71">
                  <c:v>1.7335780000000005</c:v>
                </c:pt>
                <c:pt idx="72">
                  <c:v>2.4138000000000011</c:v>
                </c:pt>
                <c:pt idx="73">
                  <c:v>3.1800319999999997</c:v>
                </c:pt>
                <c:pt idx="74">
                  <c:v>-1.5521760000000064</c:v>
                </c:pt>
                <c:pt idx="75">
                  <c:v>-30.823480000000004</c:v>
                </c:pt>
                <c:pt idx="76">
                  <c:v>-45.309519999999992</c:v>
                </c:pt>
                <c:pt idx="77">
                  <c:v>-51.994192999999996</c:v>
                </c:pt>
                <c:pt idx="78">
                  <c:v>-33.448183999999998</c:v>
                </c:pt>
                <c:pt idx="79">
                  <c:v>-36.267327999999992</c:v>
                </c:pt>
                <c:pt idx="80">
                  <c:v>-23.469759999999994</c:v>
                </c:pt>
                <c:pt idx="81">
                  <c:v>10.338104000000001</c:v>
                </c:pt>
                <c:pt idx="82">
                  <c:v>2.873208</c:v>
                </c:pt>
                <c:pt idx="83">
                  <c:v>0.95256000000000007</c:v>
                </c:pt>
                <c:pt idx="84">
                  <c:v>11.779999999999998</c:v>
                </c:pt>
                <c:pt idx="85">
                  <c:v>-14.840000000000007</c:v>
                </c:pt>
                <c:pt idx="86">
                  <c:v>-40.92</c:v>
                </c:pt>
                <c:pt idx="87">
                  <c:v>-66</c:v>
                </c:pt>
                <c:pt idx="88">
                  <c:v>-55.49</c:v>
                </c:pt>
                <c:pt idx="89">
                  <c:v>-28.199999999999985</c:v>
                </c:pt>
                <c:pt idx="90">
                  <c:v>-39.36999999999999</c:v>
                </c:pt>
                <c:pt idx="91">
                  <c:v>-70.989999999999995</c:v>
                </c:pt>
                <c:pt idx="92">
                  <c:v>-13.799999999999999</c:v>
                </c:pt>
                <c:pt idx="93">
                  <c:v>-17.049999999999994</c:v>
                </c:pt>
                <c:pt idx="94">
                  <c:v>-15.9</c:v>
                </c:pt>
                <c:pt idx="95">
                  <c:v>2.169999999999995</c:v>
                </c:pt>
                <c:pt idx="96">
                  <c:v>11.779999999999998</c:v>
                </c:pt>
                <c:pt idx="97">
                  <c:v>-14.840000000000007</c:v>
                </c:pt>
                <c:pt idx="98">
                  <c:v>-40.92</c:v>
                </c:pt>
                <c:pt idx="99">
                  <c:v>-57.900000000000006</c:v>
                </c:pt>
                <c:pt idx="100">
                  <c:v>-115.00999999999998</c:v>
                </c:pt>
                <c:pt idx="101">
                  <c:v>-19.799999999999976</c:v>
                </c:pt>
                <c:pt idx="102">
                  <c:v>-112.53000000000003</c:v>
                </c:pt>
                <c:pt idx="103">
                  <c:v>-40.920000000000009</c:v>
                </c:pt>
                <c:pt idx="104">
                  <c:v>-55.500000000000014</c:v>
                </c:pt>
                <c:pt idx="105">
                  <c:v>-7.75</c:v>
                </c:pt>
                <c:pt idx="106">
                  <c:v>32.400000000000006</c:v>
                </c:pt>
                <c:pt idx="107">
                  <c:v>7.1300000000000132</c:v>
                </c:pt>
                <c:pt idx="108">
                  <c:v>11.779999999999994</c:v>
                </c:pt>
                <c:pt idx="109">
                  <c:v>-14.840000000000018</c:v>
                </c:pt>
                <c:pt idx="110">
                  <c:v>-39</c:v>
                </c:pt>
                <c:pt idx="111">
                  <c:v>-20.599999999999994</c:v>
                </c:pt>
                <c:pt idx="112">
                  <c:v>-22</c:v>
                </c:pt>
                <c:pt idx="113">
                  <c:v>-49.699999999999989</c:v>
                </c:pt>
                <c:pt idx="114">
                  <c:v>-50.230000000000018</c:v>
                </c:pt>
                <c:pt idx="115">
                  <c:v>-71.339999999999975</c:v>
                </c:pt>
                <c:pt idx="116">
                  <c:v>-92.339999999999975</c:v>
                </c:pt>
                <c:pt idx="117">
                  <c:v>-2.4500000000000028</c:v>
                </c:pt>
                <c:pt idx="118">
                  <c:v>-15.230000000000004</c:v>
                </c:pt>
                <c:pt idx="119">
                  <c:v>2.1099999999999994</c:v>
                </c:pt>
                <c:pt idx="120">
                  <c:v>12.937319999999996</c:v>
                </c:pt>
                <c:pt idx="121">
                  <c:v>14.08168800000001</c:v>
                </c:pt>
                <c:pt idx="122">
                  <c:v>12.623040000000017</c:v>
                </c:pt>
                <c:pt idx="123">
                  <c:v>-55.324944000000016</c:v>
                </c:pt>
                <c:pt idx="124">
                  <c:v>-80.5023359999999</c:v>
                </c:pt>
                <c:pt idx="125">
                  <c:v>-138.56488799999991</c:v>
                </c:pt>
                <c:pt idx="126">
                  <c:v>-199.12327199999999</c:v>
                </c:pt>
                <c:pt idx="127">
                  <c:v>-52.52150400000005</c:v>
                </c:pt>
                <c:pt idx="128">
                  <c:v>-64.721400000000017</c:v>
                </c:pt>
                <c:pt idx="129">
                  <c:v>-44.330975999999993</c:v>
                </c:pt>
                <c:pt idx="130">
                  <c:v>8.2399679999999975</c:v>
                </c:pt>
                <c:pt idx="131">
                  <c:v>-2.9367359999999998</c:v>
                </c:pt>
                <c:pt idx="132">
                  <c:v>3.1870317156469454</c:v>
                </c:pt>
                <c:pt idx="133">
                  <c:v>-2.4273167858251448</c:v>
                </c:pt>
                <c:pt idx="134">
                  <c:v>6.809979110414706</c:v>
                </c:pt>
                <c:pt idx="135">
                  <c:v>-70.314676320070788</c:v>
                </c:pt>
                <c:pt idx="136">
                  <c:v>36.082998400000008</c:v>
                </c:pt>
                <c:pt idx="137">
                  <c:v>12.766704000000004</c:v>
                </c:pt>
                <c:pt idx="138">
                  <c:v>43.355736000000007</c:v>
                </c:pt>
                <c:pt idx="139">
                  <c:v>67.851924799999978</c:v>
                </c:pt>
                <c:pt idx="140">
                  <c:v>-39.512459199999995</c:v>
                </c:pt>
                <c:pt idx="141">
                  <c:v>-9.8647016000000036</c:v>
                </c:pt>
                <c:pt idx="142">
                  <c:v>7.7425599999999903</c:v>
                </c:pt>
                <c:pt idx="143">
                  <c:v>-3.8314943999999986</c:v>
                </c:pt>
                <c:pt idx="144">
                  <c:v>12.087563382107881</c:v>
                </c:pt>
                <c:pt idx="145">
                  <c:v>-29.862465383333838</c:v>
                </c:pt>
                <c:pt idx="146">
                  <c:v>-91.108866922944458</c:v>
                </c:pt>
                <c:pt idx="147">
                  <c:v>-98.502298382898417</c:v>
                </c:pt>
                <c:pt idx="148">
                  <c:v>-113.64907437008165</c:v>
                </c:pt>
                <c:pt idx="149">
                  <c:v>-141.95673529726528</c:v>
                </c:pt>
                <c:pt idx="150">
                  <c:v>-54.112403784609228</c:v>
                </c:pt>
                <c:pt idx="151">
                  <c:v>-84.25174582382067</c:v>
                </c:pt>
                <c:pt idx="152">
                  <c:v>17.464494643311081</c:v>
                </c:pt>
                <c:pt idx="153">
                  <c:v>-13.480514017723957</c:v>
                </c:pt>
                <c:pt idx="154">
                  <c:v>14.76483159631041</c:v>
                </c:pt>
                <c:pt idx="155">
                  <c:v>35.140362375653496</c:v>
                </c:pt>
                <c:pt idx="156">
                  <c:v>26.130420214218979</c:v>
                </c:pt>
                <c:pt idx="157">
                  <c:v>-28.749222098510767</c:v>
                </c:pt>
                <c:pt idx="158">
                  <c:v>-94.30109082297858</c:v>
                </c:pt>
                <c:pt idx="159">
                  <c:v>-94.591605535004177</c:v>
                </c:pt>
                <c:pt idx="160">
                  <c:v>-112.92165460865526</c:v>
                </c:pt>
                <c:pt idx="161">
                  <c:v>-44.231565455992857</c:v>
                </c:pt>
                <c:pt idx="162">
                  <c:v>-66.993916986969339</c:v>
                </c:pt>
                <c:pt idx="163">
                  <c:v>4.0954436975092667</c:v>
                </c:pt>
                <c:pt idx="164">
                  <c:v>-20.06224431231874</c:v>
                </c:pt>
                <c:pt idx="165">
                  <c:v>-14.778278098494271</c:v>
                </c:pt>
                <c:pt idx="166">
                  <c:v>49.086071045004147</c:v>
                </c:pt>
                <c:pt idx="167">
                  <c:v>28.334800091547411</c:v>
                </c:pt>
                <c:pt idx="168">
                  <c:v>4.5755280000000003</c:v>
                </c:pt>
                <c:pt idx="169">
                  <c:v>5.1496560000000002</c:v>
                </c:pt>
                <c:pt idx="170">
                  <c:v>1.6694640000000067</c:v>
                </c:pt>
                <c:pt idx="171">
                  <c:v>-1.8552239999999998</c:v>
                </c:pt>
                <c:pt idx="172">
                  <c:v>-133.67029600000001</c:v>
                </c:pt>
                <c:pt idx="173">
                  <c:v>-76.344416000000024</c:v>
                </c:pt>
                <c:pt idx="174">
                  <c:v>-130.38996800000001</c:v>
                </c:pt>
                <c:pt idx="175">
                  <c:v>-27.989064000000013</c:v>
                </c:pt>
                <c:pt idx="176">
                  <c:v>62.660232000000008</c:v>
                </c:pt>
                <c:pt idx="177">
                  <c:v>74.135791999999995</c:v>
                </c:pt>
                <c:pt idx="178">
                  <c:v>70.591808</c:v>
                </c:pt>
                <c:pt idx="179">
                  <c:v>2.5265520000000006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4-418A-AFF9-EF8F519FF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83"/>
        <c:axId val="682165456"/>
        <c:axId val="682166704"/>
      </c:barChart>
      <c:dateAx>
        <c:axId val="68216545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166704"/>
        <c:crosses val="autoZero"/>
        <c:auto val="1"/>
        <c:lblOffset val="100"/>
        <c:baseTimeUnit val="days"/>
      </c:dateAx>
      <c:valAx>
        <c:axId val="682166704"/>
        <c:scaling>
          <c:orientation val="minMax"/>
          <c:min val="-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165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6714785651793E-2"/>
          <c:y val="5.5555555555555552E-2"/>
          <c:w val="0.86354396325459315"/>
          <c:h val="0.89814814814814814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88900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1744181977252844"/>
                  <c:y val="-7.8656313794109076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'energy balance'!$AD$22:$AD$39</c:f>
              <c:numCache>
                <c:formatCode>General</c:formatCode>
                <c:ptCount val="18"/>
                <c:pt idx="0">
                  <c:v>350</c:v>
                </c:pt>
                <c:pt idx="1">
                  <c:v>223</c:v>
                </c:pt>
                <c:pt idx="2">
                  <c:v>246</c:v>
                </c:pt>
                <c:pt idx="3">
                  <c:v>209</c:v>
                </c:pt>
                <c:pt idx="4">
                  <c:v>205</c:v>
                </c:pt>
                <c:pt idx="5">
                  <c:v>180</c:v>
                </c:pt>
                <c:pt idx="6">
                  <c:v>104</c:v>
                </c:pt>
                <c:pt idx="8">
                  <c:v>264</c:v>
                </c:pt>
                <c:pt idx="9">
                  <c:v>258</c:v>
                </c:pt>
                <c:pt idx="10">
                  <c:v>310</c:v>
                </c:pt>
                <c:pt idx="11">
                  <c:v>333</c:v>
                </c:pt>
                <c:pt idx="14">
                  <c:v>82.699999999999989</c:v>
                </c:pt>
                <c:pt idx="15">
                  <c:v>486.3</c:v>
                </c:pt>
                <c:pt idx="16">
                  <c:v>103.59999999999998</c:v>
                </c:pt>
                <c:pt idx="17">
                  <c:v>135.6</c:v>
                </c:pt>
              </c:numCache>
            </c:numRef>
          </c:xVal>
          <c:yVal>
            <c:numRef>
              <c:f>'energy balance'!$X$22:$X$39</c:f>
              <c:numCache>
                <c:formatCode>General</c:formatCode>
                <c:ptCount val="18"/>
                <c:pt idx="0">
                  <c:v>-433.65916705951275</c:v>
                </c:pt>
                <c:pt idx="1">
                  <c:v>-168.89109250370717</c:v>
                </c:pt>
                <c:pt idx="2">
                  <c:v>-85.574388067819285</c:v>
                </c:pt>
                <c:pt idx="3">
                  <c:v>-21.019175369138171</c:v>
                </c:pt>
                <c:pt idx="4">
                  <c:v>-120.37429149452275</c:v>
                </c:pt>
                <c:pt idx="5">
                  <c:v>-342.44093399999997</c:v>
                </c:pt>
                <c:pt idx="6">
                  <c:v>-203.10693699999999</c:v>
                </c:pt>
                <c:pt idx="8">
                  <c:v>-348.61</c:v>
                </c:pt>
                <c:pt idx="9">
                  <c:v>-413.86</c:v>
                </c:pt>
                <c:pt idx="10">
                  <c:v>-363.84</c:v>
                </c:pt>
                <c:pt idx="11">
                  <c:v>-590.1440399999999</c:v>
                </c:pt>
                <c:pt idx="14">
                  <c:v>51.846285720165703</c:v>
                </c:pt>
                <c:pt idx="15">
                  <c:v>-547.46685198529462</c:v>
                </c:pt>
                <c:pt idx="16">
                  <c:v>-368.98284287064416</c:v>
                </c:pt>
                <c:pt idx="17">
                  <c:v>-218.93993600000007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C0-472C-9C45-200F321CC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0238576"/>
        <c:axId val="770231504"/>
      </c:scatterChart>
      <c:valAx>
        <c:axId val="770238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231504"/>
        <c:crosses val="autoZero"/>
        <c:crossBetween val="midCat"/>
      </c:valAx>
      <c:valAx>
        <c:axId val="77023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2385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NEE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'energy balance'!$S$22:$S$39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'energy balance'!$X$22:$X$39</c:f>
              <c:numCache>
                <c:formatCode>General</c:formatCode>
                <c:ptCount val="18"/>
                <c:pt idx="0">
                  <c:v>-433.65916705951275</c:v>
                </c:pt>
                <c:pt idx="1">
                  <c:v>-168.89109250370717</c:v>
                </c:pt>
                <c:pt idx="2">
                  <c:v>-85.574388067819285</c:v>
                </c:pt>
                <c:pt idx="3">
                  <c:v>-21.019175369138171</c:v>
                </c:pt>
                <c:pt idx="4">
                  <c:v>-120.37429149452275</c:v>
                </c:pt>
                <c:pt idx="5">
                  <c:v>-342.44093399999997</c:v>
                </c:pt>
                <c:pt idx="6">
                  <c:v>-203.10693699999999</c:v>
                </c:pt>
                <c:pt idx="8">
                  <c:v>-348.61</c:v>
                </c:pt>
                <c:pt idx="9">
                  <c:v>-413.86</c:v>
                </c:pt>
                <c:pt idx="10">
                  <c:v>-363.84</c:v>
                </c:pt>
                <c:pt idx="11">
                  <c:v>-590.1440399999999</c:v>
                </c:pt>
                <c:pt idx="14">
                  <c:v>51.846285720165703</c:v>
                </c:pt>
                <c:pt idx="15">
                  <c:v>-547.46685198529462</c:v>
                </c:pt>
                <c:pt idx="16">
                  <c:v>-368.98284287064416</c:v>
                </c:pt>
                <c:pt idx="17">
                  <c:v>-218.93993600000007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3-47C7-B398-5E2C1070F0B2}"/>
            </c:ext>
          </c:extLst>
        </c:ser>
        <c:ser>
          <c:idx val="2"/>
          <c:order val="1"/>
          <c:tx>
            <c:v>Harvest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'energy balance'!$Y$22:$Y$39</c:f>
              <c:numCache>
                <c:formatCode>General</c:formatCode>
                <c:ptCount val="18"/>
                <c:pt idx="0">
                  <c:v>204</c:v>
                </c:pt>
                <c:pt idx="1">
                  <c:v>321</c:v>
                </c:pt>
                <c:pt idx="2">
                  <c:v>287</c:v>
                </c:pt>
                <c:pt idx="3">
                  <c:v>329</c:v>
                </c:pt>
                <c:pt idx="4">
                  <c:v>103</c:v>
                </c:pt>
                <c:pt idx="5">
                  <c:v>95</c:v>
                </c:pt>
                <c:pt idx="6">
                  <c:v>67</c:v>
                </c:pt>
                <c:pt idx="8">
                  <c:v>140</c:v>
                </c:pt>
                <c:pt idx="9">
                  <c:v>129</c:v>
                </c:pt>
                <c:pt idx="10">
                  <c:v>245</c:v>
                </c:pt>
                <c:pt idx="11">
                  <c:v>271</c:v>
                </c:pt>
                <c:pt idx="14">
                  <c:v>55.7</c:v>
                </c:pt>
                <c:pt idx="15">
                  <c:v>482.3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3-47C7-B398-5E2C1070F0B2}"/>
            </c:ext>
          </c:extLst>
        </c:ser>
        <c:ser>
          <c:idx val="1"/>
          <c:order val="2"/>
          <c:tx>
            <c:strRef>
              <c:f>'energy balance'!$Z$21</c:f>
              <c:strCache>
                <c:ptCount val="1"/>
                <c:pt idx="0">
                  <c:v>Grazing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'energy balance'!$Z$22:$Z$39</c:f>
              <c:numCache>
                <c:formatCode>General</c:formatCode>
                <c:ptCount val="18"/>
                <c:pt idx="0">
                  <c:v>256</c:v>
                </c:pt>
                <c:pt idx="1">
                  <c:v>102</c:v>
                </c:pt>
                <c:pt idx="2">
                  <c:v>203</c:v>
                </c:pt>
                <c:pt idx="3">
                  <c:v>103</c:v>
                </c:pt>
                <c:pt idx="4">
                  <c:v>309</c:v>
                </c:pt>
                <c:pt idx="5">
                  <c:v>223</c:v>
                </c:pt>
                <c:pt idx="6">
                  <c:v>143</c:v>
                </c:pt>
                <c:pt idx="8">
                  <c:v>319</c:v>
                </c:pt>
                <c:pt idx="9">
                  <c:v>313</c:v>
                </c:pt>
                <c:pt idx="10">
                  <c:v>283</c:v>
                </c:pt>
                <c:pt idx="11">
                  <c:v>239</c:v>
                </c:pt>
                <c:pt idx="14">
                  <c:v>283</c:v>
                </c:pt>
                <c:pt idx="16">
                  <c:v>304.7</c:v>
                </c:pt>
                <c:pt idx="17">
                  <c:v>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63-47C7-B398-5E2C1070F0B2}"/>
            </c:ext>
          </c:extLst>
        </c:ser>
        <c:ser>
          <c:idx val="3"/>
          <c:order val="3"/>
          <c:tx>
            <c:strRef>
              <c:f>'energy balance'!$AA$21</c:f>
              <c:strCache>
                <c:ptCount val="1"/>
                <c:pt idx="0">
                  <c:v>Dung/urine return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'energy balance'!$AA$22:$AA$39</c:f>
              <c:numCache>
                <c:formatCode>General</c:formatCode>
                <c:ptCount val="18"/>
                <c:pt idx="0">
                  <c:v>-122</c:v>
                </c:pt>
                <c:pt idx="1">
                  <c:v>-225</c:v>
                </c:pt>
                <c:pt idx="2">
                  <c:v>-262</c:v>
                </c:pt>
                <c:pt idx="3">
                  <c:v>-247</c:v>
                </c:pt>
                <c:pt idx="4">
                  <c:v>-225</c:v>
                </c:pt>
                <c:pt idx="5">
                  <c:v>-151</c:v>
                </c:pt>
                <c:pt idx="6">
                  <c:v>-109</c:v>
                </c:pt>
                <c:pt idx="8">
                  <c:v>-205</c:v>
                </c:pt>
                <c:pt idx="9">
                  <c:v>-199</c:v>
                </c:pt>
                <c:pt idx="10">
                  <c:v>-238</c:v>
                </c:pt>
                <c:pt idx="11">
                  <c:v>-187</c:v>
                </c:pt>
                <c:pt idx="14">
                  <c:v>-280</c:v>
                </c:pt>
                <c:pt idx="16">
                  <c:v>-221.3</c:v>
                </c:pt>
                <c:pt idx="17">
                  <c:v>-148.80000000000001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63-47C7-B398-5E2C1070F0B2}"/>
            </c:ext>
          </c:extLst>
        </c:ser>
        <c:ser>
          <c:idx val="4"/>
          <c:order val="4"/>
          <c:tx>
            <c:strRef>
              <c:f>'energy balance'!$AB$21</c:f>
              <c:strCache>
                <c:ptCount val="1"/>
                <c:pt idx="0">
                  <c:v>DOC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'energy balance'!$AB$22:$AB$39</c:f>
              <c:numCache>
                <c:formatCode>General</c:formatCode>
                <c:ptCount val="18"/>
                <c:pt idx="0">
                  <c:v>12</c:v>
                </c:pt>
                <c:pt idx="1">
                  <c:v>25</c:v>
                </c:pt>
                <c:pt idx="2">
                  <c:v>18</c:v>
                </c:pt>
                <c:pt idx="3">
                  <c:v>24</c:v>
                </c:pt>
                <c:pt idx="4">
                  <c:v>18</c:v>
                </c:pt>
                <c:pt idx="5">
                  <c:v>13</c:v>
                </c:pt>
                <c:pt idx="6">
                  <c:v>3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10</c:v>
                </c:pt>
                <c:pt idx="14">
                  <c:v>24</c:v>
                </c:pt>
                <c:pt idx="15">
                  <c:v>4</c:v>
                </c:pt>
                <c:pt idx="16">
                  <c:v>20.2</c:v>
                </c:pt>
                <c:pt idx="17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63-47C7-B398-5E2C1070F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9700208"/>
        <c:axId val="879705200"/>
      </c:barChart>
      <c:catAx>
        <c:axId val="87970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9705200"/>
        <c:crosses val="autoZero"/>
        <c:auto val="1"/>
        <c:lblAlgn val="ctr"/>
        <c:lblOffset val="100"/>
        <c:noMultiLvlLbl val="0"/>
      </c:catAx>
      <c:valAx>
        <c:axId val="879705200"/>
        <c:scaling>
          <c:orientation val="minMax"/>
          <c:max val="600"/>
          <c:min val="-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970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v>NEE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'energy balance'!$S$22:$S$39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'energy balance'!$X$22:$X$39</c:f>
              <c:numCache>
                <c:formatCode>General</c:formatCode>
                <c:ptCount val="18"/>
                <c:pt idx="0">
                  <c:v>-433.65916705951275</c:v>
                </c:pt>
                <c:pt idx="1">
                  <c:v>-168.89109250370717</c:v>
                </c:pt>
                <c:pt idx="2">
                  <c:v>-85.574388067819285</c:v>
                </c:pt>
                <c:pt idx="3">
                  <c:v>-21.019175369138171</c:v>
                </c:pt>
                <c:pt idx="4">
                  <c:v>-120.37429149452275</c:v>
                </c:pt>
                <c:pt idx="5">
                  <c:v>-342.44093399999997</c:v>
                </c:pt>
                <c:pt idx="6">
                  <c:v>-203.10693699999999</c:v>
                </c:pt>
                <c:pt idx="8">
                  <c:v>-348.61</c:v>
                </c:pt>
                <c:pt idx="9">
                  <c:v>-413.86</c:v>
                </c:pt>
                <c:pt idx="10">
                  <c:v>-363.84</c:v>
                </c:pt>
                <c:pt idx="11">
                  <c:v>-590.1440399999999</c:v>
                </c:pt>
                <c:pt idx="14">
                  <c:v>51.846285720165703</c:v>
                </c:pt>
                <c:pt idx="15">
                  <c:v>-547.46685198529462</c:v>
                </c:pt>
                <c:pt idx="16">
                  <c:v>-368.98284287064416</c:v>
                </c:pt>
                <c:pt idx="17">
                  <c:v>-218.93993600000007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F5-4CAE-B10B-12A92C1EFB1A}"/>
            </c:ext>
          </c:extLst>
        </c:ser>
        <c:ser>
          <c:idx val="0"/>
          <c:order val="1"/>
          <c:tx>
            <c:v>NBP</c:v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'energy balance'!$S$22:$S$39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'energy balance'!$AC$22:$AC$39</c:f>
              <c:numCache>
                <c:formatCode>General</c:formatCode>
                <c:ptCount val="18"/>
                <c:pt idx="0">
                  <c:v>-83.659167059512754</c:v>
                </c:pt>
                <c:pt idx="1">
                  <c:v>54.108907496292829</c:v>
                </c:pt>
                <c:pt idx="2">
                  <c:v>160.42561193218069</c:v>
                </c:pt>
                <c:pt idx="3">
                  <c:v>187.98082463086183</c:v>
                </c:pt>
                <c:pt idx="4">
                  <c:v>84.625708505477235</c:v>
                </c:pt>
                <c:pt idx="5">
                  <c:v>-162.44093399999997</c:v>
                </c:pt>
                <c:pt idx="6">
                  <c:v>-99.106936999999988</c:v>
                </c:pt>
                <c:pt idx="8">
                  <c:v>-84.610000000000014</c:v>
                </c:pt>
                <c:pt idx="9">
                  <c:v>-155.86000000000001</c:v>
                </c:pt>
                <c:pt idx="10">
                  <c:v>-53.839999999999975</c:v>
                </c:pt>
                <c:pt idx="11">
                  <c:v>-257.1440399999999</c:v>
                </c:pt>
                <c:pt idx="14">
                  <c:v>134.54628572016571</c:v>
                </c:pt>
                <c:pt idx="15">
                  <c:v>-61.166851985294613</c:v>
                </c:pt>
                <c:pt idx="16">
                  <c:v>-265.3828428706442</c:v>
                </c:pt>
                <c:pt idx="17">
                  <c:v>-83.33993600000008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F5-4CAE-B10B-12A92C1EF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2128016"/>
        <c:axId val="682107632"/>
      </c:barChart>
      <c:catAx>
        <c:axId val="682128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107632"/>
        <c:crosses val="autoZero"/>
        <c:auto val="1"/>
        <c:lblAlgn val="ctr"/>
        <c:lblOffset val="100"/>
        <c:noMultiLvlLbl val="0"/>
      </c:catAx>
      <c:valAx>
        <c:axId val="682107632"/>
        <c:scaling>
          <c:orientation val="minMax"/>
          <c:max val="200"/>
          <c:min val="-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128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879057"/>
            <a:ext cx="9178926" cy="126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1335"/>
            <a:ext cx="6553200" cy="13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61463" cy="43434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285875"/>
            <a:ext cx="6553200" cy="1285875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170760"/>
            <a:ext cx="9144000" cy="1190"/>
          </a:xfrm>
          <a:prstGeom prst="line">
            <a:avLst/>
          </a:prstGeom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57700"/>
            <a:ext cx="1524000" cy="39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1335"/>
            <a:ext cx="6553200" cy="13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413146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85875"/>
            <a:ext cx="6552000" cy="128587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chemeClr val="bg1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2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912C-3B6C-48BE-AF4D-FE2239A72F69}" type="datetimeFigureOut">
              <a:rPr lang="en-IE" smtClean="0"/>
              <a:t>29/08/2022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020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9" r:id="rId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pitchFamily="100" charset="-128"/>
          <a:cs typeface="ヒラギノ角ゴ Pro W3" pitchFamily="10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pitchFamily="10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iremongolia.files.wordpress.com/2011/07/soil-microbes.png" TargetMode="External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5" name="Title 10"/>
          <p:cNvSpPr>
            <a:spLocks noGrp="1"/>
          </p:cNvSpPr>
          <p:nvPr>
            <p:ph type="title"/>
          </p:nvPr>
        </p:nvSpPr>
        <p:spPr bwMode="auto">
          <a:xfrm>
            <a:off x="0" y="1285875"/>
            <a:ext cx="6553200" cy="1446440"/>
          </a:xfrm>
          <a:solidFill>
            <a:schemeClr val="tx1">
              <a:alpha val="59999"/>
            </a:schemeClr>
          </a:solidFill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lIns="91440" tIns="45720" bIns="45720" numCol="1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Greenhouse Gases and Ammonia In Irish Agriculture</a:t>
            </a:r>
            <a:b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sz="2400" dirty="0" smtClean="0">
                <a:latin typeface="Arial" charset="0"/>
                <a:ea typeface="ヒラギノ角ゴ Pro W3" charset="0"/>
                <a:cs typeface="ヒラギノ角ゴ Pro W3" charset="0"/>
              </a:rPr>
              <a:t>Gary </a:t>
            </a:r>
            <a:r>
              <a:rPr lang="en-US" sz="24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Lanigan</a:t>
            </a:r>
            <a:r>
              <a:rPr lang="en-US" sz="2400" dirty="0" smtClean="0">
                <a:latin typeface="Arial" charset="0"/>
                <a:ea typeface="ヒラギノ角ゴ Pro W3" charset="0"/>
                <a:cs typeface="ヒラギノ角ゴ Pro W3" charset="0"/>
              </a:rPr>
              <a:t>, Patrick Forrestal, William Burchill, Owen Fenton, </a:t>
            </a:r>
            <a:r>
              <a:rPr lang="en-US" sz="24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Rogier</a:t>
            </a:r>
            <a:r>
              <a:rPr lang="en-US" sz="2400" dirty="0" smtClean="0">
                <a:latin typeface="Arial" charset="0"/>
                <a:ea typeface="ヒラギノ角ゴ Pro W3" charset="0"/>
                <a:cs typeface="ヒラギノ角ゴ Pro W3" charset="0"/>
              </a:rPr>
              <a:t> Schulte and Karl Richards </a:t>
            </a:r>
            <a:endParaRPr lang="en-US" sz="240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614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1335"/>
            <a:ext cx="6553200" cy="13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87581" y="2382"/>
            <a:ext cx="9144000" cy="4131468"/>
          </a:xfrm>
        </p:spPr>
      </p:sp>
      <p:pic>
        <p:nvPicPr>
          <p:cNvPr id="8" name="Picture 2" descr="Image result for greenhouse gas agriculture ire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5" b="4305"/>
          <a:stretch>
            <a:fillRect/>
          </a:stretch>
        </p:blipFill>
        <p:spPr bwMode="auto">
          <a:xfrm>
            <a:off x="0" y="2381"/>
            <a:ext cx="9144000" cy="413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0"/>
          <p:cNvSpPr txBox="1">
            <a:spLocks/>
          </p:cNvSpPr>
          <p:nvPr/>
        </p:nvSpPr>
        <p:spPr bwMode="auto">
          <a:xfrm>
            <a:off x="152400" y="191185"/>
            <a:ext cx="8120743" cy="3409950"/>
          </a:xfrm>
          <a:prstGeom prst="rect">
            <a:avLst/>
          </a:prstGeom>
          <a:solidFill>
            <a:schemeClr val="tx1">
              <a:alpha val="59999"/>
            </a:schemeClr>
          </a:solidFill>
          <a:ln>
            <a:solidFill>
              <a:schemeClr val="bg1">
                <a:alpha val="0"/>
              </a:schemeClr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360000" bIns="45720" numCol="1" anchor="ctr" anchorCtr="0" compatLnSpc="1">
            <a:prstTxWarp prst="textNoShape">
              <a:avLst/>
            </a:prstTxWarp>
            <a:noAutofit/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bg1"/>
                </a:solidFill>
                <a:latin typeface="+mj-lt"/>
                <a:ea typeface="ヒラギノ角ゴ Pro W3" pitchFamily="100" charset="-128"/>
                <a:cs typeface="ヒラギノ角ゴ Pro W3" pitchFamily="100" charset="-128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100" charset="0"/>
                <a:ea typeface="ヒラギノ角ゴ Pro W3" pitchFamily="100" charset="-128"/>
                <a:cs typeface="ヒラギノ角ゴ Pro W3" pitchFamily="100" charset="-128"/>
              </a:defRPr>
            </a:lvl9pPr>
          </a:lstStyle>
          <a:p>
            <a:pPr lvl="0" algn="ctr"/>
            <a:r>
              <a:rPr lang="en-IE" sz="2800" b="1" i="1" dirty="0" smtClean="0"/>
              <a:t>C sequestration update</a:t>
            </a:r>
            <a:endParaRPr lang="en-IE" sz="3200" b="1" dirty="0"/>
          </a:p>
          <a:p>
            <a:pPr algn="ctr"/>
            <a:r>
              <a:rPr lang="en-IE" sz="3200" b="1" dirty="0"/>
              <a:t> </a:t>
            </a:r>
            <a:r>
              <a:rPr lang="en-IE" sz="2000" b="1" dirty="0"/>
              <a:t>Gary </a:t>
            </a:r>
            <a:r>
              <a:rPr lang="en-IE" sz="2000" b="1" dirty="0" smtClean="0"/>
              <a:t>Lanigan</a:t>
            </a:r>
            <a:r>
              <a:rPr lang="en-IE" sz="2000" b="1" baseline="30000" dirty="0" smtClean="0"/>
              <a:t>1</a:t>
            </a:r>
            <a:r>
              <a:rPr lang="en-IE" sz="2000" b="1" dirty="0" smtClean="0"/>
              <a:t>, </a:t>
            </a:r>
            <a:r>
              <a:rPr lang="en-IE" sz="2000" b="1" dirty="0" smtClean="0"/>
              <a:t>Rachael </a:t>
            </a:r>
            <a:r>
              <a:rPr lang="en-IE" sz="2000" b="1" dirty="0" smtClean="0"/>
              <a:t>Murphy, James Rambaud</a:t>
            </a:r>
            <a:r>
              <a:rPr lang="en-IE" sz="2000" b="1" baseline="30000" dirty="0" smtClean="0"/>
              <a:t>1</a:t>
            </a:r>
            <a:r>
              <a:rPr lang="en-IE" sz="2000" b="1" dirty="0" smtClean="0"/>
              <a:t>, </a:t>
            </a:r>
            <a:r>
              <a:rPr lang="en-IE" sz="2000" b="1" dirty="0" smtClean="0"/>
              <a:t>Matt Saunders</a:t>
            </a:r>
            <a:r>
              <a:rPr lang="en-IE" sz="2000" b="1" baseline="30000" dirty="0" smtClean="0"/>
              <a:t>3</a:t>
            </a:r>
            <a:r>
              <a:rPr lang="en-IE" sz="2000" b="1" dirty="0" smtClean="0"/>
              <a:t>, Karl Richards</a:t>
            </a:r>
            <a:r>
              <a:rPr lang="en-IE" sz="2000" b="1" baseline="30000" dirty="0" smtClean="0"/>
              <a:t>1</a:t>
            </a:r>
            <a:endParaRPr lang="en-IE" sz="2000" b="1" baseline="30000" dirty="0"/>
          </a:p>
          <a:p>
            <a:pPr algn="ctr"/>
            <a:r>
              <a:rPr lang="en-IE" sz="1800" b="1" baseline="30000" dirty="0" smtClean="0"/>
              <a:t>1</a:t>
            </a:r>
            <a:r>
              <a:rPr lang="en-IE" sz="1800" b="1" dirty="0" smtClean="0"/>
              <a:t>Teagasc</a:t>
            </a:r>
            <a:r>
              <a:rPr lang="en-IE" sz="1800" b="1" dirty="0"/>
              <a:t>, Johnstown Castle, </a:t>
            </a:r>
            <a:r>
              <a:rPr lang="en-IE" sz="1800" b="1" dirty="0" smtClean="0"/>
              <a:t>Wexford</a:t>
            </a:r>
          </a:p>
          <a:p>
            <a:pPr algn="ctr"/>
            <a:r>
              <a:rPr lang="en-IE" sz="1800" b="1" baseline="30000" dirty="0" smtClean="0"/>
              <a:t>3</a:t>
            </a:r>
            <a:r>
              <a:rPr lang="en-IE" sz="1800" b="1" dirty="0" smtClean="0"/>
              <a:t>Trinity College Dublin</a:t>
            </a:r>
          </a:p>
          <a:p>
            <a:pPr algn="ctr"/>
            <a:endParaRPr lang="en-IE" sz="2400" b="1" dirty="0" smtClean="0"/>
          </a:p>
          <a:p>
            <a:pPr algn="ctr"/>
            <a:endParaRPr lang="en-IE" sz="2400" dirty="0"/>
          </a:p>
        </p:txBody>
      </p:sp>
      <p:pic>
        <p:nvPicPr>
          <p:cNvPr id="10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9" y="2665046"/>
            <a:ext cx="8120743" cy="13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373" y="4286436"/>
            <a:ext cx="1644229" cy="7632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300" y="4225162"/>
            <a:ext cx="723900" cy="885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9664" y="3996551"/>
            <a:ext cx="2101517" cy="1053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2</a:t>
            </a:fld>
            <a:endParaRPr lang="en-IE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289" y="1150022"/>
            <a:ext cx="3805025" cy="391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034512" y="4106582"/>
            <a:ext cx="80571" cy="7133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618024" y="4362955"/>
            <a:ext cx="80571" cy="7133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537454" y="4434284"/>
            <a:ext cx="80571" cy="72363"/>
          </a:xfrm>
          <a:prstGeom prst="ellipse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7042310" y="3872951"/>
            <a:ext cx="80571" cy="7236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7042310" y="3872951"/>
            <a:ext cx="80571" cy="72363"/>
          </a:xfrm>
          <a:prstGeom prst="ellipse">
            <a:avLst/>
          </a:prstGeom>
          <a:noFill/>
          <a:ln w="11113" cap="flat">
            <a:solidFill>
              <a:srgbClr val="41719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7254133" y="3872951"/>
            <a:ext cx="80571" cy="7236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471816" y="3321956"/>
            <a:ext cx="80571" cy="72363"/>
          </a:xfrm>
          <a:prstGeom prst="ellipse">
            <a:avLst/>
          </a:prstGeom>
          <a:solidFill>
            <a:srgbClr val="5B9BD5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471816" y="3321956"/>
            <a:ext cx="80571" cy="72363"/>
          </a:xfrm>
          <a:prstGeom prst="ellipse">
            <a:avLst/>
          </a:prstGeom>
          <a:noFill/>
          <a:ln w="11113" cap="flat">
            <a:solidFill>
              <a:srgbClr val="41719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5346423" y="2279924"/>
            <a:ext cx="80571" cy="72363"/>
          </a:xfrm>
          <a:prstGeom prst="ellipse">
            <a:avLst/>
          </a:prstGeom>
          <a:solidFill>
            <a:srgbClr val="5B9BD5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5346423" y="2279924"/>
            <a:ext cx="80571" cy="72363"/>
          </a:xfrm>
          <a:prstGeom prst="ellipse">
            <a:avLst/>
          </a:prstGeom>
          <a:noFill/>
          <a:ln w="11113" cap="flat">
            <a:solidFill>
              <a:srgbClr val="41719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5918216" y="3474953"/>
            <a:ext cx="80571" cy="71330"/>
          </a:xfrm>
          <a:prstGeom prst="ellipse">
            <a:avLst/>
          </a:prstGeom>
          <a:solidFill>
            <a:srgbClr val="5B9BD5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5918216" y="3474953"/>
            <a:ext cx="80571" cy="71330"/>
          </a:xfrm>
          <a:prstGeom prst="ellipse">
            <a:avLst/>
          </a:prstGeom>
          <a:noFill/>
          <a:ln w="11113" cap="flat">
            <a:solidFill>
              <a:srgbClr val="41719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6799298" y="3600038"/>
            <a:ext cx="80571" cy="71330"/>
          </a:xfrm>
          <a:prstGeom prst="ellipse">
            <a:avLst/>
          </a:prstGeom>
          <a:solidFill>
            <a:srgbClr val="FFC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799298" y="3600038"/>
            <a:ext cx="80571" cy="71330"/>
          </a:xfrm>
          <a:prstGeom prst="ellipse">
            <a:avLst/>
          </a:prstGeom>
          <a:noFill/>
          <a:ln w="11113" cap="flat">
            <a:solidFill>
              <a:srgbClr val="41719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7682263" y="3217029"/>
            <a:ext cx="1177951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eaLnBrk="0" hangingPunct="0"/>
            <a:r>
              <a:rPr lang="en-US" altLang="en-US" sz="1275" dirty="0">
                <a:solidFill>
                  <a:srgbClr val="000000"/>
                </a:solidFill>
                <a:latin typeface="Calibri" panose="020F0502020204030204" pitchFamily="34" charset="0"/>
              </a:rPr>
              <a:t>Mineral grassland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7512024" y="3594873"/>
            <a:ext cx="80571" cy="71330"/>
          </a:xfrm>
          <a:prstGeom prst="ellipse">
            <a:avLst/>
          </a:prstGeom>
          <a:solidFill>
            <a:srgbClr val="5B9BD5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7508126" y="3284117"/>
            <a:ext cx="79272" cy="7133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7682263" y="3539049"/>
            <a:ext cx="1025537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eaLnBrk="0" hangingPunct="0"/>
            <a:r>
              <a:rPr lang="en-US" altLang="en-US" sz="1275" dirty="0" err="1">
                <a:solidFill>
                  <a:srgbClr val="2E75B6"/>
                </a:solidFill>
                <a:latin typeface="Calibri" panose="020F0502020204030204" pitchFamily="34" charset="0"/>
              </a:rPr>
              <a:t>Histic</a:t>
            </a:r>
            <a:r>
              <a:rPr lang="en-US" altLang="en-US" sz="1275" dirty="0">
                <a:solidFill>
                  <a:srgbClr val="2E75B6"/>
                </a:solidFill>
                <a:latin typeface="Calibri" panose="020F0502020204030204" pitchFamily="34" charset="0"/>
              </a:rPr>
              <a:t> grassland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8107209" y="3511135"/>
            <a:ext cx="49694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eaLnBrk="0" hangingPunct="0"/>
            <a:r>
              <a:rPr lang="en-US" altLang="en-US" sz="1275">
                <a:solidFill>
                  <a:srgbClr val="2E75B6"/>
                </a:solidFill>
                <a:latin typeface="Calibri" panose="020F0502020204030204" pitchFamily="34" charset="0"/>
              </a:rPr>
              <a:t>-</a:t>
            </a: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7513303" y="3746202"/>
            <a:ext cx="80571" cy="71330"/>
          </a:xfrm>
          <a:prstGeom prst="ellipse">
            <a:avLst/>
          </a:prstGeom>
          <a:solidFill>
            <a:srgbClr val="FFC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7680963" y="3708619"/>
            <a:ext cx="603307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eaLnBrk="0" hangingPunct="0"/>
            <a:r>
              <a:rPr lang="en-US" altLang="en-US" sz="1275" dirty="0">
                <a:solidFill>
                  <a:srgbClr val="FFC000"/>
                </a:solidFill>
                <a:latin typeface="Calibri" panose="020F0502020204030204" pitchFamily="34" charset="0"/>
              </a:rPr>
              <a:t>Cropland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7516751" y="3915220"/>
            <a:ext cx="82515" cy="65640"/>
          </a:xfrm>
          <a:prstGeom prst="ellipse">
            <a:avLst/>
          </a:prstGeom>
          <a:solidFill>
            <a:srgbClr val="00B050"/>
          </a:solidFill>
          <a:ln w="11113" cap="flat">
            <a:solidFill>
              <a:srgbClr val="00B05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7684990" y="3864142"/>
            <a:ext cx="413703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eaLnBrk="0" hangingPunct="0"/>
            <a:r>
              <a:rPr lang="en-US" altLang="en-US" sz="1275" dirty="0">
                <a:solidFill>
                  <a:srgbClr val="00B050"/>
                </a:solidFill>
                <a:latin typeface="Calibri" panose="020F0502020204030204" pitchFamily="34" charset="0"/>
              </a:rPr>
              <a:t>Forest</a:t>
            </a:r>
            <a:endParaRPr lang="en-US" altLang="en-US" sz="1350" dirty="0">
              <a:solidFill>
                <a:srgbClr val="00B050"/>
              </a:solidFill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7011188" y="3895083"/>
            <a:ext cx="80571" cy="71330"/>
          </a:xfrm>
          <a:prstGeom prst="ellipse">
            <a:avLst/>
          </a:prstGeom>
          <a:solidFill>
            <a:srgbClr val="FFC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6740811" y="3103726"/>
            <a:ext cx="80571" cy="71330"/>
          </a:xfrm>
          <a:prstGeom prst="ellipse">
            <a:avLst/>
          </a:prstGeom>
          <a:solidFill>
            <a:srgbClr val="FFC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6972128" y="4115879"/>
            <a:ext cx="80571" cy="71330"/>
          </a:xfrm>
          <a:prstGeom prst="ellipse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42" name="Oval 41"/>
          <p:cNvSpPr>
            <a:spLocks noChangeArrowheads="1"/>
          </p:cNvSpPr>
          <p:nvPr/>
        </p:nvSpPr>
        <p:spPr bwMode="auto">
          <a:xfrm>
            <a:off x="5483165" y="4698927"/>
            <a:ext cx="80571" cy="7236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>
            <a:off x="5260654" y="4605889"/>
            <a:ext cx="80571" cy="7236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>
            <a:off x="5150902" y="2871236"/>
            <a:ext cx="80571" cy="7236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48" name="Oval 47"/>
          <p:cNvSpPr>
            <a:spLocks noChangeArrowheads="1"/>
          </p:cNvSpPr>
          <p:nvPr/>
        </p:nvSpPr>
        <p:spPr bwMode="auto">
          <a:xfrm>
            <a:off x="6026449" y="3886699"/>
            <a:ext cx="79272" cy="7133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7508126" y="3432367"/>
            <a:ext cx="79272" cy="71330"/>
          </a:xfrm>
          <a:prstGeom prst="ellipse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7682263" y="3372353"/>
            <a:ext cx="1430648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eaLnBrk="0" hangingPunct="0"/>
            <a:r>
              <a:rPr lang="en-US" altLang="en-US" sz="1275" dirty="0">
                <a:solidFill>
                  <a:srgbClr val="FF0000"/>
                </a:solidFill>
                <a:latin typeface="Calibri" panose="020F0502020204030204" pitchFamily="34" charset="0"/>
              </a:rPr>
              <a:t>Multi-species pasture</a:t>
            </a:r>
            <a:endParaRPr lang="en-US" altLang="en-US" sz="1350" dirty="0">
              <a:solidFill>
                <a:srgbClr val="FF0000"/>
              </a:solidFill>
            </a:endParaRPr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7138117" y="3179132"/>
            <a:ext cx="79272" cy="71330"/>
          </a:xfrm>
          <a:prstGeom prst="ellipse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1350"/>
          </a:p>
        </p:txBody>
      </p:sp>
      <p:sp>
        <p:nvSpPr>
          <p:cNvPr id="55" name="TextBox 54"/>
          <p:cNvSpPr txBox="1"/>
          <p:nvPr/>
        </p:nvSpPr>
        <p:spPr>
          <a:xfrm>
            <a:off x="3940966" y="157610"/>
            <a:ext cx="2670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 smtClean="0">
                <a:solidFill>
                  <a:srgbClr val="007944"/>
                </a:solidFill>
              </a:rPr>
              <a:t>NASCO Sites</a:t>
            </a:r>
            <a:endParaRPr lang="en-IE" sz="3200" dirty="0">
              <a:solidFill>
                <a:srgbClr val="007944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0843" y="1150022"/>
            <a:ext cx="4326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Currently 16 towers have been deployed</a:t>
            </a:r>
          </a:p>
          <a:p>
            <a:r>
              <a:rPr lang="en-IE" dirty="0" smtClean="0"/>
              <a:t>Four more in the next two weeks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990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3</a:t>
            </a:fld>
            <a:endParaRPr lang="en-IE"/>
          </a:p>
        </p:txBody>
      </p:sp>
      <p:grpSp>
        <p:nvGrpSpPr>
          <p:cNvPr id="6" name="Group 5"/>
          <p:cNvGrpSpPr/>
          <p:nvPr/>
        </p:nvGrpSpPr>
        <p:grpSpPr>
          <a:xfrm>
            <a:off x="2197768" y="224590"/>
            <a:ext cx="5888449" cy="4440270"/>
            <a:chOff x="5822951" y="496888"/>
            <a:chExt cx="6175924" cy="6013450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2951" y="496888"/>
              <a:ext cx="4648200" cy="601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9459913" y="5037138"/>
              <a:ext cx="98425" cy="10953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7729538" y="5430838"/>
              <a:ext cx="98425" cy="10953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7631113" y="5540375"/>
              <a:ext cx="98425" cy="1111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9469438" y="4678363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9469438" y="4678363"/>
              <a:ext cx="98425" cy="111125"/>
            </a:xfrm>
            <a:prstGeom prst="ellipse">
              <a:avLst/>
            </a:prstGeom>
            <a:noFill/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9728201" y="4678363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8772526" y="3832225"/>
              <a:ext cx="98425" cy="111125"/>
            </a:xfrm>
            <a:prstGeom prst="ellipse">
              <a:avLst/>
            </a:prstGeom>
            <a:solidFill>
              <a:srgbClr val="5B9BD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8772526" y="3832225"/>
              <a:ext cx="98425" cy="111125"/>
            </a:xfrm>
            <a:prstGeom prst="ellipse">
              <a:avLst/>
            </a:prstGeom>
            <a:noFill/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8513763" y="3659188"/>
              <a:ext cx="98425" cy="109538"/>
            </a:xfrm>
            <a:prstGeom prst="ellipse">
              <a:avLst/>
            </a:prstGeom>
            <a:solidFill>
              <a:srgbClr val="5B9BD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8513763" y="3659188"/>
              <a:ext cx="98425" cy="109538"/>
            </a:xfrm>
            <a:prstGeom prst="ellipse">
              <a:avLst/>
            </a:prstGeom>
            <a:noFill/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397751" y="2232025"/>
              <a:ext cx="98425" cy="111125"/>
            </a:xfrm>
            <a:prstGeom prst="ellipse">
              <a:avLst/>
            </a:prstGeom>
            <a:solidFill>
              <a:srgbClr val="5B9BD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7397751" y="2232025"/>
              <a:ext cx="98425" cy="111125"/>
            </a:xfrm>
            <a:prstGeom prst="ellipse">
              <a:avLst/>
            </a:prstGeom>
            <a:noFill/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9112251" y="3670300"/>
              <a:ext cx="100013" cy="109538"/>
            </a:xfrm>
            <a:prstGeom prst="ellipse">
              <a:avLst/>
            </a:prstGeom>
            <a:solidFill>
              <a:srgbClr val="5B9BD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9112251" y="3670300"/>
              <a:ext cx="100013" cy="109538"/>
            </a:xfrm>
            <a:prstGeom prst="ellipse">
              <a:avLst/>
            </a:prstGeom>
            <a:noFill/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8096251" y="4067175"/>
              <a:ext cx="98425" cy="109538"/>
            </a:xfrm>
            <a:prstGeom prst="ellipse">
              <a:avLst/>
            </a:prstGeom>
            <a:solidFill>
              <a:srgbClr val="5B9BD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8096251" y="4067175"/>
              <a:ext cx="98425" cy="109538"/>
            </a:xfrm>
            <a:prstGeom prst="ellipse">
              <a:avLst/>
            </a:prstGeom>
            <a:noFill/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9150342" y="4049713"/>
              <a:ext cx="98425" cy="109538"/>
            </a:xfrm>
            <a:prstGeom prst="ellipse">
              <a:avLst/>
            </a:pr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9172576" y="4259263"/>
              <a:ext cx="98425" cy="109538"/>
            </a:xfrm>
            <a:prstGeom prst="ellipse">
              <a:avLst/>
            </a:pr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9172576" y="4259263"/>
              <a:ext cx="98425" cy="109538"/>
            </a:xfrm>
            <a:prstGeom prst="ellipse">
              <a:avLst/>
            </a:prstGeom>
            <a:noFill/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0251202" y="3671094"/>
              <a:ext cx="1438979" cy="30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eaLnBrk="0" hangingPunct="0"/>
              <a:r>
                <a:rPr lang="en-US" altLang="en-US" sz="1275" dirty="0">
                  <a:solidFill>
                    <a:srgbClr val="000000"/>
                  </a:solidFill>
                  <a:latin typeface="Calibri" panose="020F0502020204030204" pitchFamily="34" charset="0"/>
                </a:rPr>
                <a:t>Mineral grassland</a:t>
              </a:r>
              <a:endParaRPr lang="en-US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10043239" y="4251331"/>
              <a:ext cx="98425" cy="109538"/>
            </a:xfrm>
            <a:prstGeom prst="ellipse">
              <a:avLst/>
            </a:prstGeom>
            <a:solidFill>
              <a:srgbClr val="5B9BD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10038477" y="3774118"/>
              <a:ext cx="96838" cy="10953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0251202" y="4165605"/>
              <a:ext cx="1252791" cy="30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eaLnBrk="0" hangingPunct="0"/>
              <a:r>
                <a:rPr lang="en-US" altLang="en-US" sz="1275" dirty="0" err="1">
                  <a:solidFill>
                    <a:srgbClr val="2E75B6"/>
                  </a:solidFill>
                  <a:latin typeface="Calibri" panose="020F0502020204030204" pitchFamily="34" charset="0"/>
                </a:rPr>
                <a:t>Histic</a:t>
              </a:r>
              <a:r>
                <a:rPr lang="en-US" altLang="en-US" sz="1275" dirty="0">
                  <a:solidFill>
                    <a:srgbClr val="2E75B6"/>
                  </a:solidFill>
                  <a:latin typeface="Calibri" panose="020F0502020204030204" pitchFamily="34" charset="0"/>
                </a:rPr>
                <a:t> grassland</a:t>
              </a:r>
              <a:endParaRPr lang="en-US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0770314" y="4122738"/>
              <a:ext cx="60706" cy="30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eaLnBrk="0" hangingPunct="0"/>
              <a:r>
                <a:rPr lang="en-US" altLang="en-US" sz="1275">
                  <a:solidFill>
                    <a:srgbClr val="2E75B6"/>
                  </a:solidFill>
                  <a:latin typeface="Calibri" panose="020F0502020204030204" pitchFamily="34" charset="0"/>
                </a:rPr>
                <a:t>-</a:t>
              </a:r>
              <a:endParaRPr lang="en-US" altLang="en-US" sz="1350">
                <a:latin typeface="Arial" panose="020B0604020202020204" pitchFamily="34" charset="0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10044801" y="4483720"/>
              <a:ext cx="98425" cy="109538"/>
            </a:xfrm>
            <a:prstGeom prst="ellipse">
              <a:avLst/>
            </a:pr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0249614" y="4426005"/>
              <a:ext cx="736997" cy="30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eaLnBrk="0" hangingPunct="0"/>
              <a:r>
                <a:rPr lang="en-US" altLang="en-US" sz="1275" dirty="0">
                  <a:solidFill>
                    <a:srgbClr val="FFC000"/>
                  </a:solidFill>
                  <a:latin typeface="Calibri" panose="020F0502020204030204" pitchFamily="34" charset="0"/>
                </a:rPr>
                <a:t>Cropland</a:t>
              </a:r>
              <a:endParaRPr lang="en-US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8319789" y="3811588"/>
              <a:ext cx="98425" cy="109538"/>
            </a:xfrm>
            <a:prstGeom prst="ellipse">
              <a:avLst/>
            </a:prstGeom>
            <a:solidFill>
              <a:srgbClr val="5B9BD5"/>
            </a:solidFill>
            <a:ln w="11113" cap="flat">
              <a:solidFill>
                <a:srgbClr val="41719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10049013" y="4743273"/>
              <a:ext cx="100800" cy="100800"/>
            </a:xfrm>
            <a:prstGeom prst="ellipse">
              <a:avLst/>
            </a:prstGeom>
            <a:solidFill>
              <a:srgbClr val="00B050"/>
            </a:solidFill>
            <a:ln w="11113" cap="flat">
              <a:solidFill>
                <a:srgbClr val="00B05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0254534" y="4664835"/>
              <a:ext cx="505378" cy="30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eaLnBrk="0" hangingPunct="0"/>
              <a:r>
                <a:rPr lang="en-US" altLang="en-US" sz="1275" dirty="0">
                  <a:solidFill>
                    <a:srgbClr val="00B050"/>
                  </a:solidFill>
                  <a:latin typeface="Calibri" panose="020F0502020204030204" pitchFamily="34" charset="0"/>
                </a:rPr>
                <a:t>Forest</a:t>
              </a:r>
              <a:endParaRPr lang="en-US" altLang="en-US" sz="1350" dirty="0">
                <a:solidFill>
                  <a:srgbClr val="00B050"/>
                </a:solidFill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9431420" y="4712349"/>
              <a:ext cx="98425" cy="109538"/>
            </a:xfrm>
            <a:prstGeom prst="ellipse">
              <a:avLst/>
            </a:pr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9101129" y="3497099"/>
              <a:ext cx="98425" cy="109538"/>
            </a:xfrm>
            <a:prstGeom prst="ellipse">
              <a:avLst/>
            </a:pr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9383705" y="5051415"/>
              <a:ext cx="98425" cy="109538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7273676" y="4697888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7208116" y="4087813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7564795" y="5946775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7292976" y="5803900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6148823" y="5210611"/>
              <a:ext cx="98425" cy="109538"/>
            </a:xfrm>
            <a:prstGeom prst="ellipse">
              <a:avLst/>
            </a:prstGeom>
            <a:solidFill>
              <a:srgbClr val="5B9BD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7581900" y="3599657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8111109" y="3251201"/>
              <a:ext cx="108000" cy="109538"/>
            </a:xfrm>
            <a:prstGeom prst="ellipse">
              <a:avLst/>
            </a:prstGeom>
            <a:solidFill>
              <a:srgbClr val="00B050"/>
            </a:solidFill>
            <a:ln w="11113" cap="flat">
              <a:solidFill>
                <a:srgbClr val="00B05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7158903" y="3140076"/>
              <a:ext cx="98425" cy="1111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8228467" y="4699475"/>
              <a:ext cx="96838" cy="10953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8666955" y="3651250"/>
              <a:ext cx="98425" cy="10953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9550401" y="2775275"/>
              <a:ext cx="98425" cy="10953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9439268" y="3004803"/>
              <a:ext cx="98425" cy="109538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10038477" y="4001778"/>
              <a:ext cx="96838" cy="109538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10251202" y="3909617"/>
              <a:ext cx="1747673" cy="30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eaLnBrk="0" hangingPunct="0"/>
              <a:r>
                <a:rPr lang="en-US" altLang="en-US" sz="1275" dirty="0">
                  <a:solidFill>
                    <a:srgbClr val="FF0000"/>
                  </a:solidFill>
                  <a:latin typeface="Calibri" panose="020F0502020204030204" pitchFamily="34" charset="0"/>
                </a:rPr>
                <a:t>Multi-species pasture</a:t>
              </a:r>
              <a:endParaRPr lang="en-US" altLang="en-US" sz="1350" dirty="0">
                <a:solidFill>
                  <a:srgbClr val="FF0000"/>
                </a:solidFill>
              </a:endParaRPr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9586476" y="3612897"/>
              <a:ext cx="96838" cy="109538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350"/>
            </a:p>
          </p:txBody>
        </p:sp>
      </p:grpSp>
      <p:sp>
        <p:nvSpPr>
          <p:cNvPr id="55" name="Oval 54"/>
          <p:cNvSpPr/>
          <p:nvPr/>
        </p:nvSpPr>
        <p:spPr>
          <a:xfrm>
            <a:off x="3779202" y="2389507"/>
            <a:ext cx="346349" cy="290273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Oval 55"/>
          <p:cNvSpPr/>
          <p:nvPr/>
        </p:nvSpPr>
        <p:spPr>
          <a:xfrm>
            <a:off x="4701685" y="2451475"/>
            <a:ext cx="414443" cy="271905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Oval 56"/>
          <p:cNvSpPr/>
          <p:nvPr/>
        </p:nvSpPr>
        <p:spPr>
          <a:xfrm>
            <a:off x="3462237" y="3203155"/>
            <a:ext cx="346349" cy="290273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00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0" cy="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4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00249" y="642937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5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0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6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58" y="0"/>
            <a:ext cx="80082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7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61" y="0"/>
            <a:ext cx="81116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0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8</a:t>
            </a:fld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836" y="1205818"/>
            <a:ext cx="6537789" cy="35861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67291" y="497712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Rough grazed blanket peatland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8233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5985-BF1F-459F-92C4-7C7214CD29AF}" type="slidenum">
              <a:rPr lang="en-IE" smtClean="0"/>
              <a:t>9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7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92" name="Content Placeholder 9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95" y="1369219"/>
            <a:ext cx="6476410" cy="3263504"/>
          </a:xfrm>
        </p:spPr>
      </p:pic>
      <p:sp>
        <p:nvSpPr>
          <p:cNvPr id="6" name="TextBox 263">
            <a:extLst>
              <a:ext uri="{FF2B5EF4-FFF2-40B4-BE49-F238E27FC236}">
                <a16:creationId xmlns:a16="http://schemas.microsoft.com/office/drawing/2014/main" id="{E64405F9-D115-427A-9B57-27905FF62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090" y="2867492"/>
            <a:ext cx="6613289" cy="369332"/>
          </a:xfrm>
          <a:prstGeom prst="rect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8" name="TextBox 178">
            <a:extLst>
              <a:ext uri="{FF2B5EF4-FFF2-40B4-BE49-F238E27FC236}">
                <a16:creationId xmlns:a16="http://schemas.microsoft.com/office/drawing/2014/main" id="{06FFB203-46E0-46F0-9C54-5E6A1A728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471" y="81756"/>
            <a:ext cx="329447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50" b="1" u="sng" dirty="0">
                <a:solidFill>
                  <a:srgbClr val="0070C0"/>
                </a:solidFill>
              </a:rPr>
              <a:t>The main processes in the Carbon cycle </a:t>
            </a:r>
          </a:p>
        </p:txBody>
      </p:sp>
      <p:pic>
        <p:nvPicPr>
          <p:cNvPr id="10" name="Graphic 306" descr="Sun">
            <a:extLst>
              <a:ext uri="{FF2B5EF4-FFF2-40B4-BE49-F238E27FC236}">
                <a16:creationId xmlns:a16="http://schemas.microsoft.com/office/drawing/2014/main" id="{A2CCA18F-DA77-462C-86EA-153FD13D2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033" y="485518"/>
            <a:ext cx="604886" cy="49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303E69-41D7-4865-9828-225C4870C5A9}"/>
              </a:ext>
            </a:extLst>
          </p:cNvPr>
          <p:cNvSpPr txBox="1"/>
          <p:nvPr/>
        </p:nvSpPr>
        <p:spPr bwMode="auto">
          <a:xfrm rot="8269345">
            <a:off x="2036575" y="598844"/>
            <a:ext cx="346249" cy="1113446"/>
          </a:xfrm>
          <a:prstGeom prst="rect">
            <a:avLst/>
          </a:prstGeom>
          <a:noFill/>
          <a:ln>
            <a:noFill/>
          </a:ln>
          <a:effectLst/>
        </p:spPr>
        <p:txBody>
          <a:bodyPr vert="vert270" wrap="none">
            <a:spAutoFit/>
          </a:bodyPr>
          <a:lstStyle>
            <a:defPPr>
              <a:defRPr lang="en-US"/>
            </a:defPPr>
            <a:lvl1pPr>
              <a:defRPr sz="700" b="1">
                <a:latin typeface="Arial" pitchFamily="34" charset="0"/>
                <a:ea typeface="ヒラギノ角ゴ Pro W3"/>
                <a:cs typeface="ヒラギノ角ゴ Pro W3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/>
              <a:t>Photosynthesis</a:t>
            </a:r>
            <a:r>
              <a:rPr lang="en-US" sz="525" dirty="0"/>
              <a:t> </a:t>
            </a:r>
          </a:p>
        </p:txBody>
      </p:sp>
      <p:grpSp>
        <p:nvGrpSpPr>
          <p:cNvPr id="13" name="Group 309">
            <a:extLst>
              <a:ext uri="{FF2B5EF4-FFF2-40B4-BE49-F238E27FC236}">
                <a16:creationId xmlns:a16="http://schemas.microsoft.com/office/drawing/2014/main" id="{23F4DC64-241D-42E4-B788-942A06F7E55B}"/>
              </a:ext>
            </a:extLst>
          </p:cNvPr>
          <p:cNvGrpSpPr>
            <a:grpSpLocks/>
          </p:cNvGrpSpPr>
          <p:nvPr/>
        </p:nvGrpSpPr>
        <p:grpSpPr bwMode="auto">
          <a:xfrm>
            <a:off x="3688422" y="1938985"/>
            <a:ext cx="1075289" cy="415718"/>
            <a:chOff x="2745077" y="8049587"/>
            <a:chExt cx="1473206" cy="819124"/>
          </a:xfrm>
        </p:grpSpPr>
        <p:pic>
          <p:nvPicPr>
            <p:cNvPr id="52" name="Graphic 310" descr="Cow">
              <a:extLst>
                <a:ext uri="{FF2B5EF4-FFF2-40B4-BE49-F238E27FC236}">
                  <a16:creationId xmlns:a16="http://schemas.microsoft.com/office/drawing/2014/main" id="{D884B880-4A8A-4DBC-B1DA-6999AAEEB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745077" y="8173475"/>
              <a:ext cx="716680" cy="695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Graphic 311" descr="Cow">
              <a:extLst>
                <a:ext uri="{FF2B5EF4-FFF2-40B4-BE49-F238E27FC236}">
                  <a16:creationId xmlns:a16="http://schemas.microsoft.com/office/drawing/2014/main" id="{8E9DDDC5-1E58-4F02-BD87-0D982948CD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1975" y="8049587"/>
              <a:ext cx="706308" cy="695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312">
            <a:extLst>
              <a:ext uri="{FF2B5EF4-FFF2-40B4-BE49-F238E27FC236}">
                <a16:creationId xmlns:a16="http://schemas.microsoft.com/office/drawing/2014/main" id="{B894E5B3-8218-4335-9A56-ABB63A132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8422" y="1879185"/>
            <a:ext cx="1006087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525" b="1">
                <a:latin typeface="Arial" panose="020B0604020202020204" pitchFamily="34" charset="0"/>
                <a:ea typeface="ヒラギノ角ゴ Pro W3"/>
                <a:cs typeface="ヒラギノ角ゴ Pro W3"/>
              </a:rPr>
              <a:t>Breathing animals </a:t>
            </a:r>
          </a:p>
        </p:txBody>
      </p:sp>
      <p:sp>
        <p:nvSpPr>
          <p:cNvPr id="15" name="Rectangle 313">
            <a:extLst>
              <a:ext uri="{FF2B5EF4-FFF2-40B4-BE49-F238E27FC236}">
                <a16:creationId xmlns:a16="http://schemas.microsoft.com/office/drawing/2014/main" id="{5E10A359-686F-44E3-A032-EACCCF07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0777" y="767286"/>
            <a:ext cx="990656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825" b="1" dirty="0">
                <a:latin typeface="Arial" panose="020B0604020202020204" pitchFamily="34" charset="0"/>
                <a:ea typeface="ヒラギノ角ゴ Pro W3"/>
                <a:cs typeface="ヒラギノ角ゴ Pro W3"/>
              </a:rPr>
              <a:t>Autotrophic respiration</a:t>
            </a:r>
          </a:p>
        </p:txBody>
      </p:sp>
      <p:grpSp>
        <p:nvGrpSpPr>
          <p:cNvPr id="16" name="Group 314">
            <a:extLst>
              <a:ext uri="{FF2B5EF4-FFF2-40B4-BE49-F238E27FC236}">
                <a16:creationId xmlns:a16="http://schemas.microsoft.com/office/drawing/2014/main" id="{8ADAFC65-4B65-4BF0-8C2B-50A011AC6E32}"/>
              </a:ext>
            </a:extLst>
          </p:cNvPr>
          <p:cNvGrpSpPr>
            <a:grpSpLocks/>
          </p:cNvGrpSpPr>
          <p:nvPr/>
        </p:nvGrpSpPr>
        <p:grpSpPr bwMode="auto">
          <a:xfrm>
            <a:off x="4524014" y="3255148"/>
            <a:ext cx="962695" cy="562160"/>
            <a:chOff x="3143283" y="10321335"/>
            <a:chExt cx="990884" cy="706895"/>
          </a:xfrm>
        </p:grpSpPr>
        <p:pic>
          <p:nvPicPr>
            <p:cNvPr id="50" name="Picture 20" descr="Fungal / Microbial Biomass">
              <a:hlinkClick r:id="rId6"/>
              <a:extLst>
                <a:ext uri="{FF2B5EF4-FFF2-40B4-BE49-F238E27FC236}">
                  <a16:creationId xmlns:a16="http://schemas.microsoft.com/office/drawing/2014/main" id="{DCC19BB2-8B39-4EDC-870D-41BEB146F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350" y="10321335"/>
              <a:ext cx="746974" cy="706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21">
              <a:extLst>
                <a:ext uri="{FF2B5EF4-FFF2-40B4-BE49-F238E27FC236}">
                  <a16:creationId xmlns:a16="http://schemas.microsoft.com/office/drawing/2014/main" id="{1BAE7003-F5D6-4668-9A9F-AF824AF686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3283" y="10649243"/>
              <a:ext cx="990884" cy="3339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/>
                  <a:cs typeface="ヒラギノ角ゴ Pro W3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563" b="1" dirty="0">
                  <a:solidFill>
                    <a:schemeClr val="bg1"/>
                  </a:solidFill>
                </a:rPr>
                <a:t>Fungal/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563" b="1" dirty="0">
                  <a:solidFill>
                    <a:schemeClr val="bg1"/>
                  </a:solidFill>
                </a:rPr>
                <a:t>Microbial Biomass</a:t>
              </a:r>
            </a:p>
          </p:txBody>
        </p:sp>
      </p:grpSp>
      <p:cxnSp>
        <p:nvCxnSpPr>
          <p:cNvPr id="17" name="Connector: Curved 224">
            <a:extLst>
              <a:ext uri="{FF2B5EF4-FFF2-40B4-BE49-F238E27FC236}">
                <a16:creationId xmlns:a16="http://schemas.microsoft.com/office/drawing/2014/main" id="{0CF1B51A-F751-4C18-B7C8-ACF612B23AD8}"/>
              </a:ext>
            </a:extLst>
          </p:cNvPr>
          <p:cNvCxnSpPr>
            <a:cxnSpLocks/>
            <a:stCxn id="18" idx="4"/>
            <a:endCxn id="14" idx="0"/>
          </p:cNvCxnSpPr>
          <p:nvPr/>
        </p:nvCxnSpPr>
        <p:spPr bwMode="auto">
          <a:xfrm rot="5400000">
            <a:off x="4060124" y="1185483"/>
            <a:ext cx="823913" cy="562734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Oval 19">
            <a:extLst>
              <a:ext uri="{FF2B5EF4-FFF2-40B4-BE49-F238E27FC236}">
                <a16:creationId xmlns:a16="http://schemas.microsoft.com/office/drawing/2014/main" id="{1A463003-DC7D-4283-A3A3-FBD8BB398382}"/>
              </a:ext>
            </a:extLst>
          </p:cNvPr>
          <p:cNvSpPr/>
          <p:nvPr/>
        </p:nvSpPr>
        <p:spPr bwMode="auto">
          <a:xfrm>
            <a:off x="4520913" y="694135"/>
            <a:ext cx="465070" cy="3607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8576" tIns="19289" rIns="38576" bIns="1928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b="1" dirty="0">
                <a:solidFill>
                  <a:schemeClr val="tx1"/>
                </a:solidFill>
              </a:rPr>
              <a:t>CO</a:t>
            </a:r>
            <a:r>
              <a:rPr lang="en-US" altLang="ko-KR" sz="1050" b="1" baseline="-25000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9" name="Picture 3" descr="Fig">
            <a:extLst>
              <a:ext uri="{FF2B5EF4-FFF2-40B4-BE49-F238E27FC236}">
                <a16:creationId xmlns:a16="http://schemas.microsoft.com/office/drawing/2014/main" id="{035B78F3-B226-44F6-9C2A-EFA196042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789" y="3316184"/>
            <a:ext cx="539297" cy="4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8">
            <a:extLst>
              <a:ext uri="{FF2B5EF4-FFF2-40B4-BE49-F238E27FC236}">
                <a16:creationId xmlns:a16="http://schemas.microsoft.com/office/drawing/2014/main" id="{F53E65E6-13FE-4412-BD71-6BA89E959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279" y="3707899"/>
            <a:ext cx="1044663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750" b="1">
                <a:latin typeface="Arial" panose="020B0604020202020204" pitchFamily="34" charset="0"/>
                <a:ea typeface="ヒラギノ角ゴ Pro W3"/>
                <a:cs typeface="ヒラギノ角ゴ Pro W3"/>
              </a:rPr>
              <a:t>Mortality/Litter</a:t>
            </a:r>
          </a:p>
        </p:txBody>
      </p:sp>
      <p:cxnSp>
        <p:nvCxnSpPr>
          <p:cNvPr id="21" name="직선 화살표 연결선 9">
            <a:extLst>
              <a:ext uri="{FF2B5EF4-FFF2-40B4-BE49-F238E27FC236}">
                <a16:creationId xmlns:a16="http://schemas.microsoft.com/office/drawing/2014/main" id="{344D2D25-3CA3-44D3-8BD0-FDA7C8F6FF5C}"/>
              </a:ext>
            </a:extLst>
          </p:cNvPr>
          <p:cNvCxnSpPr>
            <a:cxnSpLocks/>
            <a:stCxn id="54" idx="245"/>
            <a:endCxn id="20" idx="0"/>
          </p:cNvCxnSpPr>
          <p:nvPr/>
        </p:nvCxnSpPr>
        <p:spPr bwMode="auto">
          <a:xfrm flipH="1">
            <a:off x="2414148" y="3039667"/>
            <a:ext cx="10852" cy="667940"/>
          </a:xfrm>
          <a:prstGeom prst="straightConnector1">
            <a:avLst/>
          </a:prstGeom>
          <a:ln w="22225">
            <a:prstDash val="sysDash"/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ctor: Elbow 229">
            <a:extLst>
              <a:ext uri="{FF2B5EF4-FFF2-40B4-BE49-F238E27FC236}">
                <a16:creationId xmlns:a16="http://schemas.microsoft.com/office/drawing/2014/main" id="{BF53B437-54DB-492F-9E85-3BCA3E01ABBA}"/>
              </a:ext>
            </a:extLst>
          </p:cNvPr>
          <p:cNvCxnSpPr>
            <a:cxnSpLocks/>
            <a:stCxn id="54" idx="296"/>
            <a:endCxn id="23" idx="1"/>
          </p:cNvCxnSpPr>
          <p:nvPr/>
        </p:nvCxnSpPr>
        <p:spPr bwMode="auto">
          <a:xfrm>
            <a:off x="2411049" y="2955131"/>
            <a:ext cx="1976545" cy="1253729"/>
          </a:xfrm>
          <a:prstGeom prst="bentConnector3">
            <a:avLst>
              <a:gd name="adj1" fmla="val -42473"/>
            </a:avLst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38">
            <a:extLst>
              <a:ext uri="{FF2B5EF4-FFF2-40B4-BE49-F238E27FC236}">
                <a16:creationId xmlns:a16="http://schemas.microsoft.com/office/drawing/2014/main" id="{6CFA8BB6-C629-401F-9D82-9899FA385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435" y="4110064"/>
            <a:ext cx="1236006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750" b="1">
                <a:latin typeface="Arial" panose="020B0604020202020204" pitchFamily="34" charset="0"/>
                <a:ea typeface="ヒラギノ角ゴ Pro W3"/>
                <a:cs typeface="ヒラギノ角ゴ Pro W3"/>
              </a:rPr>
              <a:t>Dissolved Carbon</a:t>
            </a:r>
          </a:p>
        </p:txBody>
      </p:sp>
      <p:cxnSp>
        <p:nvCxnSpPr>
          <p:cNvPr id="24" name="직선 화살표 연결선 9">
            <a:extLst>
              <a:ext uri="{FF2B5EF4-FFF2-40B4-BE49-F238E27FC236}">
                <a16:creationId xmlns:a16="http://schemas.microsoft.com/office/drawing/2014/main" id="{6A242BCF-975B-4DCF-A0DC-03CD4BBA948B}"/>
              </a:ext>
            </a:extLst>
          </p:cNvPr>
          <p:cNvCxnSpPr>
            <a:cxnSpLocks/>
            <a:stCxn id="54" idx="218"/>
            <a:endCxn id="25" idx="0"/>
          </p:cNvCxnSpPr>
          <p:nvPr/>
        </p:nvCxnSpPr>
        <p:spPr bwMode="auto">
          <a:xfrm>
            <a:off x="2448254" y="2986088"/>
            <a:ext cx="581336" cy="353616"/>
          </a:xfrm>
          <a:prstGeom prst="straightConnector1">
            <a:avLst/>
          </a:prstGeom>
          <a:ln w="22225">
            <a:prstDash val="sysDash"/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Text Box 15">
            <a:extLst>
              <a:ext uri="{FF2B5EF4-FFF2-40B4-BE49-F238E27FC236}">
                <a16:creationId xmlns:a16="http://schemas.microsoft.com/office/drawing/2014/main" id="{34C161CC-28AF-4488-9179-B611B207C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646" y="3339880"/>
            <a:ext cx="745306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750" b="1">
                <a:latin typeface="Arial" panose="020B0604020202020204" pitchFamily="34" charset="0"/>
                <a:ea typeface="ヒラギノ角ゴ Pro W3"/>
                <a:cs typeface="ヒラギノ角ゴ Pro W3"/>
              </a:rPr>
              <a:t>Exudates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E98C71A-EB7B-4000-81C9-A3FCE4ADD5A6}"/>
              </a:ext>
            </a:extLst>
          </p:cNvPr>
          <p:cNvCxnSpPr>
            <a:cxnSpLocks/>
            <a:stCxn id="50" idx="3"/>
            <a:endCxn id="19" idx="1"/>
          </p:cNvCxnSpPr>
          <p:nvPr/>
        </p:nvCxnSpPr>
        <p:spPr bwMode="auto">
          <a:xfrm flipV="1">
            <a:off x="5373540" y="3536157"/>
            <a:ext cx="1086713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34">
            <a:extLst>
              <a:ext uri="{FF2B5EF4-FFF2-40B4-BE49-F238E27FC236}">
                <a16:creationId xmlns:a16="http://schemas.microsoft.com/office/drawing/2014/main" id="{8CB32D78-22E3-4928-B416-E0A18D4655DF}"/>
              </a:ext>
            </a:extLst>
          </p:cNvPr>
          <p:cNvCxnSpPr>
            <a:cxnSpLocks/>
            <a:endCxn id="49" idx="2"/>
          </p:cNvCxnSpPr>
          <p:nvPr/>
        </p:nvCxnSpPr>
        <p:spPr bwMode="auto">
          <a:xfrm flipV="1">
            <a:off x="3263677" y="2378731"/>
            <a:ext cx="994140" cy="595868"/>
          </a:xfrm>
          <a:prstGeom prst="curvedConnector2">
            <a:avLst/>
          </a:prstGeom>
          <a:ln w="12700">
            <a:headEnd type="arrow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 Box 30">
            <a:extLst>
              <a:ext uri="{FF2B5EF4-FFF2-40B4-BE49-F238E27FC236}">
                <a16:creationId xmlns:a16="http://schemas.microsoft.com/office/drawing/2014/main" id="{A7221AD7-3630-4E7A-B1C6-CC9F6C3F3046}"/>
              </a:ext>
            </a:extLst>
          </p:cNvPr>
          <p:cNvSpPr txBox="1">
            <a:spLocks noChangeArrowheads="1"/>
          </p:cNvSpPr>
          <p:nvPr/>
        </p:nvSpPr>
        <p:spPr bwMode="auto">
          <a:xfrm rot="20449514">
            <a:off x="3132632" y="2536625"/>
            <a:ext cx="99258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675" b="1" dirty="0">
                <a:latin typeface="Arial" panose="020B0604020202020204" pitchFamily="34" charset="0"/>
                <a:ea typeface="ヒラギノ角ゴ Pro W3"/>
                <a:cs typeface="ヒラギノ角ゴ Pro W3"/>
              </a:rPr>
              <a:t>Animal deposited C</a:t>
            </a:r>
          </a:p>
          <a:p>
            <a:pPr algn="ctr" eaLnBrk="1" hangingPunct="1"/>
            <a:r>
              <a:rPr lang="en-US" altLang="en-US" sz="675" b="1" dirty="0">
                <a:latin typeface="Arial" panose="020B0604020202020204" pitchFamily="34" charset="0"/>
                <a:ea typeface="ヒラギノ角ゴ Pro W3"/>
                <a:cs typeface="ヒラギノ角ゴ Pro W3"/>
              </a:rPr>
              <a:t>manure C</a:t>
            </a:r>
          </a:p>
        </p:txBody>
      </p:sp>
      <p:grpSp>
        <p:nvGrpSpPr>
          <p:cNvPr id="29" name="Group 329">
            <a:extLst>
              <a:ext uri="{FF2B5EF4-FFF2-40B4-BE49-F238E27FC236}">
                <a16:creationId xmlns:a16="http://schemas.microsoft.com/office/drawing/2014/main" id="{962F5A7D-4EBF-4B16-A724-7EDDC1D13473}"/>
              </a:ext>
            </a:extLst>
          </p:cNvPr>
          <p:cNvGrpSpPr>
            <a:grpSpLocks/>
          </p:cNvGrpSpPr>
          <p:nvPr/>
        </p:nvGrpSpPr>
        <p:grpSpPr bwMode="auto">
          <a:xfrm>
            <a:off x="4154431" y="2232028"/>
            <a:ext cx="189798" cy="146702"/>
            <a:chOff x="3020659" y="1370758"/>
            <a:chExt cx="423927" cy="257212"/>
          </a:xfrm>
        </p:grpSpPr>
        <p:pic>
          <p:nvPicPr>
            <p:cNvPr id="48" name="Graphic 330" descr="Pasta">
              <a:extLst>
                <a:ext uri="{FF2B5EF4-FFF2-40B4-BE49-F238E27FC236}">
                  <a16:creationId xmlns:a16="http://schemas.microsoft.com/office/drawing/2014/main" id="{EECE7F6F-083D-46D2-A506-7BD257D80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473"/>
            <a:stretch>
              <a:fillRect/>
            </a:stretch>
          </p:blipFill>
          <p:spPr bwMode="auto">
            <a:xfrm>
              <a:off x="3020659" y="1370758"/>
              <a:ext cx="386016" cy="2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Graphic 331" descr="Pasta">
              <a:extLst>
                <a:ext uri="{FF2B5EF4-FFF2-40B4-BE49-F238E27FC236}">
                  <a16:creationId xmlns:a16="http://schemas.microsoft.com/office/drawing/2014/main" id="{C2C8B1CD-F800-4B3B-9D1E-F7B25C22F9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473"/>
            <a:stretch>
              <a:fillRect/>
            </a:stretch>
          </p:blipFill>
          <p:spPr bwMode="auto">
            <a:xfrm>
              <a:off x="3058570" y="1370758"/>
              <a:ext cx="386016" cy="2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32">
            <a:extLst>
              <a:ext uri="{FF2B5EF4-FFF2-40B4-BE49-F238E27FC236}">
                <a16:creationId xmlns:a16="http://schemas.microsoft.com/office/drawing/2014/main" id="{DC79734A-0627-4742-9FE9-1C9AD0688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64" y="3170532"/>
            <a:ext cx="1064715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675" b="1" dirty="0" err="1">
                <a:latin typeface="Arial" panose="020B0604020202020204" pitchFamily="34" charset="0"/>
                <a:ea typeface="ヒラギノ角ゴ Pro W3"/>
                <a:cs typeface="ヒラギノ角ゴ Pro W3"/>
              </a:rPr>
              <a:t>Humification</a:t>
            </a:r>
            <a:r>
              <a:rPr lang="en-US" altLang="en-US" sz="675" b="1" dirty="0">
                <a:latin typeface="Arial" panose="020B0604020202020204" pitchFamily="34" charset="0"/>
                <a:ea typeface="ヒラギノ角ゴ Pro W3"/>
                <a:cs typeface="ヒラギノ角ゴ Pro W3"/>
              </a:rPr>
              <a:t> </a:t>
            </a:r>
          </a:p>
          <a:p>
            <a:pPr algn="ctr" eaLnBrk="1" hangingPunct="1"/>
            <a:r>
              <a:rPr lang="en-US" altLang="en-US" sz="675" b="1" dirty="0">
                <a:latin typeface="Arial" panose="020B0604020202020204" pitchFamily="34" charset="0"/>
                <a:ea typeface="ヒラギノ角ゴ Pro W3"/>
                <a:cs typeface="ヒラギノ角ゴ Pro W3"/>
              </a:rPr>
              <a:t>&amp; physical protection</a:t>
            </a:r>
          </a:p>
        </p:txBody>
      </p:sp>
      <p:sp>
        <p:nvSpPr>
          <p:cNvPr id="31" name="Text Box 38">
            <a:extLst>
              <a:ext uri="{FF2B5EF4-FFF2-40B4-BE49-F238E27FC236}">
                <a16:creationId xmlns:a16="http://schemas.microsoft.com/office/drawing/2014/main" id="{50052E12-F094-4BB6-9B9F-CBEAB2916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3222" y="2480412"/>
            <a:ext cx="995285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750" b="1">
                <a:latin typeface="Arial" panose="020B0604020202020204" pitchFamily="34" charset="0"/>
                <a:ea typeface="ヒラギノ角ゴ Pro W3"/>
                <a:cs typeface="ヒラギノ角ゴ Pro W3"/>
              </a:rPr>
              <a:t>Heterotrophic </a:t>
            </a:r>
          </a:p>
          <a:p>
            <a:pPr algn="ctr" eaLnBrk="1" hangingPunct="1"/>
            <a:r>
              <a:rPr lang="en-US" altLang="en-US" sz="750" b="1">
                <a:latin typeface="Arial" panose="020B0604020202020204" pitchFamily="34" charset="0"/>
                <a:ea typeface="ヒラギノ角ゴ Pro W3"/>
                <a:cs typeface="ヒラギノ角ゴ Pro W3"/>
              </a:rPr>
              <a:t>Respiration</a:t>
            </a:r>
          </a:p>
        </p:txBody>
      </p:sp>
      <p:cxnSp>
        <p:nvCxnSpPr>
          <p:cNvPr id="32" name="Connector: Elbow 239">
            <a:extLst>
              <a:ext uri="{FF2B5EF4-FFF2-40B4-BE49-F238E27FC236}">
                <a16:creationId xmlns:a16="http://schemas.microsoft.com/office/drawing/2014/main" id="{D90D83B1-ABC7-46B7-AE19-E5F5E7F6B3E7}"/>
              </a:ext>
            </a:extLst>
          </p:cNvPr>
          <p:cNvCxnSpPr>
            <a:stCxn id="50" idx="0"/>
            <a:endCxn id="31" idx="1"/>
          </p:cNvCxnSpPr>
          <p:nvPr/>
        </p:nvCxnSpPr>
        <p:spPr bwMode="auto">
          <a:xfrm rot="5400000" flipH="1" flipV="1">
            <a:off x="4844080" y="2806322"/>
            <a:ext cx="615553" cy="282142"/>
          </a:xfrm>
          <a:prstGeom prst="bentConnector2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240">
            <a:extLst>
              <a:ext uri="{FF2B5EF4-FFF2-40B4-BE49-F238E27FC236}">
                <a16:creationId xmlns:a16="http://schemas.microsoft.com/office/drawing/2014/main" id="{7D9CC8B3-8C1B-4D54-97B8-1587E976B13D}"/>
              </a:ext>
            </a:extLst>
          </p:cNvPr>
          <p:cNvCxnSpPr>
            <a:stCxn id="19" idx="0"/>
            <a:endCxn id="31" idx="3"/>
          </p:cNvCxnSpPr>
          <p:nvPr/>
        </p:nvCxnSpPr>
        <p:spPr bwMode="auto">
          <a:xfrm rot="16200000" flipV="1">
            <a:off x="6170947" y="2756846"/>
            <a:ext cx="676275" cy="441817"/>
          </a:xfrm>
          <a:prstGeom prst="bentConnector2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9">
            <a:extLst>
              <a:ext uri="{FF2B5EF4-FFF2-40B4-BE49-F238E27FC236}">
                <a16:creationId xmlns:a16="http://schemas.microsoft.com/office/drawing/2014/main" id="{2C8F28B5-8FA7-4EF2-9150-B71326D36A0D}"/>
              </a:ext>
            </a:extLst>
          </p:cNvPr>
          <p:cNvCxnSpPr>
            <a:cxnSpLocks/>
            <a:stCxn id="25" idx="2"/>
            <a:endCxn id="50" idx="1"/>
          </p:cNvCxnSpPr>
          <p:nvPr/>
        </p:nvCxnSpPr>
        <p:spPr bwMode="auto">
          <a:xfrm>
            <a:off x="3029590" y="3536157"/>
            <a:ext cx="1616892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Connector: Curved 243">
            <a:extLst>
              <a:ext uri="{FF2B5EF4-FFF2-40B4-BE49-F238E27FC236}">
                <a16:creationId xmlns:a16="http://schemas.microsoft.com/office/drawing/2014/main" id="{C8818C92-7AAC-4F7F-B6BF-D59D1636D96F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1998594" y="1601959"/>
            <a:ext cx="1759827" cy="769750"/>
          </a:xfrm>
          <a:prstGeom prst="curvedConnector3">
            <a:avLst>
              <a:gd name="adj1" fmla="val 50000"/>
            </a:avLst>
          </a:prstGeom>
          <a:ln w="57150">
            <a:solidFill>
              <a:srgbClr val="0070C0"/>
            </a:solidFill>
            <a:headEnd type="triangle" w="med" len="med"/>
            <a:tailEnd type="stealth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892BA2D-8CB5-433C-AE63-1FD98CFFA089}"/>
              </a:ext>
            </a:extLst>
          </p:cNvPr>
          <p:cNvCxnSpPr>
            <a:cxnSpLocks/>
            <a:stCxn id="51" idx="2"/>
            <a:endCxn id="23" idx="0"/>
          </p:cNvCxnSpPr>
          <p:nvPr/>
        </p:nvCxnSpPr>
        <p:spPr bwMode="auto">
          <a:xfrm flipH="1">
            <a:off x="5004584" y="3864769"/>
            <a:ext cx="0" cy="245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248">
            <a:extLst>
              <a:ext uri="{FF2B5EF4-FFF2-40B4-BE49-F238E27FC236}">
                <a16:creationId xmlns:a16="http://schemas.microsoft.com/office/drawing/2014/main" id="{013FCF79-0FF4-4834-BE65-ED411C952C01}"/>
              </a:ext>
            </a:extLst>
          </p:cNvPr>
          <p:cNvCxnSpPr>
            <a:stCxn id="31" idx="0"/>
            <a:endCxn id="18" idx="5"/>
          </p:cNvCxnSpPr>
          <p:nvPr/>
        </p:nvCxnSpPr>
        <p:spPr bwMode="auto">
          <a:xfrm rot="16200000" flipV="1">
            <a:off x="4615381" y="1304899"/>
            <a:ext cx="1477565" cy="872780"/>
          </a:xfrm>
          <a:prstGeom prst="bentConnector3">
            <a:avLst>
              <a:gd name="adj1" fmla="val 100578"/>
            </a:avLst>
          </a:prstGeom>
          <a:ln w="698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C294D2C-2A36-4C62-B90A-60E7B46E936B}"/>
              </a:ext>
            </a:extLst>
          </p:cNvPr>
          <p:cNvSpPr txBox="1"/>
          <p:nvPr/>
        </p:nvSpPr>
        <p:spPr bwMode="auto">
          <a:xfrm rot="5400000">
            <a:off x="3340496" y="1925265"/>
            <a:ext cx="323165" cy="528730"/>
          </a:xfrm>
          <a:prstGeom prst="rect">
            <a:avLst/>
          </a:prstGeom>
          <a:noFill/>
          <a:ln>
            <a:noFill/>
          </a:ln>
          <a:effectLst/>
        </p:spPr>
        <p:txBody>
          <a:bodyPr vert="vert270">
            <a:spAutoFit/>
          </a:bodyPr>
          <a:lstStyle>
            <a:defPPr>
              <a:defRPr lang="en-US"/>
            </a:defPPr>
            <a:lvl1pPr>
              <a:defRPr sz="700" b="1">
                <a:latin typeface="Arial" pitchFamily="34" charset="0"/>
                <a:ea typeface="ヒラギノ角ゴ Pro W3"/>
                <a:cs typeface="ヒラギノ角ゴ Pro W3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0" dirty="0"/>
              <a:t>Harvest 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59C3104-2B04-4E95-A0C5-44E33EFB13DB}"/>
              </a:ext>
            </a:extLst>
          </p:cNvPr>
          <p:cNvCxnSpPr>
            <a:cxnSpLocks/>
            <a:stCxn id="20" idx="2"/>
          </p:cNvCxnSpPr>
          <p:nvPr/>
        </p:nvCxnSpPr>
        <p:spPr bwMode="auto">
          <a:xfrm>
            <a:off x="2414149" y="3904060"/>
            <a:ext cx="6200" cy="64412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32">
            <a:extLst>
              <a:ext uri="{FF2B5EF4-FFF2-40B4-BE49-F238E27FC236}">
                <a16:creationId xmlns:a16="http://schemas.microsoft.com/office/drawing/2014/main" id="{C95FF77F-A7CB-4650-92C2-E3AFD6CE4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4612" y="3096816"/>
            <a:ext cx="67435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900" b="1"/>
              <a:t>Soil Organic Matter</a:t>
            </a:r>
          </a:p>
        </p:txBody>
      </p:sp>
      <p:sp>
        <p:nvSpPr>
          <p:cNvPr id="87" name="Oval 19">
            <a:extLst>
              <a:ext uri="{FF2B5EF4-FFF2-40B4-BE49-F238E27FC236}">
                <a16:creationId xmlns:a16="http://schemas.microsoft.com/office/drawing/2014/main" id="{54219F61-D5F9-44F3-90DC-EB9C76901444}"/>
              </a:ext>
            </a:extLst>
          </p:cNvPr>
          <p:cNvSpPr/>
          <p:nvPr/>
        </p:nvSpPr>
        <p:spPr bwMode="auto">
          <a:xfrm>
            <a:off x="3944664" y="1389460"/>
            <a:ext cx="465070" cy="3607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8576" tIns="19289" rIns="38576" bIns="1928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591" b="1" dirty="0">
                <a:solidFill>
                  <a:schemeClr val="tx1"/>
                </a:solidFill>
              </a:rPr>
              <a:t>CH</a:t>
            </a:r>
            <a:r>
              <a:rPr lang="en-US" altLang="ko-KR" sz="591" b="1" baseline="-250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88" name="Connector: Elbow 413">
            <a:extLst>
              <a:ext uri="{FF2B5EF4-FFF2-40B4-BE49-F238E27FC236}">
                <a16:creationId xmlns:a16="http://schemas.microsoft.com/office/drawing/2014/main" id="{223F558B-7CD3-4E2C-A0A9-3730AECAE6A4}"/>
              </a:ext>
            </a:extLst>
          </p:cNvPr>
          <p:cNvCxnSpPr>
            <a:endCxn id="87" idx="4"/>
          </p:cNvCxnSpPr>
          <p:nvPr/>
        </p:nvCxnSpPr>
        <p:spPr>
          <a:xfrm rot="5400000" flipH="1" flipV="1">
            <a:off x="3858525" y="1805403"/>
            <a:ext cx="373857" cy="26349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: Elbow 414">
            <a:extLst>
              <a:ext uri="{FF2B5EF4-FFF2-40B4-BE49-F238E27FC236}">
                <a16:creationId xmlns:a16="http://schemas.microsoft.com/office/drawing/2014/main" id="{C99FB280-682C-46A1-9999-D271D0354FA1}"/>
              </a:ext>
            </a:extLst>
          </p:cNvPr>
          <p:cNvCxnSpPr>
            <a:stCxn id="49" idx="3"/>
            <a:endCxn id="87" idx="6"/>
          </p:cNvCxnSpPr>
          <p:nvPr/>
        </p:nvCxnSpPr>
        <p:spPr>
          <a:xfrm flipV="1">
            <a:off x="4344229" y="1569839"/>
            <a:ext cx="65505" cy="735540"/>
          </a:xfrm>
          <a:prstGeom prst="bentConnector3">
            <a:avLst>
              <a:gd name="adj1" fmla="val 3617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45">
            <a:extLst>
              <a:ext uri="{FF2B5EF4-FFF2-40B4-BE49-F238E27FC236}">
                <a16:creationId xmlns:a16="http://schemas.microsoft.com/office/drawing/2014/main" id="{D9E8C4B4-94B1-4842-B08D-DDE404697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140" y="2172891"/>
            <a:ext cx="537931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525" b="1"/>
              <a:t>manure</a:t>
            </a:r>
          </a:p>
        </p:txBody>
      </p:sp>
      <p:cxnSp>
        <p:nvCxnSpPr>
          <p:cNvPr id="91" name="Connector: Elbow 416">
            <a:extLst>
              <a:ext uri="{FF2B5EF4-FFF2-40B4-BE49-F238E27FC236}">
                <a16:creationId xmlns:a16="http://schemas.microsoft.com/office/drawing/2014/main" id="{168CC46A-4704-45AB-A154-20C11C9CAFD4}"/>
              </a:ext>
            </a:extLst>
          </p:cNvPr>
          <p:cNvCxnSpPr/>
          <p:nvPr/>
        </p:nvCxnSpPr>
        <p:spPr>
          <a:xfrm flipV="1">
            <a:off x="2443221" y="1697114"/>
            <a:ext cx="1931195" cy="12579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43" y="2006655"/>
            <a:ext cx="2339921" cy="1179101"/>
          </a:xfrm>
          <a:prstGeom prst="rect">
            <a:avLst/>
          </a:prstGeom>
        </p:spPr>
      </p:pic>
      <p:cxnSp>
        <p:nvCxnSpPr>
          <p:cNvPr id="99" name="Elbow Connector 98"/>
          <p:cNvCxnSpPr/>
          <p:nvPr/>
        </p:nvCxnSpPr>
        <p:spPr>
          <a:xfrm>
            <a:off x="2685596" y="2232029"/>
            <a:ext cx="1056833" cy="59800"/>
          </a:xfrm>
          <a:prstGeom prst="bentConnector3">
            <a:avLst>
              <a:gd name="adj1" fmla="val 50000"/>
            </a:avLst>
          </a:prstGeom>
          <a:ln w="4762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1648177" y="1054894"/>
            <a:ext cx="640786" cy="695325"/>
          </a:xfrm>
          <a:prstGeom prst="straightConnector1">
            <a:avLst/>
          </a:prstGeom>
          <a:ln w="1111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887823" y="549854"/>
            <a:ext cx="1720000" cy="2296324"/>
            <a:chOff x="887823" y="549854"/>
            <a:chExt cx="2872268" cy="2296324"/>
          </a:xfrm>
        </p:grpSpPr>
        <p:sp>
          <p:nvSpPr>
            <p:cNvPr id="4" name="Rectangle 3"/>
            <p:cNvSpPr/>
            <p:nvPr/>
          </p:nvSpPr>
          <p:spPr>
            <a:xfrm>
              <a:off x="903087" y="549854"/>
              <a:ext cx="2857004" cy="2296324"/>
            </a:xfrm>
            <a:prstGeom prst="rect">
              <a:avLst/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87823" y="610756"/>
              <a:ext cx="11221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dirty="0" smtClean="0"/>
                <a:t>GPP</a:t>
              </a:r>
              <a:endParaRPr lang="en-IE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936942" y="549854"/>
            <a:ext cx="3682222" cy="3480440"/>
            <a:chOff x="2936942" y="549854"/>
            <a:chExt cx="3682222" cy="3480440"/>
          </a:xfrm>
        </p:grpSpPr>
        <p:sp>
          <p:nvSpPr>
            <p:cNvPr id="11" name="Rounded Rectangle 10"/>
            <p:cNvSpPr/>
            <p:nvPr/>
          </p:nvSpPr>
          <p:spPr>
            <a:xfrm>
              <a:off x="2987353" y="2439728"/>
              <a:ext cx="3631811" cy="1590566"/>
            </a:xfrm>
            <a:prstGeom prst="roundRect">
              <a:avLst/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055845" y="30578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dirty="0" smtClean="0"/>
                <a:t>TER</a:t>
              </a:r>
              <a:endParaRPr lang="en-IE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2936942" y="549854"/>
              <a:ext cx="1007722" cy="2966064"/>
            </a:xfrm>
            <a:prstGeom prst="roundRect">
              <a:avLst/>
            </a:prstGeom>
            <a:noFill/>
            <a:ln w="349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4963565" y="1939247"/>
            <a:ext cx="206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NEE = GPP - TER</a:t>
            </a:r>
            <a:endParaRPr lang="en-IE" dirty="0"/>
          </a:p>
        </p:txBody>
      </p:sp>
      <p:sp>
        <p:nvSpPr>
          <p:cNvPr id="56" name="Rounded Rectangle 55"/>
          <p:cNvSpPr/>
          <p:nvPr/>
        </p:nvSpPr>
        <p:spPr>
          <a:xfrm>
            <a:off x="491319" y="335672"/>
            <a:ext cx="8079475" cy="4577522"/>
          </a:xfrm>
          <a:prstGeom prst="roundRect">
            <a:avLst/>
          </a:prstGeom>
          <a:noFill/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7" name="TextBox 56"/>
          <p:cNvSpPr txBox="1"/>
          <p:nvPr/>
        </p:nvSpPr>
        <p:spPr>
          <a:xfrm>
            <a:off x="5527562" y="4202397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NBP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256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1E0F8-AEB1-7052-0480-B33748F7E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3C614-7169-406D-EEF6-17C413A74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IE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DAFDEFE-1DE2-4902-A5EB-BF2ECD61B09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406499" y="1369219"/>
          <a:ext cx="6331003" cy="3271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 flipH="1">
            <a:off x="2708709" y="368968"/>
            <a:ext cx="52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359828"/>
                </a:solidFill>
              </a:rPr>
              <a:t>Castledockrell</a:t>
            </a:r>
            <a:r>
              <a:rPr lang="en-GB" dirty="0">
                <a:solidFill>
                  <a:srgbClr val="359828"/>
                </a:solidFill>
              </a:rPr>
              <a:t> (20/01 – 26/08/2022)</a:t>
            </a:r>
            <a:endParaRPr lang="en-IE" dirty="0">
              <a:solidFill>
                <a:srgbClr val="3598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0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AE75E-227E-A7B0-560D-03D7CE3C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CE2F0-5C6A-E1AD-9B25-1DB3CEEBE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IE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DF4F805-9593-48A1-9CED-183B8575640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458603" y="1493925"/>
          <a:ext cx="6339916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0" y="401053"/>
            <a:ext cx="340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Timoleague</a:t>
            </a:r>
            <a:r>
              <a:rPr lang="en-GB" dirty="0"/>
              <a:t> (28/01-06/04/2022)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194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F529E-6EB1-4B70-A039-67FE062C3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FEA2F-D081-9BD1-2871-1C0DFB69F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IE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2D6866-6FBC-E99C-DD4C-39030144588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99500" y="1482252"/>
          <a:ext cx="6345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50694" y="224589"/>
            <a:ext cx="4721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>
                <a:solidFill>
                  <a:srgbClr val="359828"/>
                </a:solidFill>
              </a:rPr>
              <a:t>Cregduff</a:t>
            </a:r>
            <a:r>
              <a:rPr lang="en-GB" sz="2800" dirty="0">
                <a:solidFill>
                  <a:srgbClr val="359828"/>
                </a:solidFill>
              </a:rPr>
              <a:t> (04/05-25/08/2022)</a:t>
            </a:r>
            <a:endParaRPr lang="en-IE" sz="2800" dirty="0">
              <a:solidFill>
                <a:srgbClr val="3598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3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8828"/>
            <a:ext cx="7886700" cy="994172"/>
          </a:xfrm>
        </p:spPr>
        <p:txBody>
          <a:bodyPr/>
          <a:lstStyle/>
          <a:p>
            <a:r>
              <a:rPr lang="en-IE" sz="3600" dirty="0">
                <a:solidFill>
                  <a:srgbClr val="00B050"/>
                </a:solidFill>
              </a:rPr>
              <a:t>What you measure over depends on wind direction and </a:t>
            </a:r>
            <a:r>
              <a:rPr lang="en-IE" sz="3600" dirty="0" err="1">
                <a:solidFill>
                  <a:srgbClr val="00B050"/>
                </a:solidFill>
              </a:rPr>
              <a:t>windspeed</a:t>
            </a:r>
            <a:endParaRPr lang="en-IE" sz="3600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386" y="1969758"/>
            <a:ext cx="6050756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7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6" name="Picture 5" descr="C:\Users\rachael.murphy\Documents\Thesis\Results\Paper 3\Graphs\CO2_Daily_2019_2020_AXIS_label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265" y="1268016"/>
            <a:ext cx="6123861" cy="3676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422127" y="163707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2019</a:t>
            </a:r>
            <a:endParaRPr lang="en-IE" dirty="0"/>
          </a:p>
        </p:txBody>
      </p:sp>
      <p:sp>
        <p:nvSpPr>
          <p:cNvPr id="7" name="TextBox 6"/>
          <p:cNvSpPr txBox="1"/>
          <p:nvPr/>
        </p:nvSpPr>
        <p:spPr>
          <a:xfrm>
            <a:off x="7422127" y="31522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2020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623059" y="214240"/>
            <a:ext cx="589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B050"/>
                </a:solidFill>
              </a:rPr>
              <a:t>Half-hourly data gives good temporal indication of management impacts</a:t>
            </a:r>
          </a:p>
        </p:txBody>
      </p:sp>
    </p:spTree>
    <p:extLst>
      <p:ext uri="{BB962C8B-B14F-4D97-AF65-F5344CB8AC3E}">
        <p14:creationId xmlns:p14="http://schemas.microsoft.com/office/powerpoint/2010/main" val="42021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349529" y="2486870"/>
            <a:ext cx="2214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NEE (g C m</a:t>
            </a:r>
            <a:r>
              <a:rPr lang="en-IE" baseline="30000" dirty="0" smtClean="0"/>
              <a:t>-2</a:t>
            </a:r>
            <a:r>
              <a:rPr lang="en-IE" dirty="0" smtClean="0"/>
              <a:t> mth</a:t>
            </a:r>
            <a:r>
              <a:rPr lang="en-IE" baseline="30000" dirty="0" smtClean="0"/>
              <a:t>-1</a:t>
            </a:r>
            <a:r>
              <a:rPr lang="en-IE" dirty="0" smtClean="0"/>
              <a:t>)</a:t>
            </a:r>
            <a:endParaRPr lang="en-IE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440443"/>
              </p:ext>
            </p:extLst>
          </p:nvPr>
        </p:nvGraphicFramePr>
        <p:xfrm>
          <a:off x="1924334" y="1214437"/>
          <a:ext cx="6714699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2552132" y="1869744"/>
            <a:ext cx="1255594" cy="51293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ounded Rectangle 7"/>
          <p:cNvSpPr/>
          <p:nvPr/>
        </p:nvSpPr>
        <p:spPr>
          <a:xfrm>
            <a:off x="6905767" y="1495573"/>
            <a:ext cx="573206" cy="151461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/>
          <p:cNvSpPr txBox="1"/>
          <p:nvPr/>
        </p:nvSpPr>
        <p:spPr>
          <a:xfrm>
            <a:off x="1456563" y="496067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>
                <a:solidFill>
                  <a:srgbClr val="00B050"/>
                </a:solidFill>
              </a:rPr>
              <a:t>Long term Carbon budget of grassland at Johnstown Castle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2898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965" y="939998"/>
            <a:ext cx="2928938" cy="3263504"/>
          </a:xfrm>
        </p:spPr>
        <p:txBody>
          <a:bodyPr/>
          <a:lstStyle/>
          <a:p>
            <a:r>
              <a:rPr lang="en-IE" sz="2800" dirty="0" smtClean="0"/>
              <a:t>Higher Net productivity – mean higher offtake</a:t>
            </a:r>
          </a:p>
          <a:p>
            <a:r>
              <a:rPr lang="en-IE" sz="2800" dirty="0" smtClean="0"/>
              <a:t>Will not necessarily lead to higher NBP</a:t>
            </a:r>
            <a:endParaRPr lang="en-IE" sz="2800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3929062" y="1743075"/>
          <a:ext cx="4586288" cy="2671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77327" y="1373743"/>
            <a:ext cx="2976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Net Harvest/grazing offtake</a:t>
            </a:r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2393709" y="2894289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CO2 (</a:t>
            </a:r>
            <a:r>
              <a:rPr lang="en-IE" dirty="0" err="1" smtClean="0"/>
              <a:t>gC</a:t>
            </a:r>
            <a:r>
              <a:rPr lang="en-IE" dirty="0" smtClean="0"/>
              <a:t> m</a:t>
            </a:r>
            <a:r>
              <a:rPr lang="en-IE" baseline="30000" dirty="0" smtClean="0"/>
              <a:t>-2</a:t>
            </a:r>
            <a:r>
              <a:rPr lang="en-IE" dirty="0" smtClean="0"/>
              <a:t> month</a:t>
            </a:r>
            <a:r>
              <a:rPr lang="en-IE" baseline="30000" dirty="0" smtClean="0"/>
              <a:t>-1</a:t>
            </a:r>
            <a:r>
              <a:rPr lang="en-IE" dirty="0" smtClean="0"/>
              <a:t>)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4068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28" y="-40635"/>
            <a:ext cx="9201292" cy="994172"/>
          </a:xfrm>
        </p:spPr>
        <p:txBody>
          <a:bodyPr>
            <a:noAutofit/>
          </a:bodyPr>
          <a:lstStyle/>
          <a:p>
            <a:r>
              <a:rPr lang="en-IE" sz="2800" b="1" dirty="0" smtClean="0">
                <a:solidFill>
                  <a:srgbClr val="00B050"/>
                </a:solidFill>
              </a:rPr>
              <a:t>Getting the final balance- Net Biome Productivity</a:t>
            </a:r>
            <a:endParaRPr lang="en-IE" sz="28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967951" y="2465964"/>
            <a:ext cx="254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C Balance (</a:t>
            </a:r>
            <a:r>
              <a:rPr lang="en-IE" dirty="0" err="1" smtClean="0"/>
              <a:t>gC</a:t>
            </a:r>
            <a:r>
              <a:rPr lang="en-IE" dirty="0" smtClean="0"/>
              <a:t> m</a:t>
            </a:r>
            <a:r>
              <a:rPr lang="en-IE" baseline="30000" dirty="0" smtClean="0"/>
              <a:t>-2</a:t>
            </a:r>
            <a:r>
              <a:rPr lang="en-IE" dirty="0" smtClean="0"/>
              <a:t> yr</a:t>
            </a:r>
            <a:r>
              <a:rPr lang="en-IE" baseline="30000" dirty="0" smtClean="0"/>
              <a:t>-1</a:t>
            </a:r>
            <a:r>
              <a:rPr lang="en-IE" dirty="0" smtClean="0"/>
              <a:t>)</a:t>
            </a:r>
            <a:endParaRPr lang="en-IE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03134"/>
              </p:ext>
            </p:extLst>
          </p:nvPr>
        </p:nvGraphicFramePr>
        <p:xfrm>
          <a:off x="947853" y="741567"/>
          <a:ext cx="8011791" cy="220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6160492"/>
              </p:ext>
            </p:extLst>
          </p:nvPr>
        </p:nvGraphicFramePr>
        <p:xfrm>
          <a:off x="780585" y="2809106"/>
          <a:ext cx="817906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260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series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62527"/>
            <a:ext cx="89878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In JC grassland – net C balance ranged from a source of 1.87 </a:t>
            </a:r>
            <a:r>
              <a:rPr lang="en-IE" sz="2800" dirty="0" err="1"/>
              <a:t>tC</a:t>
            </a:r>
            <a:r>
              <a:rPr lang="en-IE" sz="2800" dirty="0"/>
              <a:t> ha</a:t>
            </a:r>
            <a:r>
              <a:rPr lang="en-IE" sz="2800" baseline="30000" dirty="0"/>
              <a:t>-1</a:t>
            </a:r>
            <a:r>
              <a:rPr lang="en-IE" sz="2800" dirty="0"/>
              <a:t> yr</a:t>
            </a:r>
            <a:r>
              <a:rPr lang="en-IE" sz="2800" baseline="30000" dirty="0"/>
              <a:t>-1</a:t>
            </a:r>
            <a:r>
              <a:rPr lang="en-IE" sz="2800" dirty="0"/>
              <a:t> to a sink of 2.65 </a:t>
            </a:r>
            <a:r>
              <a:rPr lang="en-IE" sz="2800" dirty="0" err="1"/>
              <a:t>tC</a:t>
            </a:r>
            <a:r>
              <a:rPr lang="en-IE" sz="2800" dirty="0"/>
              <a:t> ha</a:t>
            </a:r>
            <a:r>
              <a:rPr lang="en-IE" sz="2800" baseline="30000" dirty="0"/>
              <a:t>-1</a:t>
            </a:r>
            <a:r>
              <a:rPr lang="en-IE" sz="2800" dirty="0"/>
              <a:t>  - driven mainly by land management decisions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Net balance while in winter kale was +1.21	 ±0.63 </a:t>
            </a:r>
            <a:r>
              <a:rPr lang="en-IE" sz="2800" dirty="0" err="1"/>
              <a:t>tC</a:t>
            </a:r>
            <a:r>
              <a:rPr lang="en-IE" sz="2800" dirty="0"/>
              <a:t> ha</a:t>
            </a:r>
            <a:r>
              <a:rPr lang="en-IE" sz="2800" baseline="30000" dirty="0"/>
              <a:t>-1</a:t>
            </a:r>
            <a:r>
              <a:rPr lang="en-IE" sz="2800" dirty="0"/>
              <a:t> yr</a:t>
            </a:r>
            <a:r>
              <a:rPr lang="en-IE" sz="2800" baseline="30000" dirty="0"/>
              <a:t>-1</a:t>
            </a:r>
            <a:r>
              <a:rPr lang="en-IE" sz="2800" dirty="0"/>
              <a:t> </a:t>
            </a:r>
            <a:r>
              <a:rPr lang="en-IE" sz="2800" dirty="0" smtClean="0"/>
              <a:t>and </a:t>
            </a:r>
            <a:r>
              <a:rPr lang="en-IE" sz="2800" dirty="0"/>
              <a:t>-1.06 ±0.83 </a:t>
            </a:r>
            <a:r>
              <a:rPr lang="en-IE" sz="2800" dirty="0" err="1"/>
              <a:t>tC</a:t>
            </a:r>
            <a:r>
              <a:rPr lang="en-IE" sz="2800" dirty="0"/>
              <a:t> ha</a:t>
            </a:r>
            <a:r>
              <a:rPr lang="en-IE" sz="2800" baseline="30000" dirty="0"/>
              <a:t>-1</a:t>
            </a:r>
            <a:r>
              <a:rPr lang="en-IE" sz="2800" dirty="0"/>
              <a:t> yr</a:t>
            </a:r>
            <a:r>
              <a:rPr lang="en-IE" sz="2800" baseline="30000" dirty="0"/>
              <a:t>-1</a:t>
            </a:r>
            <a:r>
              <a:rPr lang="en-IE" sz="2800" dirty="0"/>
              <a:t> when in grass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However in bad drought year – grassland was a source of 1.38 </a:t>
            </a:r>
            <a:r>
              <a:rPr lang="en-IE" sz="2800" dirty="0" err="1"/>
              <a:t>tC</a:t>
            </a:r>
            <a:r>
              <a:rPr lang="en-IE" sz="2800" dirty="0"/>
              <a:t> ha</a:t>
            </a:r>
            <a:r>
              <a:rPr lang="en-IE" sz="2800" baseline="30000" dirty="0"/>
              <a:t>-1</a:t>
            </a:r>
            <a:r>
              <a:rPr lang="en-IE" sz="2800" dirty="0"/>
              <a:t> yr</a:t>
            </a:r>
            <a:r>
              <a:rPr lang="en-IE" sz="2800" baseline="30000" dirty="0"/>
              <a:t>-1</a:t>
            </a:r>
            <a:r>
              <a:rPr lang="en-IE" sz="2800" dirty="0"/>
              <a:t> </a:t>
            </a:r>
          </a:p>
          <a:p>
            <a:endParaRPr lang="en-IE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430379" y="0"/>
            <a:ext cx="4775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>
                <a:solidFill>
                  <a:srgbClr val="00B050"/>
                </a:solidFill>
              </a:rPr>
              <a:t>Net grassland balance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347645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66226" y="158976"/>
            <a:ext cx="37385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 smtClean="0"/>
              <a:t>Acknowledgements</a:t>
            </a:r>
            <a:endParaRPr lang="en-IE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646" y="1235606"/>
            <a:ext cx="1922174" cy="9372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89" y="1235606"/>
            <a:ext cx="2382253" cy="9515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779" y="2310589"/>
            <a:ext cx="2117557" cy="21175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295" y="2571750"/>
            <a:ext cx="1312194" cy="13121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7800" y="3736200"/>
            <a:ext cx="1886200" cy="109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6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gasc PPT option 3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Teagasc PPT option 3.pot</Template>
  <TotalTime>33208</TotalTime>
  <Words>348</Words>
  <Application>Microsoft Office PowerPoint</Application>
  <PresentationFormat>On-screen Show (16:9)</PresentationFormat>
  <Paragraphs>82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ＭＳ Ｐゴシック</vt:lpstr>
      <vt:lpstr>Arial</vt:lpstr>
      <vt:lpstr>Calibri</vt:lpstr>
      <vt:lpstr>굴림</vt:lpstr>
      <vt:lpstr>ヒラギノ角ゴ Pro W3</vt:lpstr>
      <vt:lpstr>Teagasc PPT option 3</vt:lpstr>
      <vt:lpstr>Greenhouse Gases and Ammonia In Irish Agriculture Gary Lanigan, Patrick Forrestal, William Burchill, Owen Fenton, Rogier Schulte and Karl Richards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you measure over depends on wind direction and windspeed</vt:lpstr>
      <vt:lpstr>PowerPoint Presentation</vt:lpstr>
      <vt:lpstr>PowerPoint Presentation</vt:lpstr>
      <vt:lpstr>PowerPoint Presentation</vt:lpstr>
      <vt:lpstr>Getting the final balance- Net Biome Productivity</vt:lpstr>
      <vt:lpstr>PowerPoint Presentation</vt:lpstr>
      <vt:lpstr>PowerPoint Presentation</vt:lpstr>
    </vt:vector>
  </TitlesOfParts>
  <Company>Principle - Design Consultants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</dc:creator>
  <cp:lastModifiedBy>Una Sinnott [External]</cp:lastModifiedBy>
  <cp:revision>288</cp:revision>
  <dcterms:created xsi:type="dcterms:W3CDTF">2012-01-19T13:12:49Z</dcterms:created>
  <dcterms:modified xsi:type="dcterms:W3CDTF">2022-08-29T12:49:41Z</dcterms:modified>
</cp:coreProperties>
</file>