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9F622-F642-FA6E-EC0E-3E3EEE8B49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/>
              <a:t>Climate challenges ahead – a farmers perspective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1F2640-A46B-FC85-CF26-81D0F89F1A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dirty="0"/>
              <a:t>Thomas Duffy </a:t>
            </a:r>
          </a:p>
          <a:p>
            <a:r>
              <a:rPr lang="en-IE" dirty="0"/>
              <a:t>Chair Signpost Steering Group</a:t>
            </a:r>
          </a:p>
          <a:p>
            <a:r>
              <a:rPr lang="en-I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3030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FD19D-AF68-4ADC-C9EF-53394731F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04828-2A32-55C7-DC20-991662D16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0C606E-2E31-295A-9420-03A1F5DC9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95 dairy cows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East Cavan – lot of full time beef, no rapid expansion of dairy since 2015 (some prior expansion)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Land type: GP free draining, </a:t>
            </a:r>
            <a:r>
              <a:rPr lang="en-IE" sz="2000" dirty="0" err="1"/>
              <a:t>outfarms</a:t>
            </a:r>
            <a:r>
              <a:rPr lang="en-IE" sz="2000" dirty="0"/>
              <a:t> heavy clay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SR: 1.98, 169.22kg N/ha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Milk Platform SR3.14 279kg N/ha</a:t>
            </a:r>
          </a:p>
          <a:p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2AD4FE-F3D2-2F16-04F3-F7BF8074F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1" y="2062249"/>
            <a:ext cx="5873260" cy="440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96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592FC5-01D9-2C4F-63DA-B4BAEE6B6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Measures to address climate (both mitigation and adaptation)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065663-D4B6-6F4C-8DAD-EE6C172C2C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Already in place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A9165D-CB01-C294-69B4-E9D26E427B4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dirty="0"/>
              <a:t>100% Protected Urea (all P &amp; K as straights)</a:t>
            </a:r>
          </a:p>
          <a:p>
            <a:r>
              <a:rPr lang="en-IE" dirty="0"/>
              <a:t>100% Sexed Semen + high terminal beef</a:t>
            </a:r>
          </a:p>
          <a:p>
            <a:r>
              <a:rPr lang="en-IE" dirty="0"/>
              <a:t>All slurry LESS (contractor)</a:t>
            </a:r>
          </a:p>
          <a:p>
            <a:r>
              <a:rPr lang="en-IE" dirty="0"/>
              <a:t>Focus on EBI </a:t>
            </a:r>
          </a:p>
          <a:p>
            <a:r>
              <a:rPr lang="en-IE" dirty="0"/>
              <a:t>High clover (ongoing reduction in N)</a:t>
            </a:r>
          </a:p>
          <a:p>
            <a:r>
              <a:rPr lang="en-IE" dirty="0"/>
              <a:t>Some Multi Species Swards and Red Clover silage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8B69B1-7468-57E8-AC9E-2284105B01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E" dirty="0"/>
              <a:t>Aims to achieve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27F54F-450D-5BA9-5987-BCC39DAE8A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94123" y="3028949"/>
            <a:ext cx="4700059" cy="2906179"/>
          </a:xfrm>
        </p:spPr>
        <p:txBody>
          <a:bodyPr>
            <a:normAutofit fontScale="92500" lnSpcReduction="10000"/>
          </a:bodyPr>
          <a:lstStyle/>
          <a:p>
            <a:r>
              <a:rPr lang="en-IE" dirty="0"/>
              <a:t>More accurate kgs MS/kg BW breeding</a:t>
            </a:r>
          </a:p>
          <a:p>
            <a:r>
              <a:rPr lang="en-IE" dirty="0"/>
              <a:t>More Multi Species Swards (located on drought prone areas)</a:t>
            </a:r>
          </a:p>
          <a:p>
            <a:r>
              <a:rPr lang="en-IE" dirty="0"/>
              <a:t>More Red Clover Silage </a:t>
            </a:r>
          </a:p>
          <a:p>
            <a:r>
              <a:rPr lang="en-IE" dirty="0"/>
              <a:t>Potential for IVF to improve beef progeny (cost dependent)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68397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098469-31BE-A521-B9FF-27CDF8460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Concerns for farmers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D7155A1-F56D-2E24-4191-0F097A2EC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Prior recognition of emissions reductions; cut on baseline average vs cut on existing </a:t>
            </a:r>
          </a:p>
          <a:p>
            <a:r>
              <a:rPr lang="en-IE" dirty="0"/>
              <a:t>Access to product</a:t>
            </a:r>
          </a:p>
          <a:p>
            <a:r>
              <a:rPr lang="en-IE" dirty="0"/>
              <a:t>Return from markets/private incentives</a:t>
            </a:r>
          </a:p>
          <a:p>
            <a:r>
              <a:rPr lang="en-IE" dirty="0"/>
              <a:t>National/EU incentives</a:t>
            </a:r>
          </a:p>
          <a:p>
            <a:r>
              <a:rPr lang="en-IE" dirty="0"/>
              <a:t>Misinformation/exaggerated claims/missed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77302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4C14-9430-369A-4852-50E082EF4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Thank you for listening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B7B9261-C12E-A79B-82FE-DC3CFC99C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74000" y="191386"/>
            <a:ext cx="4856421" cy="647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47670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</TotalTime>
  <Words>185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Trebuchet MS</vt:lpstr>
      <vt:lpstr>Berlin</vt:lpstr>
      <vt:lpstr>Climate challenges ahead – a farmers perspective</vt:lpstr>
      <vt:lpstr>Introduction</vt:lpstr>
      <vt:lpstr>Measures to address climate (both mitigation and adaptation)</vt:lpstr>
      <vt:lpstr>Concerns for farmers</vt:lpstr>
      <vt:lpstr>Thank you for listening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challenges ahead – a farmers perspective</dc:title>
  <dc:creator>Thomas Duffy</dc:creator>
  <cp:lastModifiedBy>Una Sinnott [External]</cp:lastModifiedBy>
  <cp:revision>1</cp:revision>
  <dcterms:created xsi:type="dcterms:W3CDTF">2022-08-27T08:46:26Z</dcterms:created>
  <dcterms:modified xsi:type="dcterms:W3CDTF">2022-08-29T12:18:45Z</dcterms:modified>
</cp:coreProperties>
</file>